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7" r:id="rId4"/>
    <p:sldId id="260" r:id="rId5"/>
    <p:sldId id="26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2" autoAdjust="0"/>
  </p:normalViewPr>
  <p:slideViewPr>
    <p:cSldViewPr snapToGrid="0" snapToObjects="1">
      <p:cViewPr varScale="1">
        <p:scale>
          <a:sx n="116" d="100"/>
          <a:sy n="116" d="100"/>
        </p:scale>
        <p:origin x="-11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952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</a:t>
            </a:r>
            <a:r>
              <a:rPr lang="en-US" sz="2400" b="1" dirty="0" smtClean="0"/>
              <a:t>mRNA degradation</a:t>
            </a:r>
            <a:endParaRPr lang="en-US" sz="24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15438"/>
              </p:ext>
            </p:extLst>
          </p:nvPr>
        </p:nvGraphicFramePr>
        <p:xfrm>
          <a:off x="28991" y="4125913"/>
          <a:ext cx="432593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4" imgW="3098800" imgH="444500" progId="Equation.3">
                  <p:embed/>
                </p:oleObj>
              </mc:Choice>
              <mc:Fallback>
                <p:oleObj name="Equation" r:id="rId4" imgW="3098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91" y="4125913"/>
                        <a:ext cx="4325938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7658"/>
              </p:ext>
            </p:extLst>
          </p:nvPr>
        </p:nvGraphicFramePr>
        <p:xfrm>
          <a:off x="28991" y="5962362"/>
          <a:ext cx="6524209" cy="86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6" imgW="4406900" imgH="584200" progId="Equation.3">
                  <p:embed/>
                </p:oleObj>
              </mc:Choice>
              <mc:Fallback>
                <p:oleObj name="Equation" r:id="rId6" imgW="44069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91" y="5962362"/>
                        <a:ext cx="6524209" cy="86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300258"/>
              </p:ext>
            </p:extLst>
          </p:nvPr>
        </p:nvGraphicFramePr>
        <p:xfrm>
          <a:off x="28991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91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8991" y="3679145"/>
            <a:ext cx="1018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91" y="4718856"/>
            <a:ext cx="164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Initial condition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991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Parameters 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= 5)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49" name="Group 48"/>
          <p:cNvGrpSpPr>
            <a:grpSpLocks/>
          </p:cNvGrpSpPr>
          <p:nvPr/>
        </p:nvGrpSpPr>
        <p:grpSpPr>
          <a:xfrm>
            <a:off x="4503011" y="1414457"/>
            <a:ext cx="274320" cy="274320"/>
            <a:chOff x="5321855" y="1947584"/>
            <a:chExt cx="596345" cy="1028700"/>
          </a:xfrm>
        </p:grpSpPr>
        <p:sp>
          <p:nvSpPr>
            <p:cNvPr id="50" name="Oval 4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2" name="Line 98"/>
          <p:cNvSpPr>
            <a:spLocks noChangeShapeType="1"/>
          </p:cNvSpPr>
          <p:nvPr/>
        </p:nvSpPr>
        <p:spPr bwMode="auto">
          <a:xfrm rot="5400000" flipH="1" flipV="1">
            <a:off x="3927484" y="1578761"/>
            <a:ext cx="381060" cy="51944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68902" y="2198447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00702" y="2198447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77721" y="2198447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ine 98"/>
          <p:cNvSpPr>
            <a:spLocks noChangeShapeType="1"/>
          </p:cNvSpPr>
          <p:nvPr/>
        </p:nvSpPr>
        <p:spPr bwMode="auto">
          <a:xfrm flipV="1">
            <a:off x="2610152" y="2250743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 flipV="1">
            <a:off x="3922221" y="2250743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0" name="Picture 59" descr="fig3_wt_mko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382763" y="1159876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5912"/>
              </p:ext>
            </p:extLst>
          </p:nvPr>
        </p:nvGraphicFramePr>
        <p:xfrm>
          <a:off x="330365" y="3455303"/>
          <a:ext cx="5013338" cy="317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306" y="2983536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90" y="21696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13714</TotalTime>
  <Words>461</Words>
  <Application>Microsoft Macintosh PowerPoint</Application>
  <PresentationFormat>On-screen Show (4:3)</PresentationFormat>
  <Paragraphs>194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78</cp:revision>
  <dcterms:created xsi:type="dcterms:W3CDTF">2013-12-16T21:42:13Z</dcterms:created>
  <dcterms:modified xsi:type="dcterms:W3CDTF">2014-01-16T23:41:44Z</dcterms:modified>
</cp:coreProperties>
</file>