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12/16/13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4554675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4609976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4160543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4562572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4170837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31" y="909281"/>
            <a:ext cx="5299364" cy="6858000"/>
          </a:xfrm>
          <a:prstGeom prst="rect">
            <a:avLst/>
          </a:prstGeom>
        </p:spPr>
      </p:pic>
      <p:pic>
        <p:nvPicPr>
          <p:cNvPr id="10" name="Picture 9" descr="fig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7" r="53425" b="29225"/>
          <a:stretch/>
        </p:blipFill>
        <p:spPr>
          <a:xfrm>
            <a:off x="4828301" y="719404"/>
            <a:ext cx="2468173" cy="26243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82510" y="770781"/>
            <a:ext cx="1252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Same processing</a:t>
            </a:r>
            <a:endParaRPr lang="en-US" sz="1200" i="1" dirty="0"/>
          </a:p>
        </p:txBody>
      </p:sp>
      <p:sp>
        <p:nvSpPr>
          <p:cNvPr id="42" name="Rectangle 41"/>
          <p:cNvSpPr/>
          <p:nvPr/>
        </p:nvSpPr>
        <p:spPr>
          <a:xfrm>
            <a:off x="4328566" y="3205297"/>
            <a:ext cx="1774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1.5 less processing in KOs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pic>
        <p:nvPicPr>
          <p:cNvPr id="9" name="Picture 8" descr="fig3_wt_mk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7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108" name="Picture 107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76" y="28459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138</TotalTime>
  <Words>287</Words>
  <Application>Microsoft Macintosh PowerPoint</Application>
  <PresentationFormat>On-screen Show (4:3)</PresentationFormat>
  <Paragraphs>156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14</cp:revision>
  <dcterms:created xsi:type="dcterms:W3CDTF">2013-12-16T21:42:13Z</dcterms:created>
  <dcterms:modified xsi:type="dcterms:W3CDTF">2013-12-17T00:19:59Z</dcterms:modified>
</cp:coreProperties>
</file>