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93024"/>
              </p:ext>
            </p:extLst>
          </p:nvPr>
        </p:nvGraphicFramePr>
        <p:xfrm>
          <a:off x="662464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464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36580"/>
              </p:ext>
            </p:extLst>
          </p:nvPr>
        </p:nvGraphicFramePr>
        <p:xfrm>
          <a:off x="488108" y="6234414"/>
          <a:ext cx="52657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6" imgW="3289300" imgH="254000" progId="Equation.3">
                  <p:embed/>
                </p:oleObj>
              </mc:Choice>
              <mc:Fallback>
                <p:oleObj name="Equation" r:id="rId6" imgW="3289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108" y="6234414"/>
                        <a:ext cx="5265738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04705"/>
              </p:ext>
            </p:extLst>
          </p:nvPr>
        </p:nvGraphicFramePr>
        <p:xfrm>
          <a:off x="836679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79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1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1957" y="4703519"/>
            <a:ext cx="164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condition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701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 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= 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61" y="625475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42311"/>
              </p:ext>
            </p:extLst>
          </p:nvPr>
        </p:nvGraphicFramePr>
        <p:xfrm>
          <a:off x="218954" y="35020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Wt_60/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/>
                        <a:t>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Wt_60/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mean_kos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0.29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Wt_peak</a:t>
                      </a:r>
                      <a:r>
                        <a:rPr lang="en-US" sz="1600" dirty="0" smtClean="0"/>
                        <a:t>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6200"/>
              </p:ext>
            </p:extLst>
          </p:nvPr>
        </p:nvGraphicFramePr>
        <p:xfrm>
          <a:off x="5573856" y="1149299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3856" y="1149299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8954" y="3153142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=8)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7196" y="395416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99595"/>
              </p:ext>
            </p:extLst>
          </p:nvPr>
        </p:nvGraphicFramePr>
        <p:xfrm>
          <a:off x="5567196" y="242057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1790700" imgH="469900" progId="Equation.3">
                  <p:embed/>
                </p:oleObj>
              </mc:Choice>
              <mc:Fallback>
                <p:oleObj name="Equation" r:id="rId6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7196" y="242057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815669" y="-32147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5423"/>
              </p:ext>
            </p:extLst>
          </p:nvPr>
        </p:nvGraphicFramePr>
        <p:xfrm>
          <a:off x="218954" y="3502039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9895" y="3030272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9645</TotalTime>
  <Words>678</Words>
  <Application>Microsoft Macintosh PowerPoint</Application>
  <PresentationFormat>On-screen Show (4:3)</PresentationFormat>
  <Paragraphs>251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72</cp:revision>
  <dcterms:created xsi:type="dcterms:W3CDTF">2013-12-16T21:42:13Z</dcterms:created>
  <dcterms:modified xsi:type="dcterms:W3CDTF">2014-01-13T23:26:38Z</dcterms:modified>
</cp:coreProperties>
</file>