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66" y="909281"/>
            <a:ext cx="5299364" cy="6858000"/>
          </a:xfrm>
          <a:prstGeom prst="rect">
            <a:avLst/>
          </a:prstGeom>
        </p:spPr>
      </p:pic>
      <p:pic>
        <p:nvPicPr>
          <p:cNvPr id="10" name="Picture 9" descr="fig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r="53425" b="29225"/>
          <a:stretch/>
        </p:blipFill>
        <p:spPr>
          <a:xfrm>
            <a:off x="5782510" y="719404"/>
            <a:ext cx="2468173" cy="2624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2510" y="770781"/>
            <a:ext cx="125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Same processing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28566" y="3205297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1.5 less processing in KOs</a:t>
            </a:r>
            <a:endParaRPr lang="en-US" sz="1200" i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32967"/>
              </p:ext>
            </p:extLst>
          </p:nvPr>
        </p:nvGraphicFramePr>
        <p:xfrm>
          <a:off x="187278" y="4582446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6" imgW="3022600" imgH="444500" progId="Equation.3">
                  <p:embed/>
                </p:oleObj>
              </mc:Choice>
              <mc:Fallback>
                <p:oleObj name="Equation" r:id="rId6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278" y="4582446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pic>
        <p:nvPicPr>
          <p:cNvPr id="9" name="Picture 8" descr="fig3_wt_m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7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385</TotalTime>
  <Words>292</Words>
  <Application>Microsoft Macintosh PowerPoint</Application>
  <PresentationFormat>On-screen Show (4:3)</PresentationFormat>
  <Paragraphs>157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17</cp:revision>
  <dcterms:created xsi:type="dcterms:W3CDTF">2013-12-16T21:42:13Z</dcterms:created>
  <dcterms:modified xsi:type="dcterms:W3CDTF">2014-01-02T18:15:15Z</dcterms:modified>
</cp:coreProperties>
</file>