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6" r:id="rId4"/>
    <p:sldId id="265" r:id="rId5"/>
    <p:sldId id="259" r:id="rId6"/>
    <p:sldId id="267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r>
              <a:rPr lang="en-US" baseline="0" dirty="0" smtClean="0"/>
              <a:t> function: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fit: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7.emf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13.emf"/><Relationship Id="rId6" Type="http://schemas.openxmlformats.org/officeDocument/2006/relationships/oleObject" Target="../embeddings/Microsoft_Equation6.bin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  <a:endParaRPr lang="en-US" sz="1200" dirty="0"/>
          </a:p>
        </p:txBody>
      </p:sp>
      <p:pic>
        <p:nvPicPr>
          <p:cNvPr id="16" name="Picture 15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90" y="216964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4075159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3768771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371797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3168516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2912454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223643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327442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06304" y="2386489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446136" y="3128848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634745" y="3184149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394587" y="2734716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52585" y="184338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255573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255827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256140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255573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3883" y="3136745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812870" y="2745010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3432119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081" y="250092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2640801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Step1: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092505"/>
              </p:ext>
            </p:extLst>
          </p:nvPr>
        </p:nvGraphicFramePr>
        <p:xfrm>
          <a:off x="6636" y="4892608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6" y="4892608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4213114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92860"/>
              </p:ext>
            </p:extLst>
          </p:nvPr>
        </p:nvGraphicFramePr>
        <p:xfrm>
          <a:off x="14381" y="5795963"/>
          <a:ext cx="4210702" cy="40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6" imgW="2628900" imgH="254000" progId="Equation.3">
                  <p:embed/>
                </p:oleObj>
              </mc:Choice>
              <mc:Fallback>
                <p:oleObj name="Equation" r:id="rId6" imgW="2628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381" y="5795963"/>
                        <a:ext cx="4210702" cy="40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fig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67862" r="26187" b="1397"/>
          <a:stretch/>
        </p:blipFill>
        <p:spPr>
          <a:xfrm>
            <a:off x="2336799" y="0"/>
            <a:ext cx="4188091" cy="3441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8101" y="3258133"/>
            <a:ext cx="730199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(30 min +/- 10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(30 +/- 10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/ </a:t>
            </a:r>
            <a:r>
              <a:rPr lang="en-US" dirty="0" err="1" smtClean="0"/>
              <a:t>peak_wt</a:t>
            </a:r>
            <a:r>
              <a:rPr lang="en-US" dirty="0" smtClean="0"/>
              <a:t> = 1.25 +/- 0.1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Peak_mko</a:t>
            </a:r>
            <a:r>
              <a:rPr lang="en-US" dirty="0" smtClean="0"/>
              <a:t>/</a:t>
            </a:r>
            <a:r>
              <a:rPr lang="en-US" dirty="0" err="1" smtClean="0"/>
              <a:t>peak_tko</a:t>
            </a:r>
            <a:r>
              <a:rPr lang="en-US" dirty="0" smtClean="0"/>
              <a:t> = 1.05 -/+ 0.01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5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2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00" y="0"/>
            <a:ext cx="5299364" cy="6858000"/>
          </a:xfrm>
          <a:prstGeom prst="rect">
            <a:avLst/>
          </a:prstGeom>
        </p:spPr>
      </p:pic>
      <p:pic>
        <p:nvPicPr>
          <p:cNvPr id="8" name="Picture 7" descr="fig2s_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4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6864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38664" y="3458584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15683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1748114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060183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245909" y="3615746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32905"/>
              </p:ext>
            </p:extLst>
          </p:nvPr>
        </p:nvGraphicFramePr>
        <p:xfrm>
          <a:off x="222162" y="5202237"/>
          <a:ext cx="36877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4" imgW="2641600" imgH="393700" progId="Equation.3">
                  <p:embed/>
                </p:oleObj>
              </mc:Choice>
              <mc:Fallback>
                <p:oleObj name="Equation" r:id="rId4" imgW="264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62" y="5202237"/>
                        <a:ext cx="3687762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10813"/>
              </p:ext>
            </p:extLst>
          </p:nvPr>
        </p:nvGraphicFramePr>
        <p:xfrm>
          <a:off x="130965" y="5697537"/>
          <a:ext cx="53482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6" imgW="3429000" imgH="584200" progId="Equation.3">
                  <p:embed/>
                </p:oleObj>
              </mc:Choice>
              <mc:Fallback>
                <p:oleObj name="Equation" r:id="rId6" imgW="34290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965" y="5697537"/>
                        <a:ext cx="5348288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6722" y="4389418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(2):</a:t>
            </a:r>
            <a:endParaRPr lang="en-US" dirty="0"/>
          </a:p>
        </p:txBody>
      </p:sp>
      <p:pic>
        <p:nvPicPr>
          <p:cNvPr id="4" name="Picture 3" descr="fig3_wt_mko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20371" r="5245" b="22222"/>
          <a:stretch/>
        </p:blipFill>
        <p:spPr>
          <a:xfrm>
            <a:off x="3243063" y="904875"/>
            <a:ext cx="57612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2674707" y="77497"/>
            <a:ext cx="3276600" cy="33221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2515" y="3012320"/>
            <a:ext cx="2339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RMSD/(</a:t>
            </a:r>
            <a:r>
              <a:rPr lang="en-US" dirty="0" err="1" smtClean="0"/>
              <a:t>RMSD_line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fig3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07" y="1631356"/>
            <a:ext cx="5299364" cy="6858000"/>
          </a:xfrm>
          <a:prstGeom prst="rect">
            <a:avLst/>
          </a:prstGeom>
        </p:spPr>
      </p:pic>
      <p:pic>
        <p:nvPicPr>
          <p:cNvPr id="6" name="Picture 5" descr="bestFi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23" y="2519628"/>
            <a:ext cx="4173033" cy="54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Step3: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1940"/>
              </p:ext>
            </p:extLst>
          </p:nvPr>
        </p:nvGraphicFramePr>
        <p:xfrm>
          <a:off x="308744" y="796344"/>
          <a:ext cx="4857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4" imgW="3479800" imgH="800100" progId="Equation.3">
                  <p:embed/>
                </p:oleObj>
              </mc:Choice>
              <mc:Fallback>
                <p:oleObj name="Equation" r:id="rId4" imgW="34798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744" y="796344"/>
                        <a:ext cx="48577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29096"/>
              </p:ext>
            </p:extLst>
          </p:nvPr>
        </p:nvGraphicFramePr>
        <p:xfrm>
          <a:off x="289497" y="2035175"/>
          <a:ext cx="4391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6" imgW="3086100" imgH="254000" progId="Equation.3">
                  <p:embed/>
                </p:oleObj>
              </mc:Choice>
              <mc:Fallback>
                <p:oleObj name="Equation" r:id="rId6" imgW="3086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497" y="2035175"/>
                        <a:ext cx="43910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4" b="30412"/>
          <a:stretch/>
        </p:blipFill>
        <p:spPr>
          <a:xfrm>
            <a:off x="1332231" y="3481691"/>
            <a:ext cx="6644744" cy="33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7552</TotalTime>
  <Words>413</Words>
  <Application>Microsoft Macintosh PowerPoint</Application>
  <PresentationFormat>On-screen Show (4:3)</PresentationFormat>
  <Paragraphs>171</Paragraphs>
  <Slides>11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Default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49</cp:revision>
  <dcterms:created xsi:type="dcterms:W3CDTF">2013-12-16T21:42:13Z</dcterms:created>
  <dcterms:modified xsi:type="dcterms:W3CDTF">2014-01-07T17:42:50Z</dcterms:modified>
</cp:coreProperties>
</file>