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6" r:id="rId4"/>
    <p:sldId id="265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en-US" baseline="0" dirty="0" smtClean="0"/>
              <a:t>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5.e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13.emf"/><Relationship Id="rId7" Type="http://schemas.openxmlformats.org/officeDocument/2006/relationships/oleObject" Target="../embeddings/Microsoft_Equation6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  <a:endParaRPr lang="en-US" sz="1200" dirty="0"/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2860"/>
              </p:ext>
            </p:extLst>
          </p:nvPr>
        </p:nvGraphicFramePr>
        <p:xfrm>
          <a:off x="14381" y="5795963"/>
          <a:ext cx="4210702" cy="40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2628900" imgH="254000" progId="Equation.3">
                  <p:embed/>
                </p:oleObj>
              </mc:Choice>
              <mc:Fallback>
                <p:oleObj name="Equation" r:id="rId6" imgW="2628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81" y="5795963"/>
                        <a:ext cx="4210702" cy="40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fig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92" y="21013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67862" r="26187" b="1397"/>
          <a:stretch/>
        </p:blipFill>
        <p:spPr>
          <a:xfrm>
            <a:off x="2336799" y="0"/>
            <a:ext cx="4188091" cy="344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8101" y="3258133"/>
            <a:ext cx="73019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(30 min +/- 10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(30 +/- 10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/ </a:t>
            </a:r>
            <a:r>
              <a:rPr lang="en-US" dirty="0" err="1" smtClean="0"/>
              <a:t>peak_wt</a:t>
            </a:r>
            <a:r>
              <a:rPr lang="en-US" dirty="0" smtClean="0"/>
              <a:t> = 1.25 +/- 0.1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Peak_mko</a:t>
            </a:r>
            <a:r>
              <a:rPr lang="en-US" dirty="0" smtClean="0"/>
              <a:t>/</a:t>
            </a:r>
            <a:r>
              <a:rPr lang="en-US" dirty="0" err="1" smtClean="0"/>
              <a:t>peak_tko</a:t>
            </a:r>
            <a:r>
              <a:rPr lang="en-US" dirty="0" smtClean="0"/>
              <a:t> = 1.05 -/+ 0.01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2905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10813"/>
              </p:ext>
            </p:extLst>
          </p:nvPr>
        </p:nvGraphicFramePr>
        <p:xfrm>
          <a:off x="130965" y="5697537"/>
          <a:ext cx="53482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697537"/>
                        <a:ext cx="534828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2674707" y="77497"/>
            <a:ext cx="3276600" cy="3322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515" y="3012320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RMSD/(</a:t>
            </a:r>
            <a:r>
              <a:rPr lang="en-US" dirty="0" err="1" smtClean="0"/>
              <a:t>RMSD_line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fig3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07" y="1631356"/>
            <a:ext cx="5299364" cy="6858000"/>
          </a:xfrm>
          <a:prstGeom prst="rect">
            <a:avLst/>
          </a:prstGeom>
        </p:spPr>
      </p:pic>
      <p:pic>
        <p:nvPicPr>
          <p:cNvPr id="6" name="Picture 5" descr="bestFi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3" y="2519628"/>
            <a:ext cx="4173033" cy="54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5" imgW="3479800" imgH="800100" progId="Equation.3">
                  <p:embed/>
                </p:oleObj>
              </mc:Choice>
              <mc:Fallback>
                <p:oleObj name="Equation" r:id="rId5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3086100" imgH="254000" progId="Equation.3">
                  <p:embed/>
                </p:oleObj>
              </mc:Choice>
              <mc:Fallback>
                <p:oleObj name="Equation" r:id="rId7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7475</TotalTime>
  <Words>413</Words>
  <Application>Microsoft Macintosh PowerPoint</Application>
  <PresentationFormat>On-screen Show (4:3)</PresentationFormat>
  <Paragraphs>171</Paragraphs>
  <Slides>11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47</cp:revision>
  <dcterms:created xsi:type="dcterms:W3CDTF">2013-12-16T21:42:13Z</dcterms:created>
  <dcterms:modified xsi:type="dcterms:W3CDTF">2014-01-07T16:25:18Z</dcterms:modified>
</cp:coreProperties>
</file>