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2" r:id="rId4"/>
    <p:sldId id="271" r:id="rId5"/>
    <p:sldId id="267" r:id="rId6"/>
    <p:sldId id="273" r:id="rId7"/>
    <p:sldId id="260" r:id="rId8"/>
    <p:sldId id="268" r:id="rId9"/>
    <p:sldId id="276" r:id="rId10"/>
    <p:sldId id="275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00" d="100"/>
          <a:sy n="100" d="100"/>
        </p:scale>
        <p:origin x="-9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match</a:t>
            </a:r>
            <a:r>
              <a:rPr lang="en-US" baseline="0" dirty="0" smtClean="0"/>
              <a:t> mRNA and nascent profiles: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 the contribution of TNF feedback to the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 late phase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Adjust the </a:t>
            </a:r>
            <a:r>
              <a:rPr lang="en-US" baseline="0" dirty="0" err="1" smtClean="0"/>
              <a:t>NFkB</a:t>
            </a:r>
            <a:r>
              <a:rPr lang="en-US" baseline="0" dirty="0" smtClean="0"/>
              <a:t> threshold changes in the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with processing rate changes in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Dashed lines: without TNF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59987"/>
              </p:ext>
            </p:extLst>
          </p:nvPr>
        </p:nvGraphicFramePr>
        <p:xfrm>
          <a:off x="84138" y="6186488"/>
          <a:ext cx="7340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6" imgW="4724400" imgH="431800" progId="Equation.DSMT4">
                  <p:embed/>
                </p:oleObj>
              </mc:Choice>
              <mc:Fallback>
                <p:oleObj name="Equation" r:id="rId6" imgW="472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138" y="6186488"/>
                        <a:ext cx="73406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822244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354319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3, together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0" y="1291745"/>
            <a:ext cx="7013814" cy="457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96743"/>
              </p:ext>
            </p:extLst>
          </p:nvPr>
        </p:nvGraphicFramePr>
        <p:xfrm>
          <a:off x="7324448" y="13970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298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Linking with TLR4 model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7" name="Picture 16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61" y="152033"/>
            <a:ext cx="5299364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318" y="1699675"/>
            <a:ext cx="279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Dashed lines: without TNF </a:t>
            </a:r>
            <a:r>
              <a:rPr lang="en-US" sz="1400" dirty="0" smtClean="0"/>
              <a:t>feedback</a:t>
            </a:r>
          </a:p>
          <a:p>
            <a:r>
              <a:rPr lang="en-US" sz="1400" dirty="0" smtClean="0"/>
              <a:t>Solid lines: with TNF feedback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47050" y="1189960"/>
            <a:ext cx="0" cy="34325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01286" y="1728830"/>
            <a:ext cx="453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TNF </a:t>
            </a:r>
            <a:r>
              <a:rPr lang="en-US" sz="1400" dirty="0" smtClean="0">
                <a:solidFill>
                  <a:srgbClr val="0000FF"/>
                </a:solidFill>
              </a:rPr>
              <a:t>feedback contribute to the 60mins -120mins activity in trif knockout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67796" y="1075311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3" name="Picture 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87" y="-503445"/>
            <a:ext cx="6400800" cy="8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pic>
        <p:nvPicPr>
          <p:cNvPr id="4" name="Picture 3" descr="Fig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20173" r="5161" b="41018"/>
          <a:stretch/>
        </p:blipFill>
        <p:spPr>
          <a:xfrm>
            <a:off x="527585" y="938238"/>
            <a:ext cx="8168320" cy="45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811990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12718"/>
              </p:ext>
            </p:extLst>
          </p:nvPr>
        </p:nvGraphicFramePr>
        <p:xfrm>
          <a:off x="255588" y="1792288"/>
          <a:ext cx="44084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6" imgW="3098800" imgH="838200" progId="Equation.DSMT4">
                  <p:embed/>
                </p:oleObj>
              </mc:Choice>
              <mc:Fallback>
                <p:oleObj name="Equation" r:id="rId6" imgW="30988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8" y="1792288"/>
                        <a:ext cx="4408487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Tko_120/wt_120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00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27481</TotalTime>
  <Words>816</Words>
  <Application>Microsoft Macintosh PowerPoint</Application>
  <PresentationFormat>On-screen Show (4:3)</PresentationFormat>
  <Paragraphs>257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148</cp:revision>
  <dcterms:created xsi:type="dcterms:W3CDTF">2013-12-16T21:42:13Z</dcterms:created>
  <dcterms:modified xsi:type="dcterms:W3CDTF">2014-02-07T19:29:14Z</dcterms:modified>
</cp:coreProperties>
</file>