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114800" cy="41148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F94CD"/>
    <a:srgbClr val="87CEFF"/>
    <a:srgbClr val="2A5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2" d="100"/>
          <a:sy n="192" d="100"/>
        </p:scale>
        <p:origin x="-824" y="-96"/>
      </p:cViewPr>
      <p:guideLst>
        <p:guide orient="horz" pos="1296"/>
        <p:guide pos="12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5A806-FEBE-FD44-80F1-62DE970274E6}" type="datetimeFigureOut">
              <a:rPr lang="en-US" smtClean="0"/>
              <a:t>4/14/14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1F12E-983A-E94D-B7EC-9C1F4B0C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0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86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Wild-type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1F12E-983A-E94D-B7EC-9C1F4B0C9F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1278256"/>
            <a:ext cx="3497580" cy="882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" y="2331720"/>
            <a:ext cx="2880360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3230" y="164783"/>
            <a:ext cx="925830" cy="3510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" y="164783"/>
            <a:ext cx="2708910" cy="3510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1" y="2644141"/>
            <a:ext cx="3497580" cy="817245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1" y="1744028"/>
            <a:ext cx="3497580" cy="900112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" y="960120"/>
            <a:ext cx="1817370" cy="271557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1690" y="960120"/>
            <a:ext cx="1817370" cy="271557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" y="921068"/>
            <a:ext cx="1818085" cy="38385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" y="1304925"/>
            <a:ext cx="1818085" cy="237077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2" y="921068"/>
            <a:ext cx="1818799" cy="38385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2" y="1304925"/>
            <a:ext cx="1818799" cy="237077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" y="163830"/>
            <a:ext cx="1353741" cy="69723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3" y="163830"/>
            <a:ext cx="2300288" cy="351186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" y="861060"/>
            <a:ext cx="1353741" cy="2814638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30" y="2880360"/>
            <a:ext cx="2468880" cy="340043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30" y="367665"/>
            <a:ext cx="246888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30" y="3220403"/>
            <a:ext cx="2468880" cy="482917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" y="164783"/>
            <a:ext cx="3703320" cy="685800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" y="960120"/>
            <a:ext cx="3703320" cy="2715578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3813811"/>
            <a:ext cx="960120" cy="21907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" y="3813811"/>
            <a:ext cx="1303020" cy="21907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" y="3813811"/>
            <a:ext cx="960120" cy="21907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86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2286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2286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2286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2286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cintosh HD:Users:zhangcheng:Dropbox:Current:2. TLR4:Andrew:Andrew_paper:TNF_regulation:Fig.3:fit_all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148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4114800" cy="2057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54559" y="-39684"/>
            <a:ext cx="29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-39684"/>
            <a:ext cx="30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/>
                <a:cs typeface="Arial"/>
              </a:rPr>
              <a:t>A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4559" y="1971279"/>
            <a:ext cx="29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/>
                <a:cs typeface="Arial"/>
              </a:rPr>
              <a:t>D</a:t>
            </a:r>
            <a:endParaRPr lang="en-US" sz="1200" b="1" dirty="0" smtClean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971279"/>
            <a:ext cx="30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C</a:t>
            </a:r>
            <a:endParaRPr lang="en-US" sz="1200" b="1" dirty="0">
              <a:latin typeface="Arial"/>
              <a:cs typeface="Arial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976340" y="2284326"/>
            <a:ext cx="271178" cy="0"/>
          </a:xfrm>
          <a:prstGeom prst="line">
            <a:avLst/>
          </a:prstGeom>
          <a:ln w="12700" cmpd="sng">
            <a:solidFill>
              <a:srgbClr val="2A50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76340" y="2429595"/>
            <a:ext cx="271178" cy="0"/>
          </a:xfrm>
          <a:prstGeom prst="line">
            <a:avLst/>
          </a:prstGeom>
          <a:ln w="12700" cmpd="sng">
            <a:solidFill>
              <a:srgbClr val="87CE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76340" y="2581237"/>
            <a:ext cx="271178" cy="0"/>
          </a:xfrm>
          <a:prstGeom prst="line">
            <a:avLst/>
          </a:prstGeom>
          <a:ln w="12700" cmpd="sng">
            <a:solidFill>
              <a:srgbClr val="4F94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01220" y="2162296"/>
            <a:ext cx="6142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/>
              <a:t>Wild-type</a:t>
            </a:r>
            <a:endParaRPr lang="en-US" sz="800" i="1" dirty="0"/>
          </a:p>
        </p:txBody>
      </p:sp>
      <p:sp>
        <p:nvSpPr>
          <p:cNvPr id="16" name="Rectangle 15"/>
          <p:cNvSpPr/>
          <p:nvPr/>
        </p:nvSpPr>
        <p:spPr>
          <a:xfrm>
            <a:off x="3194884" y="2314696"/>
            <a:ext cx="6174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 smtClean="0"/>
              <a:t>myd88 -/-</a:t>
            </a:r>
            <a:endParaRPr lang="en-US" sz="800" i="1" dirty="0"/>
          </a:p>
        </p:txBody>
      </p:sp>
      <p:sp>
        <p:nvSpPr>
          <p:cNvPr id="17" name="Rectangle 16"/>
          <p:cNvSpPr/>
          <p:nvPr/>
        </p:nvSpPr>
        <p:spPr>
          <a:xfrm>
            <a:off x="3195162" y="2453868"/>
            <a:ext cx="4354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 smtClean="0"/>
              <a:t>trif-/-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42881720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</TotalTime>
  <Words>19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</cp:revision>
  <dcterms:created xsi:type="dcterms:W3CDTF">2014-04-14T17:59:44Z</dcterms:created>
  <dcterms:modified xsi:type="dcterms:W3CDTF">2014-04-14T18:06:30Z</dcterms:modified>
</cp:coreProperties>
</file>