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229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8" y="-3056"/>
      </p:cViewPr>
      <p:guideLst>
        <p:guide orient="horz" pos="259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4F866-E423-8548-8263-EC1B0E79FB83}" type="datetimeFigureOut">
              <a:rPr lang="en-US" smtClean="0"/>
              <a:t>4/14/14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F3D25-DEB1-8044-8A70-40DBE8B46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F3D25-DEB1-8044-8A70-40DBE8B46D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556511"/>
            <a:ext cx="699516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4663440"/>
            <a:ext cx="57607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1" y="329566"/>
            <a:ext cx="185166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1" y="329566"/>
            <a:ext cx="541782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5288281"/>
            <a:ext cx="699516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3488056"/>
            <a:ext cx="699516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1" y="1920240"/>
            <a:ext cx="363474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1" y="1920240"/>
            <a:ext cx="3634740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842136"/>
            <a:ext cx="3636169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1" y="2609850"/>
            <a:ext cx="3636169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842136"/>
            <a:ext cx="3637597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2609850"/>
            <a:ext cx="3637597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327660"/>
            <a:ext cx="2707481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327660"/>
            <a:ext cx="4600575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722120"/>
            <a:ext cx="2707481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5760720"/>
            <a:ext cx="493776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735330"/>
            <a:ext cx="493776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6440806"/>
            <a:ext cx="493776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29566"/>
            <a:ext cx="74066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920240"/>
            <a:ext cx="740664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7627621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7627621"/>
            <a:ext cx="26060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7627621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t_wtmko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44" y="0"/>
            <a:ext cx="4114800" cy="2057400"/>
          </a:xfrm>
          <a:prstGeom prst="rect">
            <a:avLst/>
          </a:prstGeom>
        </p:spPr>
      </p:pic>
      <p:pic>
        <p:nvPicPr>
          <p:cNvPr id="10" name="Picture 9" descr="fit_tko_same_p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53" y="4152152"/>
            <a:ext cx="5486400" cy="2057400"/>
          </a:xfrm>
          <a:prstGeom prst="rect">
            <a:avLst/>
          </a:prstGeom>
        </p:spPr>
      </p:pic>
      <p:pic>
        <p:nvPicPr>
          <p:cNvPr id="11" name="Picture 10" descr="Macintosh HD:Users:zhangcheng:Dropbox:Current:2. TLR4:Andrew:Andrew_paper:TNF_regulation:Fig.2_3:fit_wttko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4" y="6122234"/>
            <a:ext cx="8198882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397953" y="3094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12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562005" y="385629"/>
            <a:ext cx="271178" cy="0"/>
          </a:xfrm>
          <a:prstGeom prst="line">
            <a:avLst/>
          </a:prstGeom>
          <a:ln w="12700" cmpd="sng">
            <a:solidFill>
              <a:srgbClr val="2A50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62005" y="530898"/>
            <a:ext cx="271178" cy="0"/>
          </a:xfrm>
          <a:prstGeom prst="line">
            <a:avLst/>
          </a:prstGeom>
          <a:ln w="12700" cmpd="sng">
            <a:solidFill>
              <a:srgbClr val="87CE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62005" y="682540"/>
            <a:ext cx="271178" cy="0"/>
          </a:xfrm>
          <a:prstGeom prst="line">
            <a:avLst/>
          </a:prstGeom>
          <a:ln w="12700" cmpd="sng">
            <a:solidFill>
              <a:srgbClr val="4F94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86885" y="263599"/>
            <a:ext cx="6340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latin typeface="Helvetica"/>
                <a:cs typeface="Helvetica"/>
              </a:rPr>
              <a:t>Wild-type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80827" y="555171"/>
            <a:ext cx="4172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Helvetica"/>
                <a:cs typeface="Helvetica"/>
              </a:rPr>
              <a:t>trif-/-</a:t>
            </a:r>
            <a:endParaRPr lang="en-US" sz="800" i="1" dirty="0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8177" y="174303"/>
            <a:ext cx="1001763" cy="6847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363" y="1931352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1200" dirty="0" smtClean="0">
                <a:latin typeface="Arial"/>
                <a:cs typeface="Arial"/>
              </a:rPr>
              <a:t>B</a:t>
            </a:r>
            <a:endParaRPr lang="en-US" sz="1200" b="1" kern="12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97953" y="4262541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1200" dirty="0" smtClean="0">
                <a:latin typeface="Arial"/>
                <a:cs typeface="Arial"/>
              </a:rPr>
              <a:t>C</a:t>
            </a:r>
            <a:endParaRPr lang="en-US" sz="1200" b="1" kern="12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421" y="5983734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kern="1200" dirty="0" smtClean="0">
                <a:latin typeface="Arial"/>
                <a:cs typeface="Arial"/>
              </a:rPr>
              <a:t>D</a:t>
            </a:r>
            <a:endParaRPr lang="en-US" sz="1200" b="1" kern="12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83827" y="396321"/>
            <a:ext cx="61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Helvetica"/>
                <a:cs typeface="Helvetica"/>
              </a:rPr>
              <a:t>myd88-/-</a:t>
            </a:r>
            <a:endParaRPr lang="en-US" sz="800" i="1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2664" y="1191248"/>
            <a:ext cx="9105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>
                <a:latin typeface="Helvetica"/>
                <a:cs typeface="Helvetica"/>
              </a:rPr>
              <a:t>k</a:t>
            </a:r>
            <a:r>
              <a:rPr lang="en-US" sz="1000" baseline="-25000" dirty="0" err="1" smtClean="0">
                <a:latin typeface="Helvetica"/>
                <a:cs typeface="Helvetica"/>
              </a:rPr>
              <a:t>pr</a:t>
            </a:r>
            <a:r>
              <a:rPr lang="en-US" sz="1000" dirty="0" err="1" smtClean="0">
                <a:latin typeface="Helvetica"/>
                <a:cs typeface="Helvetica"/>
              </a:rPr>
              <a:t>fold</a:t>
            </a:r>
            <a:r>
              <a:rPr lang="en-US" sz="1000" baseline="-25000" dirty="0" err="1" smtClean="0">
                <a:latin typeface="Helvetica"/>
                <a:cs typeface="Helvetica"/>
              </a:rPr>
              <a:t>mko</a:t>
            </a:r>
            <a:r>
              <a:rPr lang="en-US" sz="1000" dirty="0" smtClean="0">
                <a:latin typeface="Helvetica"/>
                <a:cs typeface="Helvetica"/>
              </a:rPr>
              <a:t> = 2</a:t>
            </a:r>
            <a:endParaRPr lang="en-US" sz="1000" baseline="-25000" dirty="0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6227" y="548721"/>
            <a:ext cx="61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Helvetica"/>
                <a:cs typeface="Helvetica"/>
              </a:rPr>
              <a:t>myd88-/-</a:t>
            </a:r>
            <a:endParaRPr lang="en-US" sz="800" i="1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2664" y="1068137"/>
            <a:ext cx="9105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>
                <a:latin typeface="Helvetica"/>
                <a:cs typeface="Helvetica"/>
              </a:rPr>
              <a:t>k</a:t>
            </a:r>
            <a:r>
              <a:rPr lang="en-US" sz="1000" baseline="-25000" dirty="0" err="1" smtClean="0">
                <a:latin typeface="Helvetica"/>
                <a:cs typeface="Helvetica"/>
              </a:rPr>
              <a:t>pr</a:t>
            </a:r>
            <a:r>
              <a:rPr lang="en-US" sz="1000" dirty="0" err="1" smtClean="0">
                <a:latin typeface="Helvetica"/>
                <a:cs typeface="Helvetica"/>
              </a:rPr>
              <a:t>fold</a:t>
            </a:r>
            <a:r>
              <a:rPr lang="en-US" sz="1000" baseline="-25000" dirty="0" err="1" smtClean="0">
                <a:latin typeface="Helvetica"/>
                <a:cs typeface="Helvetica"/>
              </a:rPr>
              <a:t>mko</a:t>
            </a:r>
            <a:r>
              <a:rPr lang="en-US" sz="1000" dirty="0" smtClean="0">
                <a:latin typeface="Helvetica"/>
                <a:cs typeface="Helvetica"/>
              </a:rPr>
              <a:t> = 3</a:t>
            </a:r>
            <a:endParaRPr lang="en-US" sz="1000" baseline="-25000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62664" y="735955"/>
            <a:ext cx="9105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>
                <a:latin typeface="Helvetica"/>
                <a:cs typeface="Helvetica"/>
              </a:rPr>
              <a:t>k</a:t>
            </a:r>
            <a:r>
              <a:rPr lang="en-US" sz="1000" baseline="-25000" dirty="0" err="1" smtClean="0">
                <a:latin typeface="Helvetica"/>
                <a:cs typeface="Helvetica"/>
              </a:rPr>
              <a:t>pr</a:t>
            </a:r>
            <a:r>
              <a:rPr lang="en-US" sz="1000" dirty="0" err="1" smtClean="0">
                <a:latin typeface="Helvetica"/>
                <a:cs typeface="Helvetica"/>
              </a:rPr>
              <a:t>fold</a:t>
            </a:r>
            <a:r>
              <a:rPr lang="en-US" sz="1000" baseline="-25000" dirty="0" err="1" smtClean="0">
                <a:latin typeface="Helvetica"/>
                <a:cs typeface="Helvetica"/>
              </a:rPr>
              <a:t>mko</a:t>
            </a:r>
            <a:r>
              <a:rPr lang="en-US" sz="1000" dirty="0" smtClean="0">
                <a:latin typeface="Helvetica"/>
                <a:cs typeface="Helvetica"/>
              </a:rPr>
              <a:t> = 4</a:t>
            </a:r>
            <a:endParaRPr lang="en-US" sz="1000" baseline="-25000" dirty="0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62664" y="448425"/>
            <a:ext cx="9105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>
                <a:latin typeface="Helvetica"/>
                <a:cs typeface="Helvetica"/>
              </a:rPr>
              <a:t>k</a:t>
            </a:r>
            <a:r>
              <a:rPr lang="en-US" sz="1000" baseline="-25000" dirty="0" err="1" smtClean="0">
                <a:latin typeface="Helvetica"/>
                <a:cs typeface="Helvetica"/>
              </a:rPr>
              <a:t>pr</a:t>
            </a:r>
            <a:r>
              <a:rPr lang="en-US" sz="1000" dirty="0" err="1" smtClean="0">
                <a:latin typeface="Helvetica"/>
                <a:cs typeface="Helvetica"/>
              </a:rPr>
              <a:t>fold</a:t>
            </a:r>
            <a:r>
              <a:rPr lang="en-US" sz="1000" baseline="-25000" dirty="0" err="1" smtClean="0">
                <a:latin typeface="Helvetica"/>
                <a:cs typeface="Helvetica"/>
              </a:rPr>
              <a:t>mko</a:t>
            </a:r>
            <a:r>
              <a:rPr lang="en-US" sz="1000" dirty="0" smtClean="0">
                <a:latin typeface="Helvetica"/>
                <a:cs typeface="Helvetica"/>
              </a:rPr>
              <a:t> = 5</a:t>
            </a:r>
            <a:endParaRPr lang="en-US" sz="1000" baseline="-25000" dirty="0">
              <a:latin typeface="Helvetica"/>
              <a:cs typeface="Helvetica"/>
            </a:endParaRPr>
          </a:p>
        </p:txBody>
      </p:sp>
      <p:pic>
        <p:nvPicPr>
          <p:cNvPr id="2" name="Picture 1" descr="fit_wtmko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2784"/>
            <a:ext cx="8229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447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</TotalTime>
  <Words>32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4</cp:revision>
  <dcterms:created xsi:type="dcterms:W3CDTF">2014-04-14T18:09:52Z</dcterms:created>
  <dcterms:modified xsi:type="dcterms:W3CDTF">2014-04-14T20:40:54Z</dcterms:modified>
</cp:coreProperties>
</file>