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800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904" y="-104"/>
      </p:cViewPr>
      <p:guideLst>
        <p:guide orient="horz" pos="2592"/>
        <p:guide pos="15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45" y="2556511"/>
            <a:ext cx="408051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90" y="4663440"/>
            <a:ext cx="336042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0435" y="329566"/>
            <a:ext cx="1080135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030" y="329566"/>
            <a:ext cx="3160395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14" y="5288281"/>
            <a:ext cx="4080510" cy="1634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214" y="3488056"/>
            <a:ext cx="4080510" cy="18002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030" y="1920240"/>
            <a:ext cx="2120265" cy="5431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0305" y="1920240"/>
            <a:ext cx="2120265" cy="5431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030" y="1842136"/>
            <a:ext cx="2121099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030" y="2609850"/>
            <a:ext cx="2121099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8638" y="1842136"/>
            <a:ext cx="2121932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38638" y="2609850"/>
            <a:ext cx="2121932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27660"/>
            <a:ext cx="1579364" cy="1394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901" y="327660"/>
            <a:ext cx="2683669" cy="7023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030" y="1722120"/>
            <a:ext cx="1579364" cy="56292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951" y="5760720"/>
            <a:ext cx="2880360" cy="680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0951" y="735330"/>
            <a:ext cx="2880360" cy="4937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0951" y="6440806"/>
            <a:ext cx="2880360" cy="965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0030" y="329566"/>
            <a:ext cx="43205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030" y="1920240"/>
            <a:ext cx="4320540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0030" y="7627621"/>
            <a:ext cx="11201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0205" y="7627621"/>
            <a:ext cx="15201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0430" y="7627621"/>
            <a:ext cx="11201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cintosh HD:Users:zhangcheng:Dropbox:Current:2. TLR4:Andrew:Andrew_paper:TNF_regulation:Fig.4s:fig4s_all_proTNF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87" y="104973"/>
            <a:ext cx="41148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Macintosh HD:Users:zhangcheng:Dropbox:Current:2. TLR4:Andrew:Andrew_paper:TNF_regulation:Fig.4s:fig4s_all_proTNF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248" y="2170066"/>
            <a:ext cx="48006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Macintosh HD:Users:zhangcheng:Dropbox:Current:2. TLR4:Andrew:Andrew_paper:TNF_regulation:Fig.4s:fig4s_all_secTNF.pd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265" y="4212697"/>
            <a:ext cx="548894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Macintosh HD:Users:zhangcheng:Dropbox:Current:2. TLR4:Andrew:Andrew_paper:TNF_regulation:Fig.4s:fig4s_all_secTNF2.pdf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r="6921"/>
          <a:stretch/>
        </p:blipFill>
        <p:spPr bwMode="auto">
          <a:xfrm>
            <a:off x="1145" y="6172200"/>
            <a:ext cx="4799455" cy="20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Connector 12"/>
          <p:cNvCxnSpPr/>
          <p:nvPr/>
        </p:nvCxnSpPr>
        <p:spPr>
          <a:xfrm>
            <a:off x="3954969" y="474925"/>
            <a:ext cx="271178" cy="0"/>
          </a:xfrm>
          <a:prstGeom prst="line">
            <a:avLst/>
          </a:prstGeom>
          <a:ln w="12700" cmpd="sng">
            <a:solidFill>
              <a:srgbClr val="2A50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54969" y="620194"/>
            <a:ext cx="271178" cy="0"/>
          </a:xfrm>
          <a:prstGeom prst="line">
            <a:avLst/>
          </a:prstGeom>
          <a:ln w="12700" cmpd="sng">
            <a:solidFill>
              <a:srgbClr val="87CE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4969" y="771836"/>
            <a:ext cx="271178" cy="0"/>
          </a:xfrm>
          <a:prstGeom prst="line">
            <a:avLst/>
          </a:prstGeom>
          <a:ln w="12700" cmpd="sng">
            <a:solidFill>
              <a:srgbClr val="4F94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79849" y="352895"/>
            <a:ext cx="6142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/>
              <a:t>Wild-type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73791" y="644467"/>
            <a:ext cx="4354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 smtClean="0"/>
              <a:t>trif-/-</a:t>
            </a:r>
            <a:endParaRPr lang="en-US" sz="800" i="1" dirty="0"/>
          </a:p>
        </p:txBody>
      </p:sp>
      <p:sp>
        <p:nvSpPr>
          <p:cNvPr id="18" name="Rectangle 17"/>
          <p:cNvSpPr/>
          <p:nvPr/>
        </p:nvSpPr>
        <p:spPr>
          <a:xfrm>
            <a:off x="3792381" y="263599"/>
            <a:ext cx="1001763" cy="6847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76791" y="485617"/>
            <a:ext cx="59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 smtClean="0"/>
              <a:t>myd88-</a:t>
            </a:r>
            <a:r>
              <a:rPr lang="en-US" sz="800" i="1" dirty="0" smtClean="0"/>
              <a:t>/-</a:t>
            </a:r>
            <a:endParaRPr lang="en-US" sz="800" i="1" dirty="0"/>
          </a:p>
        </p:txBody>
      </p:sp>
      <p:sp>
        <p:nvSpPr>
          <p:cNvPr id="27" name="Rectangle 26"/>
          <p:cNvSpPr/>
          <p:nvPr/>
        </p:nvSpPr>
        <p:spPr>
          <a:xfrm>
            <a:off x="-34395" y="-36684"/>
            <a:ext cx="30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32036" y="2023873"/>
            <a:ext cx="30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B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42672" y="3945569"/>
            <a:ext cx="30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C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-40313" y="6006126"/>
            <a:ext cx="30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D</a:t>
            </a:r>
            <a:endParaRPr lang="en-US" sz="1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30145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</TotalTime>
  <Words>15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</cp:revision>
  <dcterms:created xsi:type="dcterms:W3CDTF">2014-04-14T18:23:20Z</dcterms:created>
  <dcterms:modified xsi:type="dcterms:W3CDTF">2014-04-14T18:28:32Z</dcterms:modified>
</cp:coreProperties>
</file>