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4114800" cy="4114800"/>
  <p:notesSz cx="6858000" cy="9144000"/>
  <p:defaultTextStyle>
    <a:defPPr>
      <a:defRPr lang="en-US"/>
    </a:defPPr>
    <a:lvl1pPr marL="0" algn="l" defTabSz="23509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35092" algn="l" defTabSz="23509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70184" algn="l" defTabSz="23509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705277" algn="l" defTabSz="23509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40369" algn="l" defTabSz="23509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75461" algn="l" defTabSz="23509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410553" algn="l" defTabSz="23509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45646" algn="l" defTabSz="23509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80738" algn="l" defTabSz="23509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79" d="100"/>
          <a:sy n="179" d="100"/>
        </p:scale>
        <p:origin x="-856" y="-128"/>
      </p:cViewPr>
      <p:guideLst>
        <p:guide orient="horz" pos="1296"/>
        <p:guide pos="12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610" y="1278255"/>
            <a:ext cx="3497580" cy="88201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7220" y="2331720"/>
            <a:ext cx="2880360" cy="10515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50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70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052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40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754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105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45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80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4/14/14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528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4/14/14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907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83230" y="164783"/>
            <a:ext cx="925830" cy="35109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5740" y="164783"/>
            <a:ext cx="2708910" cy="35109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4/14/14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95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4/14/14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061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041" y="2644140"/>
            <a:ext cx="3497580" cy="817245"/>
          </a:xfrm>
        </p:spPr>
        <p:txBody>
          <a:bodyPr anchor="t"/>
          <a:lstStyle>
            <a:lvl1pPr algn="l">
              <a:defRPr sz="2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5041" y="1744028"/>
            <a:ext cx="3497580" cy="900112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3509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7018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705277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940369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175461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410553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64564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880738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4/14/14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48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5740" y="960120"/>
            <a:ext cx="1817370" cy="2715578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91690" y="960120"/>
            <a:ext cx="1817370" cy="2715578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4/14/14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69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740" y="921068"/>
            <a:ext cx="1818085" cy="383857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35092" indent="0">
              <a:buNone/>
              <a:defRPr sz="1000" b="1"/>
            </a:lvl2pPr>
            <a:lvl3pPr marL="470184" indent="0">
              <a:buNone/>
              <a:defRPr sz="900" b="1"/>
            </a:lvl3pPr>
            <a:lvl4pPr marL="705277" indent="0">
              <a:buNone/>
              <a:defRPr sz="800" b="1"/>
            </a:lvl4pPr>
            <a:lvl5pPr marL="940369" indent="0">
              <a:buNone/>
              <a:defRPr sz="800" b="1"/>
            </a:lvl5pPr>
            <a:lvl6pPr marL="1175461" indent="0">
              <a:buNone/>
              <a:defRPr sz="800" b="1"/>
            </a:lvl6pPr>
            <a:lvl7pPr marL="1410553" indent="0">
              <a:buNone/>
              <a:defRPr sz="800" b="1"/>
            </a:lvl7pPr>
            <a:lvl8pPr marL="1645646" indent="0">
              <a:buNone/>
              <a:defRPr sz="800" b="1"/>
            </a:lvl8pPr>
            <a:lvl9pPr marL="1880738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5740" y="1304925"/>
            <a:ext cx="1818085" cy="2370773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90261" y="921068"/>
            <a:ext cx="1818799" cy="383857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35092" indent="0">
              <a:buNone/>
              <a:defRPr sz="1000" b="1"/>
            </a:lvl2pPr>
            <a:lvl3pPr marL="470184" indent="0">
              <a:buNone/>
              <a:defRPr sz="900" b="1"/>
            </a:lvl3pPr>
            <a:lvl4pPr marL="705277" indent="0">
              <a:buNone/>
              <a:defRPr sz="800" b="1"/>
            </a:lvl4pPr>
            <a:lvl5pPr marL="940369" indent="0">
              <a:buNone/>
              <a:defRPr sz="800" b="1"/>
            </a:lvl5pPr>
            <a:lvl6pPr marL="1175461" indent="0">
              <a:buNone/>
              <a:defRPr sz="800" b="1"/>
            </a:lvl6pPr>
            <a:lvl7pPr marL="1410553" indent="0">
              <a:buNone/>
              <a:defRPr sz="800" b="1"/>
            </a:lvl7pPr>
            <a:lvl8pPr marL="1645646" indent="0">
              <a:buNone/>
              <a:defRPr sz="800" b="1"/>
            </a:lvl8pPr>
            <a:lvl9pPr marL="1880738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90261" y="1304925"/>
            <a:ext cx="1818799" cy="2370773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4/14/14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29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4/14/14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24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4/14/14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285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" y="163830"/>
            <a:ext cx="1353741" cy="697230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8772" y="163830"/>
            <a:ext cx="2300288" cy="351186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5740" y="861060"/>
            <a:ext cx="1353741" cy="2814638"/>
          </a:xfrm>
        </p:spPr>
        <p:txBody>
          <a:bodyPr/>
          <a:lstStyle>
            <a:lvl1pPr marL="0" indent="0">
              <a:buNone/>
              <a:defRPr sz="700"/>
            </a:lvl1pPr>
            <a:lvl2pPr marL="235092" indent="0">
              <a:buNone/>
              <a:defRPr sz="600"/>
            </a:lvl2pPr>
            <a:lvl3pPr marL="470184" indent="0">
              <a:buNone/>
              <a:defRPr sz="500"/>
            </a:lvl3pPr>
            <a:lvl4pPr marL="705277" indent="0">
              <a:buNone/>
              <a:defRPr sz="500"/>
            </a:lvl4pPr>
            <a:lvl5pPr marL="940369" indent="0">
              <a:buNone/>
              <a:defRPr sz="500"/>
            </a:lvl5pPr>
            <a:lvl6pPr marL="1175461" indent="0">
              <a:buNone/>
              <a:defRPr sz="500"/>
            </a:lvl6pPr>
            <a:lvl7pPr marL="1410553" indent="0">
              <a:buNone/>
              <a:defRPr sz="500"/>
            </a:lvl7pPr>
            <a:lvl8pPr marL="1645646" indent="0">
              <a:buNone/>
              <a:defRPr sz="500"/>
            </a:lvl8pPr>
            <a:lvl9pPr marL="188073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4/14/14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347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530" y="2880360"/>
            <a:ext cx="2468880" cy="340043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06530" y="367665"/>
            <a:ext cx="246888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235092" indent="0">
              <a:buNone/>
              <a:defRPr sz="1400"/>
            </a:lvl2pPr>
            <a:lvl3pPr marL="470184" indent="0">
              <a:buNone/>
              <a:defRPr sz="1200"/>
            </a:lvl3pPr>
            <a:lvl4pPr marL="705277" indent="0">
              <a:buNone/>
              <a:defRPr sz="1000"/>
            </a:lvl4pPr>
            <a:lvl5pPr marL="940369" indent="0">
              <a:buNone/>
              <a:defRPr sz="1000"/>
            </a:lvl5pPr>
            <a:lvl6pPr marL="1175461" indent="0">
              <a:buNone/>
              <a:defRPr sz="1000"/>
            </a:lvl6pPr>
            <a:lvl7pPr marL="1410553" indent="0">
              <a:buNone/>
              <a:defRPr sz="1000"/>
            </a:lvl7pPr>
            <a:lvl8pPr marL="1645646" indent="0">
              <a:buNone/>
              <a:defRPr sz="1000"/>
            </a:lvl8pPr>
            <a:lvl9pPr marL="1880738" indent="0">
              <a:buNone/>
              <a:defRPr sz="1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6530" y="3220403"/>
            <a:ext cx="2468880" cy="482917"/>
          </a:xfrm>
        </p:spPr>
        <p:txBody>
          <a:bodyPr/>
          <a:lstStyle>
            <a:lvl1pPr marL="0" indent="0">
              <a:buNone/>
              <a:defRPr sz="700"/>
            </a:lvl1pPr>
            <a:lvl2pPr marL="235092" indent="0">
              <a:buNone/>
              <a:defRPr sz="600"/>
            </a:lvl2pPr>
            <a:lvl3pPr marL="470184" indent="0">
              <a:buNone/>
              <a:defRPr sz="500"/>
            </a:lvl3pPr>
            <a:lvl4pPr marL="705277" indent="0">
              <a:buNone/>
              <a:defRPr sz="500"/>
            </a:lvl4pPr>
            <a:lvl5pPr marL="940369" indent="0">
              <a:buNone/>
              <a:defRPr sz="500"/>
            </a:lvl5pPr>
            <a:lvl6pPr marL="1175461" indent="0">
              <a:buNone/>
              <a:defRPr sz="500"/>
            </a:lvl6pPr>
            <a:lvl7pPr marL="1410553" indent="0">
              <a:buNone/>
              <a:defRPr sz="500"/>
            </a:lvl7pPr>
            <a:lvl8pPr marL="1645646" indent="0">
              <a:buNone/>
              <a:defRPr sz="500"/>
            </a:lvl8pPr>
            <a:lvl9pPr marL="188073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4/14/14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72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740" y="164783"/>
            <a:ext cx="3703320" cy="685800"/>
          </a:xfrm>
          <a:prstGeom prst="rect">
            <a:avLst/>
          </a:prstGeom>
        </p:spPr>
        <p:txBody>
          <a:bodyPr vert="horz" lIns="47018" tIns="23509" rIns="47018" bIns="2350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740" y="960120"/>
            <a:ext cx="3703320" cy="2715578"/>
          </a:xfrm>
          <a:prstGeom prst="rect">
            <a:avLst/>
          </a:prstGeom>
        </p:spPr>
        <p:txBody>
          <a:bodyPr vert="horz" lIns="47018" tIns="23509" rIns="47018" bIns="2350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5740" y="3813810"/>
            <a:ext cx="960120" cy="219075"/>
          </a:xfrm>
          <a:prstGeom prst="rect">
            <a:avLst/>
          </a:prstGeom>
        </p:spPr>
        <p:txBody>
          <a:bodyPr vert="horz" lIns="47018" tIns="23509" rIns="47018" bIns="23509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042B0-5508-8A40-9A09-F8377543C8AB}" type="datetimeFigureOut">
              <a:rPr lang="en-US" smtClean="0"/>
              <a:pPr/>
              <a:t>4/14/14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5890" y="3813810"/>
            <a:ext cx="1303020" cy="219075"/>
          </a:xfrm>
          <a:prstGeom prst="rect">
            <a:avLst/>
          </a:prstGeom>
        </p:spPr>
        <p:txBody>
          <a:bodyPr vert="horz" lIns="47018" tIns="23509" rIns="47018" bIns="23509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8940" y="3813810"/>
            <a:ext cx="960120" cy="219075"/>
          </a:xfrm>
          <a:prstGeom prst="rect">
            <a:avLst/>
          </a:prstGeom>
        </p:spPr>
        <p:txBody>
          <a:bodyPr vert="horz" lIns="47018" tIns="23509" rIns="47018" bIns="23509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31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35092" rtl="0" eaLnBrk="1" latinLnBrk="0" hangingPunct="1">
        <a:spcBef>
          <a:spcPct val="0"/>
        </a:spcBef>
        <a:buNone/>
        <a:defRPr sz="2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6319" indent="-176319" algn="l" defTabSz="235092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82025" indent="-146933" algn="l" defTabSz="235092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87731" indent="-117546" algn="l" defTabSz="235092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22823" indent="-117546" algn="l" defTabSz="235092" rtl="0" eaLnBrk="1" latinLnBrk="0" hangingPunct="1">
        <a:spcBef>
          <a:spcPct val="20000"/>
        </a:spcBef>
        <a:buFont typeface="Arial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57915" indent="-117546" algn="l" defTabSz="235092" rtl="0" eaLnBrk="1" latinLnBrk="0" hangingPunct="1">
        <a:spcBef>
          <a:spcPct val="20000"/>
        </a:spcBef>
        <a:buFont typeface="Arial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93007" indent="-117546" algn="l" defTabSz="235092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28100" indent="-117546" algn="l" defTabSz="235092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63192" indent="-117546" algn="l" defTabSz="235092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98284" indent="-117546" algn="l" defTabSz="235092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5092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35092" algn="l" defTabSz="235092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70184" algn="l" defTabSz="235092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05277" algn="l" defTabSz="235092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40369" algn="l" defTabSz="235092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75461" algn="l" defTabSz="235092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10553" algn="l" defTabSz="235092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646" algn="l" defTabSz="235092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80738" algn="l" defTabSz="235092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ig_all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114800" cy="4114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954559" y="-39684"/>
            <a:ext cx="2957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latin typeface="Arial"/>
                <a:cs typeface="Arial"/>
              </a:rPr>
              <a:t>B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-39684"/>
            <a:ext cx="3000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latin typeface="Arial"/>
                <a:cs typeface="Arial"/>
              </a:rPr>
              <a:t>A</a:t>
            </a:r>
          </a:p>
        </p:txBody>
      </p:sp>
      <p:sp>
        <p:nvSpPr>
          <p:cNvPr id="8" name="Rectangle 7"/>
          <p:cNvSpPr/>
          <p:nvPr/>
        </p:nvSpPr>
        <p:spPr>
          <a:xfrm>
            <a:off x="1954559" y="1971279"/>
            <a:ext cx="2957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latin typeface="Arial"/>
                <a:cs typeface="Arial"/>
              </a:rPr>
              <a:t>D</a:t>
            </a:r>
            <a:endParaRPr lang="en-US" sz="1200" b="1" dirty="0" smtClean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971279"/>
            <a:ext cx="3000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latin typeface="Arial"/>
                <a:cs typeface="Arial"/>
              </a:rPr>
              <a:t>C</a:t>
            </a:r>
            <a:endParaRPr lang="en-US" sz="1200" b="1" dirty="0">
              <a:latin typeface="Arial"/>
              <a:cs typeface="Arial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472631" y="2346410"/>
            <a:ext cx="271178" cy="0"/>
          </a:xfrm>
          <a:prstGeom prst="line">
            <a:avLst/>
          </a:prstGeom>
          <a:ln w="12700" cmpd="sng">
            <a:solidFill>
              <a:srgbClr val="2A507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472631" y="2491679"/>
            <a:ext cx="271178" cy="0"/>
          </a:xfrm>
          <a:prstGeom prst="line">
            <a:avLst/>
          </a:prstGeom>
          <a:ln w="12700" cmpd="sng">
            <a:solidFill>
              <a:srgbClr val="87CE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472631" y="2643321"/>
            <a:ext cx="271178" cy="0"/>
          </a:xfrm>
          <a:prstGeom prst="line">
            <a:avLst/>
          </a:prstGeom>
          <a:ln w="12700" cmpd="sng">
            <a:solidFill>
              <a:srgbClr val="4F94C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97511" y="2224380"/>
            <a:ext cx="6142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i="1" dirty="0"/>
              <a:t>Wild-type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91175" y="2376780"/>
            <a:ext cx="61745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i="1" dirty="0" smtClean="0"/>
              <a:t>myd88 -/-</a:t>
            </a:r>
            <a:endParaRPr lang="en-US" sz="800" i="1" dirty="0"/>
          </a:p>
        </p:txBody>
      </p:sp>
      <p:sp>
        <p:nvSpPr>
          <p:cNvPr id="15" name="Rectangle 14"/>
          <p:cNvSpPr/>
          <p:nvPr/>
        </p:nvSpPr>
        <p:spPr>
          <a:xfrm>
            <a:off x="2691453" y="2515952"/>
            <a:ext cx="43541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i="1" dirty="0" smtClean="0"/>
              <a:t>trif-/-</a:t>
            </a:r>
            <a:endParaRPr lang="en-US" sz="800" i="1" dirty="0"/>
          </a:p>
        </p:txBody>
      </p:sp>
    </p:spTree>
    <p:extLst>
      <p:ext uri="{BB962C8B-B14F-4D97-AF65-F5344CB8AC3E}">
        <p14:creationId xmlns:p14="http://schemas.microsoft.com/office/powerpoint/2010/main" val="20697555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</TotalTime>
  <Words>15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Theme</vt:lpstr>
      <vt:lpstr>PowerPoint Presentation</vt:lpstr>
    </vt:vector>
  </TitlesOfParts>
  <Company>UCSD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Cheng</dc:creator>
  <cp:lastModifiedBy>zhang Cheng</cp:lastModifiedBy>
  <cp:revision>1</cp:revision>
  <dcterms:created xsi:type="dcterms:W3CDTF">2014-04-14T20:01:22Z</dcterms:created>
  <dcterms:modified xsi:type="dcterms:W3CDTF">2014-04-14T20:02:55Z</dcterms:modified>
</cp:coreProperties>
</file>