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70" r:id="rId4"/>
    <p:sldId id="272" r:id="rId5"/>
    <p:sldId id="271" r:id="rId6"/>
    <p:sldId id="267" r:id="rId7"/>
    <p:sldId id="273" r:id="rId8"/>
    <p:sldId id="274" r:id="rId9"/>
    <p:sldId id="260" r:id="rId10"/>
    <p:sldId id="268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11" d="100"/>
          <a:sy n="111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60" y="24205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65038"/>
              </p:ext>
            </p:extLst>
          </p:nvPr>
        </p:nvGraphicFramePr>
        <p:xfrm>
          <a:off x="153100" y="6186488"/>
          <a:ext cx="72024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6" imgW="4635500" imgH="431800" progId="Equation.DSMT4">
                  <p:embed/>
                </p:oleObj>
              </mc:Choice>
              <mc:Fallback>
                <p:oleObj name="Equation" r:id="rId6" imgW="4635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00" y="6186488"/>
                        <a:ext cx="7202488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  <a:endParaRPr lang="en-US" sz="2400" b="1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38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3583"/>
              </p:ext>
            </p:extLst>
          </p:nvPr>
        </p:nvGraphicFramePr>
        <p:xfrm>
          <a:off x="153213" y="41188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1188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375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560268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  <a:endParaRPr lang="en-US" dirty="0"/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135" y="123487"/>
            <a:ext cx="3223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and 2: mRNA</a:t>
            </a:r>
            <a:endParaRPr lang="en-US" sz="2400" b="1" dirty="0"/>
          </a:p>
        </p:txBody>
      </p:sp>
      <p:pic>
        <p:nvPicPr>
          <p:cNvPr id="3" name="Picture 2" descr="fig2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3" y="-995447"/>
            <a:ext cx="7065819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9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15776</TotalTime>
  <Words>713</Words>
  <Application>Microsoft Macintosh PowerPoint</Application>
  <PresentationFormat>On-screen Show (4:3)</PresentationFormat>
  <Paragraphs>217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Default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110</cp:revision>
  <dcterms:created xsi:type="dcterms:W3CDTF">2013-12-16T21:42:13Z</dcterms:created>
  <dcterms:modified xsi:type="dcterms:W3CDTF">2014-01-25T01:03:41Z</dcterms:modified>
</cp:coreProperties>
</file>