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96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310F2-F07F-EE47-8829-21A11D5E234D}" type="datetimeFigureOut">
              <a:rPr lang="en-US" smtClean="0"/>
              <a:t>4/11/14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C1FE2-DD87-CE48-8B39-0E93F82E1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C1FE2-DD87-CE48-8B39-0E93F82E1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0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9563" y="751580"/>
            <a:ext cx="6939394" cy="3337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For each 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82621" y="1443433"/>
            <a:ext cx="11716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7278" y="1443433"/>
            <a:ext cx="134367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/>
              <a:t>Output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51303" y="2197849"/>
            <a:ext cx="21470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Mathematical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82621" y="3147126"/>
            <a:ext cx="281008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Identify Genotype-specific</a:t>
            </a:r>
          </a:p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98217" y="2614577"/>
            <a:ext cx="894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Predict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7243293" y="3119650"/>
            <a:ext cx="135291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Experiments </a:t>
            </a:r>
          </a:p>
          <a:p>
            <a:r>
              <a:rPr lang="en-US" dirty="0" smtClean="0"/>
              <a:t>or literature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46101" y="4745248"/>
            <a:ext cx="1826141" cy="369332"/>
          </a:xfrm>
          <a:prstGeom prst="rect">
            <a:avLst/>
          </a:prstGeom>
          <a:solidFill>
            <a:srgbClr val="D9D9D9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Connect modules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30692" y="2750318"/>
            <a:ext cx="109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Validates</a:t>
            </a:r>
            <a:endParaRPr lang="en-US" i="1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2283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TNF production model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99568" y="4745248"/>
            <a:ext cx="2779389" cy="369332"/>
          </a:xfrm>
          <a:prstGeom prst="rect">
            <a:avLst/>
          </a:prstGeom>
          <a:solidFill>
            <a:srgbClr val="D9D9D9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Final TNF </a:t>
            </a:r>
            <a:r>
              <a:rPr lang="en-US" dirty="0"/>
              <a:t>production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155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48</TotalTime>
  <Words>29</Words>
  <Application>Microsoft Macintosh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3</cp:revision>
  <dcterms:created xsi:type="dcterms:W3CDTF">2014-04-11T21:45:56Z</dcterms:created>
  <dcterms:modified xsi:type="dcterms:W3CDTF">2014-04-11T22:34:08Z</dcterms:modified>
</cp:coreProperties>
</file>