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65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4" d="100"/>
          <a:sy n="114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</a:t>
            </a:r>
            <a:r>
              <a:rPr lang="en-US" baseline="0" smtClean="0"/>
              <a:t>1:</a:t>
            </a:r>
            <a:r>
              <a:rPr lang="en-US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quation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  <a:endParaRPr lang="en-US" sz="24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93024"/>
              </p:ext>
            </p:extLst>
          </p:nvPr>
        </p:nvGraphicFramePr>
        <p:xfrm>
          <a:off x="662464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464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02291"/>
              </p:ext>
            </p:extLst>
          </p:nvPr>
        </p:nvGraphicFramePr>
        <p:xfrm>
          <a:off x="326373" y="6111875"/>
          <a:ext cx="45545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6" imgW="2844800" imgH="254000" progId="Equation.3">
                  <p:embed/>
                </p:oleObj>
              </mc:Choice>
              <mc:Fallback>
                <p:oleObj name="Equation" r:id="rId6" imgW="2844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373" y="6111875"/>
                        <a:ext cx="4554537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04705"/>
              </p:ext>
            </p:extLst>
          </p:nvPr>
        </p:nvGraphicFramePr>
        <p:xfrm>
          <a:off x="836679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679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4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06" y="1033346"/>
            <a:ext cx="2743200" cy="5486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100" y="3679145"/>
            <a:ext cx="1018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Equation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1957" y="4703519"/>
            <a:ext cx="164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Initial condition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5701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Parameters 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= 5)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67862" r="26187" b="1397"/>
          <a:stretch/>
        </p:blipFill>
        <p:spPr>
          <a:xfrm>
            <a:off x="2335691" y="-72781"/>
            <a:ext cx="4231772" cy="347759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20232"/>
              </p:ext>
            </p:extLst>
          </p:nvPr>
        </p:nvGraphicFramePr>
        <p:xfrm>
          <a:off x="218954" y="3502039"/>
          <a:ext cx="5013338" cy="313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Wt_60/</a:t>
                      </a:r>
                      <a:r>
                        <a:rPr lang="en-US" sz="1600" dirty="0" err="1" smtClean="0"/>
                        <a:t>mean_kos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mean_kos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wt_peak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887228"/>
              </p:ext>
            </p:extLst>
          </p:nvPr>
        </p:nvGraphicFramePr>
        <p:xfrm>
          <a:off x="5560536" y="353314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790700" imgH="469900" progId="Equation.3">
                  <p:embed/>
                </p:oleObj>
              </mc:Choice>
              <mc:Fallback>
                <p:oleObj name="Equation" r:id="rId5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0536" y="353314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18954" y="2968476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0536" y="3035483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169457"/>
              </p:ext>
            </p:extLst>
          </p:nvPr>
        </p:nvGraphicFramePr>
        <p:xfrm>
          <a:off x="5548479" y="468188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7" imgW="1790700" imgH="469900" progId="Equation.3">
                  <p:embed/>
                </p:oleObj>
              </mc:Choice>
              <mc:Fallback>
                <p:oleObj name="Equation" r:id="rId7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8479" y="468188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2905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10813"/>
              </p:ext>
            </p:extLst>
          </p:nvPr>
        </p:nvGraphicFramePr>
        <p:xfrm>
          <a:off x="130965" y="5697537"/>
          <a:ext cx="53482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697537"/>
                        <a:ext cx="534828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2674707" y="77497"/>
            <a:ext cx="3276600" cy="3322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515" y="3012320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RMSD/(</a:t>
            </a:r>
            <a:r>
              <a:rPr lang="en-US" dirty="0" err="1" smtClean="0"/>
              <a:t>RMSD_line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fig3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07" y="1631356"/>
            <a:ext cx="5299364" cy="6858000"/>
          </a:xfrm>
          <a:prstGeom prst="rect">
            <a:avLst/>
          </a:prstGeom>
        </p:spPr>
      </p:pic>
      <p:pic>
        <p:nvPicPr>
          <p:cNvPr id="6" name="Picture 5" descr="bestFi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3" y="2519628"/>
            <a:ext cx="4173033" cy="54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9434</TotalTime>
  <Words>602</Words>
  <Application>Microsoft Macintosh PowerPoint</Application>
  <PresentationFormat>On-screen Show (4:3)</PresentationFormat>
  <Paragraphs>216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61</cp:revision>
  <dcterms:created xsi:type="dcterms:W3CDTF">2013-12-16T21:42:13Z</dcterms:created>
  <dcterms:modified xsi:type="dcterms:W3CDTF">2014-01-11T00:53:01Z</dcterms:modified>
</cp:coreProperties>
</file>