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6C69-DA8F-E844-BE1A-A350D6CC785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5630-7EC7-3043-8A10-705D904A0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7447" y="1623472"/>
            <a:ext cx="731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EMSA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5996" y="1575184"/>
            <a:ext cx="1330814" cy="491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err="1" smtClean="0"/>
              <a:t>NF</a:t>
            </a:r>
            <a:r>
              <a:rPr lang="en-US" sz="1600" dirty="0" err="1" smtClean="0">
                <a:latin typeface="Symbol" charset="2"/>
                <a:ea typeface="Symbol" charset="2"/>
                <a:cs typeface="Symbol" charset="2"/>
              </a:rPr>
              <a:t>k</a:t>
            </a:r>
            <a:r>
              <a:rPr lang="en-US" sz="1600" dirty="0" err="1" smtClean="0"/>
              <a:t>B</a:t>
            </a:r>
            <a:r>
              <a:rPr lang="en-US" sz="1600" dirty="0" smtClean="0"/>
              <a:t> activity </a:t>
            </a:r>
          </a:p>
          <a:p>
            <a:pPr algn="ctr">
              <a:lnSpc>
                <a:spcPct val="80000"/>
              </a:lnSpc>
            </a:pPr>
            <a:r>
              <a:rPr lang="en-US" sz="1600" dirty="0" smtClean="0"/>
              <a:t>Time course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961060" y="1575183"/>
            <a:ext cx="119584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/>
              <a:t>mRNA </a:t>
            </a:r>
          </a:p>
          <a:p>
            <a:pPr algn="ctr">
              <a:lnSpc>
                <a:spcPct val="80000"/>
              </a:lnSpc>
            </a:pPr>
            <a:r>
              <a:rPr lang="en-US" sz="1600" dirty="0" smtClean="0"/>
              <a:t>Time course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632852" y="1628379"/>
            <a:ext cx="16385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polyA</a:t>
            </a:r>
            <a:r>
              <a:rPr lang="en-US" baseline="30000" dirty="0" smtClean="0"/>
              <a:t>+</a:t>
            </a:r>
            <a:r>
              <a:rPr lang="en-US" dirty="0" smtClean="0"/>
              <a:t>-</a:t>
            </a:r>
            <a:r>
              <a:rPr lang="en-US" dirty="0" err="1" smtClean="0"/>
              <a:t>RNAseq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8043" y="1629716"/>
            <a:ext cx="7938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Model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8737" y="1819288"/>
            <a:ext cx="4906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270" y="1808137"/>
            <a:ext cx="4906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10057" y="1831778"/>
            <a:ext cx="4906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079023" y="1828061"/>
            <a:ext cx="4906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34946" y="2032061"/>
            <a:ext cx="0" cy="389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6992" y="2437313"/>
            <a:ext cx="2577822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best fit, is </a:t>
            </a:r>
            <a:r>
              <a:rPr lang="en-US" sz="1600" dirty="0" err="1" smtClean="0"/>
              <a:t>nRMSD</a:t>
            </a:r>
            <a:r>
              <a:rPr lang="en-US" sz="1600" dirty="0" smtClean="0"/>
              <a:t> &lt; 0.13 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45512" y="2606590"/>
            <a:ext cx="4906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63854" y="2606590"/>
            <a:ext cx="4906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936694" y="1136448"/>
            <a:ext cx="6376" cy="43078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0104" y="755496"/>
            <a:ext cx="22154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Optimally fit parameters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850188" y="2421924"/>
            <a:ext cx="48564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8481" y="2421924"/>
            <a:ext cx="4555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2267" y="877979"/>
            <a:ext cx="10739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ActD-seq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06893" y="1068360"/>
            <a:ext cx="491992" cy="178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34781" y="1097676"/>
            <a:ext cx="8091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/>
              <a:t>mRNA 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h</a:t>
            </a:r>
            <a:r>
              <a:rPr lang="en-US" sz="1600" dirty="0" smtClean="0"/>
              <a:t>alf-life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291655" y="1332803"/>
            <a:ext cx="422627" cy="23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Symbol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Supriya Sen</cp:lastModifiedBy>
  <cp:revision>4</cp:revision>
  <dcterms:created xsi:type="dcterms:W3CDTF">2018-01-29T01:15:17Z</dcterms:created>
  <dcterms:modified xsi:type="dcterms:W3CDTF">2018-01-29T19:17:09Z</dcterms:modified>
</cp:coreProperties>
</file>