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90"/>
  </p:normalViewPr>
  <p:slideViewPr>
    <p:cSldViewPr snapToGrid="0" snapToObjects="1">
      <p:cViewPr>
        <p:scale>
          <a:sx n="145" d="100"/>
          <a:sy n="145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CF2C-71D5-744C-8D73-455FEED9DAF4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57C18-D668-E741-9715-57B49560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9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57C18-D668-E741-9715-57B4956026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1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BD46-8C46-CF41-BA9F-50B2B3AC858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F459-7DF7-434D-AB8A-C8F495DE1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2976247" y="1072662"/>
            <a:ext cx="2071392" cy="3205534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66964" y="2484846"/>
            <a:ext cx="1037463" cy="646331"/>
          </a:xfrm>
          <a:prstGeom prst="rect">
            <a:avLst/>
          </a:prstGeom>
          <a:ln w="2540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Myriad Pro" charset="0"/>
                <a:ea typeface="Myriad Pro" charset="0"/>
                <a:cs typeface="Myriad Pro" charset="0"/>
              </a:rPr>
              <a:t>ODE</a:t>
            </a:r>
            <a:endParaRPr lang="en-US" sz="36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0306" y="1405026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EMSA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7456" y="3785521"/>
            <a:ext cx="1008609" cy="369332"/>
          </a:xfrm>
          <a:prstGeom prst="rect">
            <a:avLst/>
          </a:prstGeom>
          <a:ln w="25400">
            <a:noFill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RNA-</a:t>
            </a:r>
            <a:r>
              <a:rPr lang="en-US" dirty="0" err="1" smtClean="0">
                <a:latin typeface="Myriad Pro" charset="0"/>
                <a:ea typeface="Myriad Pro" charset="0"/>
                <a:cs typeface="Myriad Pro" charset="0"/>
              </a:rPr>
              <a:t>seq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9" name="Straight Arrow Connector 8"/>
          <p:cNvCxnSpPr>
            <a:stCxn id="4" idx="2"/>
            <a:endCxn id="29" idx="0"/>
          </p:cNvCxnSpPr>
          <p:nvPr/>
        </p:nvCxnSpPr>
        <p:spPr>
          <a:xfrm flipH="1">
            <a:off x="7067262" y="3131177"/>
            <a:ext cx="18434" cy="531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20411" y="1296210"/>
            <a:ext cx="799977" cy="616017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70828" y="1315460"/>
            <a:ext cx="916317" cy="61601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219308" y="1623469"/>
            <a:ext cx="731520" cy="866274"/>
          </a:xfrm>
          <a:custGeom>
            <a:avLst/>
            <a:gdLst>
              <a:gd name="connsiteX0" fmla="*/ 0 w 731520"/>
              <a:gd name="connsiteY0" fmla="*/ 0 h 866274"/>
              <a:gd name="connsiteX1" fmla="*/ 625642 w 731520"/>
              <a:gd name="connsiteY1" fmla="*/ 221381 h 866274"/>
              <a:gd name="connsiteX2" fmla="*/ 731520 w 731520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866274">
                <a:moveTo>
                  <a:pt x="0" y="0"/>
                </a:moveTo>
                <a:cubicBezTo>
                  <a:pt x="251861" y="38501"/>
                  <a:pt x="503722" y="77002"/>
                  <a:pt x="625642" y="221381"/>
                </a:cubicBezTo>
                <a:cubicBezTo>
                  <a:pt x="747562" y="365760"/>
                  <a:pt x="701040" y="757188"/>
                  <a:pt x="731520" y="86627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2" name="Freeform 21"/>
          <p:cNvSpPr/>
          <p:nvPr/>
        </p:nvSpPr>
        <p:spPr>
          <a:xfrm flipH="1">
            <a:off x="7139308" y="1623469"/>
            <a:ext cx="731520" cy="866274"/>
          </a:xfrm>
          <a:custGeom>
            <a:avLst/>
            <a:gdLst>
              <a:gd name="connsiteX0" fmla="*/ 0 w 731520"/>
              <a:gd name="connsiteY0" fmla="*/ 0 h 866274"/>
              <a:gd name="connsiteX1" fmla="*/ 625642 w 731520"/>
              <a:gd name="connsiteY1" fmla="*/ 221381 h 866274"/>
              <a:gd name="connsiteX2" fmla="*/ 731520 w 731520"/>
              <a:gd name="connsiteY2" fmla="*/ 866274 h 86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866274">
                <a:moveTo>
                  <a:pt x="0" y="0"/>
                </a:moveTo>
                <a:cubicBezTo>
                  <a:pt x="251861" y="38501"/>
                  <a:pt x="503722" y="77002"/>
                  <a:pt x="625642" y="221381"/>
                </a:cubicBezTo>
                <a:cubicBezTo>
                  <a:pt x="747562" y="365760"/>
                  <a:pt x="701040" y="757188"/>
                  <a:pt x="731520" y="86627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557067" y="3248478"/>
            <a:ext cx="713999" cy="33744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8407602" y="2894831"/>
            <a:ext cx="1653800" cy="124282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609103" y="3662178"/>
            <a:ext cx="916317" cy="61601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364968" y="4023605"/>
            <a:ext cx="130619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4305386" y="3699361"/>
            <a:ext cx="365780" cy="298173"/>
          </a:xfrm>
          <a:prstGeom prst="bentConnector3">
            <a:avLst>
              <a:gd name="adj1" fmla="val -43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23"/>
          <p:cNvGrpSpPr>
            <a:grpSpLocks/>
          </p:cNvGrpSpPr>
          <p:nvPr/>
        </p:nvGrpSpPr>
        <p:grpSpPr bwMode="auto">
          <a:xfrm>
            <a:off x="3028084" y="3107186"/>
            <a:ext cx="491808" cy="480507"/>
            <a:chOff x="1745482" y="2100579"/>
            <a:chExt cx="442509" cy="222157"/>
          </a:xfrm>
        </p:grpSpPr>
        <p:sp>
          <p:nvSpPr>
            <p:cNvPr id="39" name="Oval 60"/>
            <p:cNvSpPr>
              <a:spLocks noChangeArrowheads="1"/>
            </p:cNvSpPr>
            <p:nvPr/>
          </p:nvSpPr>
          <p:spPr bwMode="auto">
            <a:xfrm>
              <a:off x="1745482" y="2100579"/>
              <a:ext cx="258896" cy="222157"/>
            </a:xfrm>
            <a:prstGeom prst="ellipse">
              <a:avLst/>
            </a:prstGeom>
            <a:solidFill>
              <a:srgbClr val="FF5C5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yriad Pro" charset="0"/>
                <a:ea typeface="Myriad Pro" charset="0"/>
                <a:cs typeface="Myriad Pro" charset="0"/>
              </a:endParaRPr>
            </a:p>
          </p:txBody>
        </p:sp>
        <p:sp>
          <p:nvSpPr>
            <p:cNvPr id="40" name="Oval 61"/>
            <p:cNvSpPr>
              <a:spLocks noChangeArrowheads="1"/>
            </p:cNvSpPr>
            <p:nvPr/>
          </p:nvSpPr>
          <p:spPr bwMode="auto">
            <a:xfrm>
              <a:off x="1965818" y="2160825"/>
              <a:ext cx="222173" cy="16191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Myriad Pro" charset="0"/>
                <a:ea typeface="Myriad Pro" charset="0"/>
                <a:cs typeface="Myriad Pro" charset="0"/>
              </a:endParaRPr>
            </a:p>
          </p:txBody>
        </p:sp>
      </p:grp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3062944" y="3241604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b="1" dirty="0" err="1">
                <a:latin typeface="Myriad Pro" charset="0"/>
                <a:ea typeface="Myriad Pro" charset="0"/>
                <a:cs typeface="Myriad Pro" charset="0"/>
              </a:rPr>
              <a:t>NFkB</a:t>
            </a:r>
            <a:endParaRPr lang="en-US" sz="1200" b="1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48" name="Curved Connector 47"/>
          <p:cNvCxnSpPr/>
          <p:nvPr/>
        </p:nvCxnSpPr>
        <p:spPr>
          <a:xfrm>
            <a:off x="4118659" y="2513097"/>
            <a:ext cx="516834" cy="242194"/>
          </a:xfrm>
          <a:prstGeom prst="curvedConnector3">
            <a:avLst>
              <a:gd name="adj1" fmla="val 51862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31554" y="1808597"/>
            <a:ext cx="3009" cy="65260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>
            <a:off x="4173137" y="1433902"/>
            <a:ext cx="516834" cy="242194"/>
          </a:xfrm>
          <a:prstGeom prst="curvedConnector3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459401" y="3697304"/>
            <a:ext cx="310427" cy="0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428545" y="2807189"/>
            <a:ext cx="3009" cy="65260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570099" y="3665917"/>
            <a:ext cx="167201" cy="23099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98" y="4510515"/>
            <a:ext cx="4260254" cy="386145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343947" y="2328431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mRNA</a:t>
            </a:r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21183" y="3971699"/>
            <a:ext cx="306304" cy="88384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85340" y="3970095"/>
            <a:ext cx="306304" cy="88384"/>
          </a:xfrm>
          <a:prstGeom prst="rect">
            <a:avLst/>
          </a:prstGeom>
          <a:solidFill>
            <a:schemeClr val="bg1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98656" y="147842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ActD-seq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35323" y="318158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k</a:t>
            </a:r>
            <a:r>
              <a:rPr lang="en-US" baseline="-25000" dirty="0" smtClean="0">
                <a:latin typeface="Myriad Pro" charset="0"/>
                <a:ea typeface="Myriad Pro" charset="0"/>
                <a:cs typeface="Myriad Pro" charset="0"/>
              </a:rPr>
              <a:t>b</a:t>
            </a:r>
            <a:endParaRPr lang="en-US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033661" y="317059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Myriad Pro" charset="0"/>
                <a:ea typeface="Myriad Pro" charset="0"/>
                <a:cs typeface="Myriad Pro" charset="0"/>
              </a:rPr>
              <a:t>k</a:t>
            </a:r>
            <a:r>
              <a:rPr lang="en-US" baseline="-25000" dirty="0" err="1" smtClean="0">
                <a:latin typeface="Myriad Pro" charset="0"/>
                <a:ea typeface="Myriad Pro" charset="0"/>
                <a:cs typeface="Myriad Pro" charset="0"/>
              </a:rPr>
              <a:t>t</a:t>
            </a:r>
            <a:endParaRPr lang="en-US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444534" y="3161031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>
                <a:latin typeface="Myriad Pro" charset="0"/>
                <a:ea typeface="Myriad Pro" charset="0"/>
                <a:cs typeface="Myriad Pro" charset="0"/>
              </a:rPr>
              <a:t>τ</a:t>
            </a:r>
            <a:endParaRPr lang="en-US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802747" y="3577561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K</a:t>
            </a:r>
            <a:r>
              <a:rPr lang="en-US" baseline="-25000" dirty="0" smtClean="0">
                <a:latin typeface="Myriad Pro" charset="0"/>
                <a:ea typeface="Myriad Pro" charset="0"/>
                <a:cs typeface="Myriad Pro" charset="0"/>
              </a:rPr>
              <a:t>D</a:t>
            </a:r>
            <a:endParaRPr lang="en-US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177150" y="1969505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Myriad Pro" charset="0"/>
                <a:ea typeface="Myriad Pro" charset="0"/>
                <a:cs typeface="Myriad Pro" charset="0"/>
              </a:rPr>
              <a:t>k</a:t>
            </a:r>
            <a:r>
              <a:rPr lang="en-US" sz="1200" baseline="-25000" dirty="0" err="1" smtClean="0">
                <a:latin typeface="Myriad Pro" charset="0"/>
                <a:ea typeface="Myriad Pro" charset="0"/>
                <a:cs typeface="Myriad Pro" charset="0"/>
              </a:rPr>
              <a:t>deg</a:t>
            </a:r>
            <a:endParaRPr lang="en-US" sz="1200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60412" y="4396095"/>
            <a:ext cx="4361258" cy="6067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220674" y="3566576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N</a:t>
            </a:r>
            <a:endParaRPr lang="en-US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088409" y="1980795"/>
            <a:ext cx="8290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Myriad Pro" charset="0"/>
                <a:ea typeface="Myriad Pro" charset="0"/>
                <a:cs typeface="Myriad Pro" charset="0"/>
              </a:rPr>
              <a:t>[NF</a:t>
            </a:r>
            <a:r>
              <a:rPr lang="el-GR" sz="1200" dirty="0" smtClean="0">
                <a:latin typeface="Myriad Pro" charset="0"/>
                <a:ea typeface="Myriad Pro" charset="0"/>
                <a:cs typeface="Myriad Pro" charset="0"/>
              </a:rPr>
              <a:t>κ</a:t>
            </a:r>
            <a:r>
              <a:rPr lang="en-US" sz="1200" dirty="0" err="1" smtClean="0">
                <a:latin typeface="Myriad Pro" charset="0"/>
                <a:ea typeface="Myriad Pro" charset="0"/>
                <a:cs typeface="Myriad Pro" charset="0"/>
              </a:rPr>
              <a:t>B</a:t>
            </a:r>
            <a:r>
              <a:rPr lang="en-US" sz="1200" baseline="-25000" dirty="0" err="1" smtClean="0">
                <a:latin typeface="Myriad Pro" charset="0"/>
                <a:ea typeface="Myriad Pro" charset="0"/>
                <a:cs typeface="Myriad Pro" charset="0"/>
              </a:rPr>
              <a:t>n</a:t>
            </a:r>
            <a:r>
              <a:rPr lang="en-US" sz="1200" dirty="0" smtClean="0">
                <a:latin typeface="Myriad Pro" charset="0"/>
                <a:ea typeface="Myriad Pro" charset="0"/>
                <a:cs typeface="Myriad Pro" charset="0"/>
              </a:rPr>
              <a:t>(t)]</a:t>
            </a:r>
            <a:endParaRPr lang="en-US" sz="1200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8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Cheng</dc:creator>
  <cp:lastModifiedBy>Frank Cheng</cp:lastModifiedBy>
  <cp:revision>8</cp:revision>
  <dcterms:created xsi:type="dcterms:W3CDTF">2017-03-15T18:43:52Z</dcterms:created>
  <dcterms:modified xsi:type="dcterms:W3CDTF">2017-03-15T21:04:17Z</dcterms:modified>
</cp:coreProperties>
</file>