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BA37"/>
    <a:srgbClr val="F8756C"/>
    <a:srgbClr val="00CD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5"/>
    <p:restoredTop sz="73295"/>
  </p:normalViewPr>
  <p:slideViewPr>
    <p:cSldViewPr snapToGrid="0" snapToObjects="1">
      <p:cViewPr>
        <p:scale>
          <a:sx n="185" d="100"/>
          <a:sy n="185" d="100"/>
        </p:scale>
        <p:origin x="-1216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93CF4-212F-CB47-A2E4-C6238F742869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996D0-ECE0-8843-BA46-EA355ED5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96D0-ECE0-8843-BA46-EA355ED50D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6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D44-C04D-C641-BFF1-33C196A4A285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7981-C8A9-C947-9422-842DACA1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D44-C04D-C641-BFF1-33C196A4A285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7981-C8A9-C947-9422-842DACA1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6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D44-C04D-C641-BFF1-33C196A4A285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7981-C8A9-C947-9422-842DACA1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D44-C04D-C641-BFF1-33C196A4A285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7981-C8A9-C947-9422-842DACA1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D44-C04D-C641-BFF1-33C196A4A285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7981-C8A9-C947-9422-842DACA1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5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D44-C04D-C641-BFF1-33C196A4A285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7981-C8A9-C947-9422-842DACA1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D44-C04D-C641-BFF1-33C196A4A285}" type="datetimeFigureOut">
              <a:rPr lang="en-US" smtClean="0"/>
              <a:t>4/5/17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7981-C8A9-C947-9422-842DACA1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D44-C04D-C641-BFF1-33C196A4A285}" type="datetimeFigureOut">
              <a:rPr lang="en-US" smtClean="0"/>
              <a:t>4/5/17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7981-C8A9-C947-9422-842DACA1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8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D44-C04D-C641-BFF1-33C196A4A285}" type="datetimeFigureOut">
              <a:rPr lang="en-US" smtClean="0"/>
              <a:t>4/5/17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7981-C8A9-C947-9422-842DACA1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8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D44-C04D-C641-BFF1-33C196A4A285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7981-C8A9-C947-9422-842DACA1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9D44-C04D-C641-BFF1-33C196A4A285}" type="datetimeFigureOut">
              <a:rPr lang="en-US" smtClean="0"/>
              <a:t>4/5/17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57981-C8A9-C947-9422-842DACA1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8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9D44-C04D-C641-BFF1-33C196A4A285}" type="datetimeFigureOut">
              <a:rPr lang="en-US" smtClean="0"/>
              <a:t>4/5/17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57981-C8A9-C947-9422-842DACA1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5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2311" y="1909553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Myriad Pro" charset="0"/>
                <a:ea typeface="Myriad Pro" charset="0"/>
                <a:cs typeface="Myriad Pro" charset="0"/>
              </a:rPr>
              <a:t>EMSA</a:t>
            </a:r>
            <a:r>
              <a:rPr lang="en-US" baseline="0" smtClean="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83079" y="1147603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Myriad Pro" charset="0"/>
                <a:ea typeface="Myriad Pro" charset="0"/>
                <a:cs typeface="Myriad Pro" charset="0"/>
              </a:rPr>
              <a:t>caRNA</a:t>
            </a:r>
            <a:r>
              <a:rPr lang="en-US" dirty="0" smtClean="0">
                <a:latin typeface="Myriad Pro" charset="0"/>
                <a:ea typeface="Myriad Pro" charset="0"/>
                <a:cs typeface="Myriad Pro" charset="0"/>
              </a:rPr>
              <a:t> </a:t>
            </a:r>
            <a:endParaRPr lang="en-US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3430" y="215743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Myriad Pro" charset="0"/>
                <a:ea typeface="Myriad Pro" charset="0"/>
                <a:cs typeface="Myriad Pro" charset="0"/>
              </a:rPr>
              <a:t>cytoRNA</a:t>
            </a:r>
            <a:endParaRPr lang="en-US" dirty="0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860204" y="2686539"/>
            <a:ext cx="0" cy="6865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860204" y="3376149"/>
            <a:ext cx="10941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1860204" y="2813018"/>
            <a:ext cx="895688" cy="560120"/>
          </a:xfrm>
          <a:custGeom>
            <a:avLst/>
            <a:gdLst>
              <a:gd name="connsiteX0" fmla="*/ 0 w 2308860"/>
              <a:gd name="connsiteY0" fmla="*/ 1030532 h 1030532"/>
              <a:gd name="connsiteX1" fmla="*/ 514350 w 2308860"/>
              <a:gd name="connsiteY1" fmla="*/ 13262 h 1030532"/>
              <a:gd name="connsiteX2" fmla="*/ 2308860 w 2308860"/>
              <a:gd name="connsiteY2" fmla="*/ 459032 h 103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860" h="1030532">
                <a:moveTo>
                  <a:pt x="0" y="1030532"/>
                </a:moveTo>
                <a:cubicBezTo>
                  <a:pt x="64770" y="569522"/>
                  <a:pt x="129540" y="108512"/>
                  <a:pt x="514350" y="13262"/>
                </a:cubicBezTo>
                <a:cubicBezTo>
                  <a:pt x="899160" y="-81988"/>
                  <a:pt x="2063115" y="363782"/>
                  <a:pt x="2308860" y="459032"/>
                </a:cubicBezTo>
              </a:path>
            </a:pathLst>
          </a:custGeom>
          <a:noFill/>
          <a:ln>
            <a:solidFill>
              <a:srgbClr val="F875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860204" y="2835070"/>
            <a:ext cx="888404" cy="535056"/>
          </a:xfrm>
          <a:custGeom>
            <a:avLst/>
            <a:gdLst>
              <a:gd name="connsiteX0" fmla="*/ 0 w 2308860"/>
              <a:gd name="connsiteY0" fmla="*/ 1030532 h 1030532"/>
              <a:gd name="connsiteX1" fmla="*/ 514350 w 2308860"/>
              <a:gd name="connsiteY1" fmla="*/ 13262 h 1030532"/>
              <a:gd name="connsiteX2" fmla="*/ 2308860 w 2308860"/>
              <a:gd name="connsiteY2" fmla="*/ 459032 h 1030532"/>
              <a:gd name="connsiteX0" fmla="*/ 0 w 1045778"/>
              <a:gd name="connsiteY0" fmla="*/ 1017646 h 1017646"/>
              <a:gd name="connsiteX1" fmla="*/ 514350 w 1045778"/>
              <a:gd name="connsiteY1" fmla="*/ 376 h 1017646"/>
              <a:gd name="connsiteX2" fmla="*/ 1045778 w 1045778"/>
              <a:gd name="connsiteY2" fmla="*/ 894926 h 1017646"/>
              <a:gd name="connsiteX0" fmla="*/ 0 w 1085142"/>
              <a:gd name="connsiteY0" fmla="*/ 1017646 h 1017646"/>
              <a:gd name="connsiteX1" fmla="*/ 514350 w 1085142"/>
              <a:gd name="connsiteY1" fmla="*/ 376 h 1017646"/>
              <a:gd name="connsiteX2" fmla="*/ 1045778 w 1085142"/>
              <a:gd name="connsiteY2" fmla="*/ 894926 h 1017646"/>
              <a:gd name="connsiteX3" fmla="*/ 1045778 w 1085142"/>
              <a:gd name="connsiteY3" fmla="*/ 873593 h 1017646"/>
              <a:gd name="connsiteX0" fmla="*/ 0 w 2349604"/>
              <a:gd name="connsiteY0" fmla="*/ 1017646 h 1017646"/>
              <a:gd name="connsiteX1" fmla="*/ 514350 w 2349604"/>
              <a:gd name="connsiteY1" fmla="*/ 376 h 1017646"/>
              <a:gd name="connsiteX2" fmla="*/ 1045778 w 2349604"/>
              <a:gd name="connsiteY2" fmla="*/ 894926 h 1017646"/>
              <a:gd name="connsiteX3" fmla="*/ 2349604 w 2349604"/>
              <a:gd name="connsiteY3" fmla="*/ 956701 h 1017646"/>
              <a:gd name="connsiteX0" fmla="*/ 0 w 2349604"/>
              <a:gd name="connsiteY0" fmla="*/ 984418 h 984418"/>
              <a:gd name="connsiteX1" fmla="*/ 310627 w 2349604"/>
              <a:gd name="connsiteY1" fmla="*/ 392 h 984418"/>
              <a:gd name="connsiteX2" fmla="*/ 1045778 w 2349604"/>
              <a:gd name="connsiteY2" fmla="*/ 861698 h 984418"/>
              <a:gd name="connsiteX3" fmla="*/ 2349604 w 2349604"/>
              <a:gd name="connsiteY3" fmla="*/ 923473 h 984418"/>
              <a:gd name="connsiteX0" fmla="*/ 0 w 2349604"/>
              <a:gd name="connsiteY0" fmla="*/ 984418 h 984418"/>
              <a:gd name="connsiteX1" fmla="*/ 310627 w 2349604"/>
              <a:gd name="connsiteY1" fmla="*/ 392 h 984418"/>
              <a:gd name="connsiteX2" fmla="*/ 1059360 w 2349604"/>
              <a:gd name="connsiteY2" fmla="*/ 861698 h 984418"/>
              <a:gd name="connsiteX3" fmla="*/ 2349604 w 2349604"/>
              <a:gd name="connsiteY3" fmla="*/ 923473 h 984418"/>
              <a:gd name="connsiteX0" fmla="*/ 0 w 2349604"/>
              <a:gd name="connsiteY0" fmla="*/ 984418 h 984418"/>
              <a:gd name="connsiteX1" fmla="*/ 310627 w 2349604"/>
              <a:gd name="connsiteY1" fmla="*/ 392 h 984418"/>
              <a:gd name="connsiteX2" fmla="*/ 1059360 w 2349604"/>
              <a:gd name="connsiteY2" fmla="*/ 861698 h 984418"/>
              <a:gd name="connsiteX3" fmla="*/ 2349604 w 2349604"/>
              <a:gd name="connsiteY3" fmla="*/ 923473 h 984418"/>
              <a:gd name="connsiteX0" fmla="*/ 0 w 3600240"/>
              <a:gd name="connsiteY0" fmla="*/ 984418 h 984418"/>
              <a:gd name="connsiteX1" fmla="*/ 310627 w 3600240"/>
              <a:gd name="connsiteY1" fmla="*/ 392 h 984418"/>
              <a:gd name="connsiteX2" fmla="*/ 1059360 w 3600240"/>
              <a:gd name="connsiteY2" fmla="*/ 861698 h 984418"/>
              <a:gd name="connsiteX3" fmla="*/ 3600240 w 3600240"/>
              <a:gd name="connsiteY3" fmla="*/ 902444 h 98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240" h="984418">
                <a:moveTo>
                  <a:pt x="0" y="984418"/>
                </a:moveTo>
                <a:cubicBezTo>
                  <a:pt x="64770" y="523408"/>
                  <a:pt x="134067" y="20845"/>
                  <a:pt x="310627" y="392"/>
                </a:cubicBezTo>
                <a:cubicBezTo>
                  <a:pt x="487187" y="-20061"/>
                  <a:pt x="813615" y="766448"/>
                  <a:pt x="1059360" y="861698"/>
                </a:cubicBezTo>
                <a:cubicBezTo>
                  <a:pt x="1270164" y="1023856"/>
                  <a:pt x="3600240" y="906888"/>
                  <a:pt x="3600240" y="902444"/>
                </a:cubicBezTo>
              </a:path>
            </a:pathLst>
          </a:custGeom>
          <a:noFill/>
          <a:ln>
            <a:solidFill>
              <a:srgbClr val="12B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906451" y="2654123"/>
            <a:ext cx="0" cy="6865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906451" y="3343733"/>
            <a:ext cx="10941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6906451" y="2785196"/>
            <a:ext cx="895688" cy="555525"/>
          </a:xfrm>
          <a:custGeom>
            <a:avLst/>
            <a:gdLst>
              <a:gd name="connsiteX0" fmla="*/ 0 w 2308860"/>
              <a:gd name="connsiteY0" fmla="*/ 1030532 h 1030532"/>
              <a:gd name="connsiteX1" fmla="*/ 514350 w 2308860"/>
              <a:gd name="connsiteY1" fmla="*/ 13262 h 1030532"/>
              <a:gd name="connsiteX2" fmla="*/ 2308860 w 2308860"/>
              <a:gd name="connsiteY2" fmla="*/ 459032 h 1030532"/>
              <a:gd name="connsiteX0" fmla="*/ 0 w 2308860"/>
              <a:gd name="connsiteY0" fmla="*/ 1051044 h 1051044"/>
              <a:gd name="connsiteX1" fmla="*/ 1103623 w 2308860"/>
              <a:gd name="connsiteY1" fmla="*/ 12744 h 1051044"/>
              <a:gd name="connsiteX2" fmla="*/ 2308860 w 2308860"/>
              <a:gd name="connsiteY2" fmla="*/ 479544 h 1051044"/>
              <a:gd name="connsiteX0" fmla="*/ 0 w 2308860"/>
              <a:gd name="connsiteY0" fmla="*/ 1030533 h 1030533"/>
              <a:gd name="connsiteX1" fmla="*/ 1044695 w 2308860"/>
              <a:gd name="connsiteY1" fmla="*/ 13263 h 1030533"/>
              <a:gd name="connsiteX2" fmla="*/ 2308860 w 2308860"/>
              <a:gd name="connsiteY2" fmla="*/ 459033 h 1030533"/>
              <a:gd name="connsiteX0" fmla="*/ 0 w 2308860"/>
              <a:gd name="connsiteY0" fmla="*/ 1022077 h 1022077"/>
              <a:gd name="connsiteX1" fmla="*/ 1044695 w 2308860"/>
              <a:gd name="connsiteY1" fmla="*/ 4807 h 1022077"/>
              <a:gd name="connsiteX2" fmla="*/ 2308860 w 2308860"/>
              <a:gd name="connsiteY2" fmla="*/ 450577 h 1022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860" h="1022077">
                <a:moveTo>
                  <a:pt x="0" y="1022077"/>
                </a:moveTo>
                <a:cubicBezTo>
                  <a:pt x="64770" y="561067"/>
                  <a:pt x="571495" y="57999"/>
                  <a:pt x="1044695" y="4807"/>
                </a:cubicBezTo>
                <a:cubicBezTo>
                  <a:pt x="1517895" y="-48385"/>
                  <a:pt x="2063115" y="355327"/>
                  <a:pt x="2308860" y="450577"/>
                </a:cubicBezTo>
              </a:path>
            </a:pathLst>
          </a:custGeom>
          <a:noFill/>
          <a:ln>
            <a:solidFill>
              <a:srgbClr val="F875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6906451" y="3039910"/>
            <a:ext cx="888404" cy="297797"/>
          </a:xfrm>
          <a:custGeom>
            <a:avLst/>
            <a:gdLst>
              <a:gd name="connsiteX0" fmla="*/ 0 w 2308860"/>
              <a:gd name="connsiteY0" fmla="*/ 1030532 h 1030532"/>
              <a:gd name="connsiteX1" fmla="*/ 514350 w 2308860"/>
              <a:gd name="connsiteY1" fmla="*/ 13262 h 1030532"/>
              <a:gd name="connsiteX2" fmla="*/ 2308860 w 2308860"/>
              <a:gd name="connsiteY2" fmla="*/ 459032 h 1030532"/>
              <a:gd name="connsiteX0" fmla="*/ 0 w 1045778"/>
              <a:gd name="connsiteY0" fmla="*/ 1017646 h 1017646"/>
              <a:gd name="connsiteX1" fmla="*/ 514350 w 1045778"/>
              <a:gd name="connsiteY1" fmla="*/ 376 h 1017646"/>
              <a:gd name="connsiteX2" fmla="*/ 1045778 w 1045778"/>
              <a:gd name="connsiteY2" fmla="*/ 894926 h 1017646"/>
              <a:gd name="connsiteX0" fmla="*/ 0 w 1085142"/>
              <a:gd name="connsiteY0" fmla="*/ 1017646 h 1017646"/>
              <a:gd name="connsiteX1" fmla="*/ 514350 w 1085142"/>
              <a:gd name="connsiteY1" fmla="*/ 376 h 1017646"/>
              <a:gd name="connsiteX2" fmla="*/ 1045778 w 1085142"/>
              <a:gd name="connsiteY2" fmla="*/ 894926 h 1017646"/>
              <a:gd name="connsiteX3" fmla="*/ 1045778 w 1085142"/>
              <a:gd name="connsiteY3" fmla="*/ 873593 h 1017646"/>
              <a:gd name="connsiteX0" fmla="*/ 0 w 2349604"/>
              <a:gd name="connsiteY0" fmla="*/ 1017646 h 1017646"/>
              <a:gd name="connsiteX1" fmla="*/ 514350 w 2349604"/>
              <a:gd name="connsiteY1" fmla="*/ 376 h 1017646"/>
              <a:gd name="connsiteX2" fmla="*/ 1045778 w 2349604"/>
              <a:gd name="connsiteY2" fmla="*/ 894926 h 1017646"/>
              <a:gd name="connsiteX3" fmla="*/ 2349604 w 2349604"/>
              <a:gd name="connsiteY3" fmla="*/ 956701 h 1017646"/>
              <a:gd name="connsiteX0" fmla="*/ 0 w 2349604"/>
              <a:gd name="connsiteY0" fmla="*/ 984418 h 984418"/>
              <a:gd name="connsiteX1" fmla="*/ 310627 w 2349604"/>
              <a:gd name="connsiteY1" fmla="*/ 392 h 984418"/>
              <a:gd name="connsiteX2" fmla="*/ 1045778 w 2349604"/>
              <a:gd name="connsiteY2" fmla="*/ 861698 h 984418"/>
              <a:gd name="connsiteX3" fmla="*/ 2349604 w 2349604"/>
              <a:gd name="connsiteY3" fmla="*/ 923473 h 984418"/>
              <a:gd name="connsiteX0" fmla="*/ 0 w 2349604"/>
              <a:gd name="connsiteY0" fmla="*/ 984418 h 984418"/>
              <a:gd name="connsiteX1" fmla="*/ 310627 w 2349604"/>
              <a:gd name="connsiteY1" fmla="*/ 392 h 984418"/>
              <a:gd name="connsiteX2" fmla="*/ 1059360 w 2349604"/>
              <a:gd name="connsiteY2" fmla="*/ 861698 h 984418"/>
              <a:gd name="connsiteX3" fmla="*/ 2349604 w 2349604"/>
              <a:gd name="connsiteY3" fmla="*/ 923473 h 984418"/>
              <a:gd name="connsiteX0" fmla="*/ 0 w 2349604"/>
              <a:gd name="connsiteY0" fmla="*/ 984418 h 984418"/>
              <a:gd name="connsiteX1" fmla="*/ 310627 w 2349604"/>
              <a:gd name="connsiteY1" fmla="*/ 392 h 984418"/>
              <a:gd name="connsiteX2" fmla="*/ 1059360 w 2349604"/>
              <a:gd name="connsiteY2" fmla="*/ 861698 h 984418"/>
              <a:gd name="connsiteX3" fmla="*/ 2349604 w 2349604"/>
              <a:gd name="connsiteY3" fmla="*/ 923473 h 984418"/>
              <a:gd name="connsiteX0" fmla="*/ 0 w 3600240"/>
              <a:gd name="connsiteY0" fmla="*/ 984418 h 984418"/>
              <a:gd name="connsiteX1" fmla="*/ 310627 w 3600240"/>
              <a:gd name="connsiteY1" fmla="*/ 392 h 984418"/>
              <a:gd name="connsiteX2" fmla="*/ 1059360 w 3600240"/>
              <a:gd name="connsiteY2" fmla="*/ 861698 h 984418"/>
              <a:gd name="connsiteX3" fmla="*/ 3600240 w 3600240"/>
              <a:gd name="connsiteY3" fmla="*/ 902444 h 984418"/>
              <a:gd name="connsiteX0" fmla="*/ 0 w 3600240"/>
              <a:gd name="connsiteY0" fmla="*/ 1066835 h 1066835"/>
              <a:gd name="connsiteX1" fmla="*/ 912785 w 3600240"/>
              <a:gd name="connsiteY1" fmla="*/ 353 h 1066835"/>
              <a:gd name="connsiteX2" fmla="*/ 1059360 w 3600240"/>
              <a:gd name="connsiteY2" fmla="*/ 944115 h 1066835"/>
              <a:gd name="connsiteX3" fmla="*/ 3600240 w 3600240"/>
              <a:gd name="connsiteY3" fmla="*/ 984861 h 1066835"/>
              <a:gd name="connsiteX0" fmla="*/ 0 w 3600240"/>
              <a:gd name="connsiteY0" fmla="*/ 1073079 h 1073079"/>
              <a:gd name="connsiteX1" fmla="*/ 912785 w 3600240"/>
              <a:gd name="connsiteY1" fmla="*/ 6597 h 1073079"/>
              <a:gd name="connsiteX2" fmla="*/ 1800477 w 3600240"/>
              <a:gd name="connsiteY2" fmla="*/ 620532 h 1073079"/>
              <a:gd name="connsiteX3" fmla="*/ 3600240 w 3600240"/>
              <a:gd name="connsiteY3" fmla="*/ 991105 h 1073079"/>
              <a:gd name="connsiteX0" fmla="*/ 0 w 3600240"/>
              <a:gd name="connsiteY0" fmla="*/ 1113914 h 1113914"/>
              <a:gd name="connsiteX1" fmla="*/ 866465 w 3600240"/>
              <a:gd name="connsiteY1" fmla="*/ 6204 h 1113914"/>
              <a:gd name="connsiteX2" fmla="*/ 1800477 w 3600240"/>
              <a:gd name="connsiteY2" fmla="*/ 661367 h 1113914"/>
              <a:gd name="connsiteX3" fmla="*/ 3600240 w 3600240"/>
              <a:gd name="connsiteY3" fmla="*/ 1031940 h 1113914"/>
              <a:gd name="connsiteX0" fmla="*/ 0 w 3600240"/>
              <a:gd name="connsiteY0" fmla="*/ 1115425 h 1115425"/>
              <a:gd name="connsiteX1" fmla="*/ 866465 w 3600240"/>
              <a:gd name="connsiteY1" fmla="*/ 7715 h 1115425"/>
              <a:gd name="connsiteX2" fmla="*/ 1939436 w 3600240"/>
              <a:gd name="connsiteY2" fmla="*/ 621649 h 1115425"/>
              <a:gd name="connsiteX3" fmla="*/ 3600240 w 3600240"/>
              <a:gd name="connsiteY3" fmla="*/ 1033451 h 1115425"/>
              <a:gd name="connsiteX0" fmla="*/ 0 w 3600240"/>
              <a:gd name="connsiteY0" fmla="*/ 1115425 h 1115425"/>
              <a:gd name="connsiteX1" fmla="*/ 866465 w 3600240"/>
              <a:gd name="connsiteY1" fmla="*/ 7715 h 1115425"/>
              <a:gd name="connsiteX2" fmla="*/ 1939436 w 3600240"/>
              <a:gd name="connsiteY2" fmla="*/ 621649 h 1115425"/>
              <a:gd name="connsiteX3" fmla="*/ 3600240 w 3600240"/>
              <a:gd name="connsiteY3" fmla="*/ 1033451 h 1115425"/>
              <a:gd name="connsiteX0" fmla="*/ 0 w 3600240"/>
              <a:gd name="connsiteY0" fmla="*/ 1116965 h 1116965"/>
              <a:gd name="connsiteX1" fmla="*/ 866465 w 3600240"/>
              <a:gd name="connsiteY1" fmla="*/ 9255 h 1116965"/>
              <a:gd name="connsiteX2" fmla="*/ 2000519 w 3600240"/>
              <a:gd name="connsiteY2" fmla="*/ 586946 h 1116965"/>
              <a:gd name="connsiteX3" fmla="*/ 3600240 w 3600240"/>
              <a:gd name="connsiteY3" fmla="*/ 1034991 h 1116965"/>
              <a:gd name="connsiteX0" fmla="*/ 0 w 3600240"/>
              <a:gd name="connsiteY0" fmla="*/ 1109964 h 1109964"/>
              <a:gd name="connsiteX1" fmla="*/ 866465 w 3600240"/>
              <a:gd name="connsiteY1" fmla="*/ 2254 h 1109964"/>
              <a:gd name="connsiteX2" fmla="*/ 1552590 w 3600240"/>
              <a:gd name="connsiteY2" fmla="*/ 815535 h 1109964"/>
              <a:gd name="connsiteX3" fmla="*/ 3600240 w 3600240"/>
              <a:gd name="connsiteY3" fmla="*/ 1027990 h 1109964"/>
              <a:gd name="connsiteX0" fmla="*/ 0 w 3600240"/>
              <a:gd name="connsiteY0" fmla="*/ 1073825 h 1073825"/>
              <a:gd name="connsiteX1" fmla="*/ 642501 w 3600240"/>
              <a:gd name="connsiteY1" fmla="*/ 2363 h 1073825"/>
              <a:gd name="connsiteX2" fmla="*/ 1552590 w 3600240"/>
              <a:gd name="connsiteY2" fmla="*/ 779396 h 1073825"/>
              <a:gd name="connsiteX3" fmla="*/ 3600240 w 3600240"/>
              <a:gd name="connsiteY3" fmla="*/ 991851 h 1073825"/>
              <a:gd name="connsiteX0" fmla="*/ 0 w 3600240"/>
              <a:gd name="connsiteY0" fmla="*/ 1074168 h 1074168"/>
              <a:gd name="connsiteX1" fmla="*/ 642501 w 3600240"/>
              <a:gd name="connsiteY1" fmla="*/ 2706 h 1074168"/>
              <a:gd name="connsiteX2" fmla="*/ 1593310 w 3600240"/>
              <a:gd name="connsiteY2" fmla="*/ 761614 h 1074168"/>
              <a:gd name="connsiteX3" fmla="*/ 3600240 w 3600240"/>
              <a:gd name="connsiteY3" fmla="*/ 992194 h 107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240" h="1074168">
                <a:moveTo>
                  <a:pt x="0" y="1074168"/>
                </a:moveTo>
                <a:cubicBezTo>
                  <a:pt x="64770" y="613158"/>
                  <a:pt x="376949" y="54798"/>
                  <a:pt x="642501" y="2706"/>
                </a:cubicBezTo>
                <a:cubicBezTo>
                  <a:pt x="908053" y="-49386"/>
                  <a:pt x="1347565" y="666364"/>
                  <a:pt x="1593310" y="761614"/>
                </a:cubicBezTo>
                <a:cubicBezTo>
                  <a:pt x="1865195" y="905651"/>
                  <a:pt x="3600240" y="996638"/>
                  <a:pt x="3600240" y="992194"/>
                </a:cubicBezTo>
              </a:path>
            </a:pathLst>
          </a:custGeom>
          <a:noFill/>
          <a:ln>
            <a:solidFill>
              <a:srgbClr val="12B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418325" y="1747338"/>
            <a:ext cx="0" cy="6865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418325" y="2436948"/>
            <a:ext cx="10941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4418325" y="1873817"/>
            <a:ext cx="895688" cy="560120"/>
          </a:xfrm>
          <a:custGeom>
            <a:avLst/>
            <a:gdLst>
              <a:gd name="connsiteX0" fmla="*/ 0 w 2308860"/>
              <a:gd name="connsiteY0" fmla="*/ 1030532 h 1030532"/>
              <a:gd name="connsiteX1" fmla="*/ 514350 w 2308860"/>
              <a:gd name="connsiteY1" fmla="*/ 13262 h 1030532"/>
              <a:gd name="connsiteX2" fmla="*/ 2308860 w 2308860"/>
              <a:gd name="connsiteY2" fmla="*/ 459032 h 103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860" h="1030532">
                <a:moveTo>
                  <a:pt x="0" y="1030532"/>
                </a:moveTo>
                <a:cubicBezTo>
                  <a:pt x="64770" y="569522"/>
                  <a:pt x="129540" y="108512"/>
                  <a:pt x="514350" y="13262"/>
                </a:cubicBezTo>
                <a:cubicBezTo>
                  <a:pt x="899160" y="-81988"/>
                  <a:pt x="2063115" y="363782"/>
                  <a:pt x="2308860" y="459032"/>
                </a:cubicBezTo>
              </a:path>
            </a:pathLst>
          </a:custGeom>
          <a:noFill/>
          <a:ln>
            <a:solidFill>
              <a:srgbClr val="F875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4418325" y="1895869"/>
            <a:ext cx="888404" cy="535056"/>
          </a:xfrm>
          <a:custGeom>
            <a:avLst/>
            <a:gdLst>
              <a:gd name="connsiteX0" fmla="*/ 0 w 2308860"/>
              <a:gd name="connsiteY0" fmla="*/ 1030532 h 1030532"/>
              <a:gd name="connsiteX1" fmla="*/ 514350 w 2308860"/>
              <a:gd name="connsiteY1" fmla="*/ 13262 h 1030532"/>
              <a:gd name="connsiteX2" fmla="*/ 2308860 w 2308860"/>
              <a:gd name="connsiteY2" fmla="*/ 459032 h 1030532"/>
              <a:gd name="connsiteX0" fmla="*/ 0 w 1045778"/>
              <a:gd name="connsiteY0" fmla="*/ 1017646 h 1017646"/>
              <a:gd name="connsiteX1" fmla="*/ 514350 w 1045778"/>
              <a:gd name="connsiteY1" fmla="*/ 376 h 1017646"/>
              <a:gd name="connsiteX2" fmla="*/ 1045778 w 1045778"/>
              <a:gd name="connsiteY2" fmla="*/ 894926 h 1017646"/>
              <a:gd name="connsiteX0" fmla="*/ 0 w 1085142"/>
              <a:gd name="connsiteY0" fmla="*/ 1017646 h 1017646"/>
              <a:gd name="connsiteX1" fmla="*/ 514350 w 1085142"/>
              <a:gd name="connsiteY1" fmla="*/ 376 h 1017646"/>
              <a:gd name="connsiteX2" fmla="*/ 1045778 w 1085142"/>
              <a:gd name="connsiteY2" fmla="*/ 894926 h 1017646"/>
              <a:gd name="connsiteX3" fmla="*/ 1045778 w 1085142"/>
              <a:gd name="connsiteY3" fmla="*/ 873593 h 1017646"/>
              <a:gd name="connsiteX0" fmla="*/ 0 w 2349604"/>
              <a:gd name="connsiteY0" fmla="*/ 1017646 h 1017646"/>
              <a:gd name="connsiteX1" fmla="*/ 514350 w 2349604"/>
              <a:gd name="connsiteY1" fmla="*/ 376 h 1017646"/>
              <a:gd name="connsiteX2" fmla="*/ 1045778 w 2349604"/>
              <a:gd name="connsiteY2" fmla="*/ 894926 h 1017646"/>
              <a:gd name="connsiteX3" fmla="*/ 2349604 w 2349604"/>
              <a:gd name="connsiteY3" fmla="*/ 956701 h 1017646"/>
              <a:gd name="connsiteX0" fmla="*/ 0 w 2349604"/>
              <a:gd name="connsiteY0" fmla="*/ 984418 h 984418"/>
              <a:gd name="connsiteX1" fmla="*/ 310627 w 2349604"/>
              <a:gd name="connsiteY1" fmla="*/ 392 h 984418"/>
              <a:gd name="connsiteX2" fmla="*/ 1045778 w 2349604"/>
              <a:gd name="connsiteY2" fmla="*/ 861698 h 984418"/>
              <a:gd name="connsiteX3" fmla="*/ 2349604 w 2349604"/>
              <a:gd name="connsiteY3" fmla="*/ 923473 h 984418"/>
              <a:gd name="connsiteX0" fmla="*/ 0 w 2349604"/>
              <a:gd name="connsiteY0" fmla="*/ 984418 h 984418"/>
              <a:gd name="connsiteX1" fmla="*/ 310627 w 2349604"/>
              <a:gd name="connsiteY1" fmla="*/ 392 h 984418"/>
              <a:gd name="connsiteX2" fmla="*/ 1059360 w 2349604"/>
              <a:gd name="connsiteY2" fmla="*/ 861698 h 984418"/>
              <a:gd name="connsiteX3" fmla="*/ 2349604 w 2349604"/>
              <a:gd name="connsiteY3" fmla="*/ 923473 h 984418"/>
              <a:gd name="connsiteX0" fmla="*/ 0 w 2349604"/>
              <a:gd name="connsiteY0" fmla="*/ 984418 h 984418"/>
              <a:gd name="connsiteX1" fmla="*/ 310627 w 2349604"/>
              <a:gd name="connsiteY1" fmla="*/ 392 h 984418"/>
              <a:gd name="connsiteX2" fmla="*/ 1059360 w 2349604"/>
              <a:gd name="connsiteY2" fmla="*/ 861698 h 984418"/>
              <a:gd name="connsiteX3" fmla="*/ 2349604 w 2349604"/>
              <a:gd name="connsiteY3" fmla="*/ 923473 h 984418"/>
              <a:gd name="connsiteX0" fmla="*/ 0 w 3600240"/>
              <a:gd name="connsiteY0" fmla="*/ 984418 h 984418"/>
              <a:gd name="connsiteX1" fmla="*/ 310627 w 3600240"/>
              <a:gd name="connsiteY1" fmla="*/ 392 h 984418"/>
              <a:gd name="connsiteX2" fmla="*/ 1059360 w 3600240"/>
              <a:gd name="connsiteY2" fmla="*/ 861698 h 984418"/>
              <a:gd name="connsiteX3" fmla="*/ 3600240 w 3600240"/>
              <a:gd name="connsiteY3" fmla="*/ 902444 h 98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240" h="984418">
                <a:moveTo>
                  <a:pt x="0" y="984418"/>
                </a:moveTo>
                <a:cubicBezTo>
                  <a:pt x="64770" y="523408"/>
                  <a:pt x="134067" y="20845"/>
                  <a:pt x="310627" y="392"/>
                </a:cubicBezTo>
                <a:cubicBezTo>
                  <a:pt x="487187" y="-20061"/>
                  <a:pt x="813615" y="766448"/>
                  <a:pt x="1059360" y="861698"/>
                </a:cubicBezTo>
                <a:cubicBezTo>
                  <a:pt x="1270164" y="1023856"/>
                  <a:pt x="3600240" y="906888"/>
                  <a:pt x="3600240" y="902444"/>
                </a:cubicBezTo>
              </a:path>
            </a:pathLst>
          </a:custGeom>
          <a:noFill/>
          <a:ln>
            <a:solidFill>
              <a:srgbClr val="12B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4361637" y="3486580"/>
            <a:ext cx="0" cy="6865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361637" y="4176190"/>
            <a:ext cx="10941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4361637" y="3617653"/>
            <a:ext cx="895688" cy="555525"/>
          </a:xfrm>
          <a:custGeom>
            <a:avLst/>
            <a:gdLst>
              <a:gd name="connsiteX0" fmla="*/ 0 w 2308860"/>
              <a:gd name="connsiteY0" fmla="*/ 1030532 h 1030532"/>
              <a:gd name="connsiteX1" fmla="*/ 514350 w 2308860"/>
              <a:gd name="connsiteY1" fmla="*/ 13262 h 1030532"/>
              <a:gd name="connsiteX2" fmla="*/ 2308860 w 2308860"/>
              <a:gd name="connsiteY2" fmla="*/ 459032 h 1030532"/>
              <a:gd name="connsiteX0" fmla="*/ 0 w 2308860"/>
              <a:gd name="connsiteY0" fmla="*/ 1051044 h 1051044"/>
              <a:gd name="connsiteX1" fmla="*/ 1103623 w 2308860"/>
              <a:gd name="connsiteY1" fmla="*/ 12744 h 1051044"/>
              <a:gd name="connsiteX2" fmla="*/ 2308860 w 2308860"/>
              <a:gd name="connsiteY2" fmla="*/ 479544 h 1051044"/>
              <a:gd name="connsiteX0" fmla="*/ 0 w 2308860"/>
              <a:gd name="connsiteY0" fmla="*/ 1030533 h 1030533"/>
              <a:gd name="connsiteX1" fmla="*/ 1044695 w 2308860"/>
              <a:gd name="connsiteY1" fmla="*/ 13263 h 1030533"/>
              <a:gd name="connsiteX2" fmla="*/ 2308860 w 2308860"/>
              <a:gd name="connsiteY2" fmla="*/ 459033 h 1030533"/>
              <a:gd name="connsiteX0" fmla="*/ 0 w 2308860"/>
              <a:gd name="connsiteY0" fmla="*/ 1022077 h 1022077"/>
              <a:gd name="connsiteX1" fmla="*/ 1044695 w 2308860"/>
              <a:gd name="connsiteY1" fmla="*/ 4807 h 1022077"/>
              <a:gd name="connsiteX2" fmla="*/ 2308860 w 2308860"/>
              <a:gd name="connsiteY2" fmla="*/ 450577 h 1022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8860" h="1022077">
                <a:moveTo>
                  <a:pt x="0" y="1022077"/>
                </a:moveTo>
                <a:cubicBezTo>
                  <a:pt x="64770" y="561067"/>
                  <a:pt x="571495" y="57999"/>
                  <a:pt x="1044695" y="4807"/>
                </a:cubicBezTo>
                <a:cubicBezTo>
                  <a:pt x="1517895" y="-48385"/>
                  <a:pt x="2063115" y="355327"/>
                  <a:pt x="2308860" y="450577"/>
                </a:cubicBezTo>
              </a:path>
            </a:pathLst>
          </a:custGeom>
          <a:noFill/>
          <a:ln>
            <a:solidFill>
              <a:srgbClr val="F875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4361637" y="3872367"/>
            <a:ext cx="888404" cy="297797"/>
          </a:xfrm>
          <a:custGeom>
            <a:avLst/>
            <a:gdLst>
              <a:gd name="connsiteX0" fmla="*/ 0 w 2308860"/>
              <a:gd name="connsiteY0" fmla="*/ 1030532 h 1030532"/>
              <a:gd name="connsiteX1" fmla="*/ 514350 w 2308860"/>
              <a:gd name="connsiteY1" fmla="*/ 13262 h 1030532"/>
              <a:gd name="connsiteX2" fmla="*/ 2308860 w 2308860"/>
              <a:gd name="connsiteY2" fmla="*/ 459032 h 1030532"/>
              <a:gd name="connsiteX0" fmla="*/ 0 w 1045778"/>
              <a:gd name="connsiteY0" fmla="*/ 1017646 h 1017646"/>
              <a:gd name="connsiteX1" fmla="*/ 514350 w 1045778"/>
              <a:gd name="connsiteY1" fmla="*/ 376 h 1017646"/>
              <a:gd name="connsiteX2" fmla="*/ 1045778 w 1045778"/>
              <a:gd name="connsiteY2" fmla="*/ 894926 h 1017646"/>
              <a:gd name="connsiteX0" fmla="*/ 0 w 1085142"/>
              <a:gd name="connsiteY0" fmla="*/ 1017646 h 1017646"/>
              <a:gd name="connsiteX1" fmla="*/ 514350 w 1085142"/>
              <a:gd name="connsiteY1" fmla="*/ 376 h 1017646"/>
              <a:gd name="connsiteX2" fmla="*/ 1045778 w 1085142"/>
              <a:gd name="connsiteY2" fmla="*/ 894926 h 1017646"/>
              <a:gd name="connsiteX3" fmla="*/ 1045778 w 1085142"/>
              <a:gd name="connsiteY3" fmla="*/ 873593 h 1017646"/>
              <a:gd name="connsiteX0" fmla="*/ 0 w 2349604"/>
              <a:gd name="connsiteY0" fmla="*/ 1017646 h 1017646"/>
              <a:gd name="connsiteX1" fmla="*/ 514350 w 2349604"/>
              <a:gd name="connsiteY1" fmla="*/ 376 h 1017646"/>
              <a:gd name="connsiteX2" fmla="*/ 1045778 w 2349604"/>
              <a:gd name="connsiteY2" fmla="*/ 894926 h 1017646"/>
              <a:gd name="connsiteX3" fmla="*/ 2349604 w 2349604"/>
              <a:gd name="connsiteY3" fmla="*/ 956701 h 1017646"/>
              <a:gd name="connsiteX0" fmla="*/ 0 w 2349604"/>
              <a:gd name="connsiteY0" fmla="*/ 984418 h 984418"/>
              <a:gd name="connsiteX1" fmla="*/ 310627 w 2349604"/>
              <a:gd name="connsiteY1" fmla="*/ 392 h 984418"/>
              <a:gd name="connsiteX2" fmla="*/ 1045778 w 2349604"/>
              <a:gd name="connsiteY2" fmla="*/ 861698 h 984418"/>
              <a:gd name="connsiteX3" fmla="*/ 2349604 w 2349604"/>
              <a:gd name="connsiteY3" fmla="*/ 923473 h 984418"/>
              <a:gd name="connsiteX0" fmla="*/ 0 w 2349604"/>
              <a:gd name="connsiteY0" fmla="*/ 984418 h 984418"/>
              <a:gd name="connsiteX1" fmla="*/ 310627 w 2349604"/>
              <a:gd name="connsiteY1" fmla="*/ 392 h 984418"/>
              <a:gd name="connsiteX2" fmla="*/ 1059360 w 2349604"/>
              <a:gd name="connsiteY2" fmla="*/ 861698 h 984418"/>
              <a:gd name="connsiteX3" fmla="*/ 2349604 w 2349604"/>
              <a:gd name="connsiteY3" fmla="*/ 923473 h 984418"/>
              <a:gd name="connsiteX0" fmla="*/ 0 w 2349604"/>
              <a:gd name="connsiteY0" fmla="*/ 984418 h 984418"/>
              <a:gd name="connsiteX1" fmla="*/ 310627 w 2349604"/>
              <a:gd name="connsiteY1" fmla="*/ 392 h 984418"/>
              <a:gd name="connsiteX2" fmla="*/ 1059360 w 2349604"/>
              <a:gd name="connsiteY2" fmla="*/ 861698 h 984418"/>
              <a:gd name="connsiteX3" fmla="*/ 2349604 w 2349604"/>
              <a:gd name="connsiteY3" fmla="*/ 923473 h 984418"/>
              <a:gd name="connsiteX0" fmla="*/ 0 w 3600240"/>
              <a:gd name="connsiteY0" fmla="*/ 984418 h 984418"/>
              <a:gd name="connsiteX1" fmla="*/ 310627 w 3600240"/>
              <a:gd name="connsiteY1" fmla="*/ 392 h 984418"/>
              <a:gd name="connsiteX2" fmla="*/ 1059360 w 3600240"/>
              <a:gd name="connsiteY2" fmla="*/ 861698 h 984418"/>
              <a:gd name="connsiteX3" fmla="*/ 3600240 w 3600240"/>
              <a:gd name="connsiteY3" fmla="*/ 902444 h 984418"/>
              <a:gd name="connsiteX0" fmla="*/ 0 w 3600240"/>
              <a:gd name="connsiteY0" fmla="*/ 1066835 h 1066835"/>
              <a:gd name="connsiteX1" fmla="*/ 912785 w 3600240"/>
              <a:gd name="connsiteY1" fmla="*/ 353 h 1066835"/>
              <a:gd name="connsiteX2" fmla="*/ 1059360 w 3600240"/>
              <a:gd name="connsiteY2" fmla="*/ 944115 h 1066835"/>
              <a:gd name="connsiteX3" fmla="*/ 3600240 w 3600240"/>
              <a:gd name="connsiteY3" fmla="*/ 984861 h 1066835"/>
              <a:gd name="connsiteX0" fmla="*/ 0 w 3600240"/>
              <a:gd name="connsiteY0" fmla="*/ 1073079 h 1073079"/>
              <a:gd name="connsiteX1" fmla="*/ 912785 w 3600240"/>
              <a:gd name="connsiteY1" fmla="*/ 6597 h 1073079"/>
              <a:gd name="connsiteX2" fmla="*/ 1800477 w 3600240"/>
              <a:gd name="connsiteY2" fmla="*/ 620532 h 1073079"/>
              <a:gd name="connsiteX3" fmla="*/ 3600240 w 3600240"/>
              <a:gd name="connsiteY3" fmla="*/ 991105 h 1073079"/>
              <a:gd name="connsiteX0" fmla="*/ 0 w 3600240"/>
              <a:gd name="connsiteY0" fmla="*/ 1113914 h 1113914"/>
              <a:gd name="connsiteX1" fmla="*/ 866465 w 3600240"/>
              <a:gd name="connsiteY1" fmla="*/ 6204 h 1113914"/>
              <a:gd name="connsiteX2" fmla="*/ 1800477 w 3600240"/>
              <a:gd name="connsiteY2" fmla="*/ 661367 h 1113914"/>
              <a:gd name="connsiteX3" fmla="*/ 3600240 w 3600240"/>
              <a:gd name="connsiteY3" fmla="*/ 1031940 h 1113914"/>
              <a:gd name="connsiteX0" fmla="*/ 0 w 3600240"/>
              <a:gd name="connsiteY0" fmla="*/ 1115425 h 1115425"/>
              <a:gd name="connsiteX1" fmla="*/ 866465 w 3600240"/>
              <a:gd name="connsiteY1" fmla="*/ 7715 h 1115425"/>
              <a:gd name="connsiteX2" fmla="*/ 1939436 w 3600240"/>
              <a:gd name="connsiteY2" fmla="*/ 621649 h 1115425"/>
              <a:gd name="connsiteX3" fmla="*/ 3600240 w 3600240"/>
              <a:gd name="connsiteY3" fmla="*/ 1033451 h 1115425"/>
              <a:gd name="connsiteX0" fmla="*/ 0 w 3600240"/>
              <a:gd name="connsiteY0" fmla="*/ 1115425 h 1115425"/>
              <a:gd name="connsiteX1" fmla="*/ 866465 w 3600240"/>
              <a:gd name="connsiteY1" fmla="*/ 7715 h 1115425"/>
              <a:gd name="connsiteX2" fmla="*/ 1939436 w 3600240"/>
              <a:gd name="connsiteY2" fmla="*/ 621649 h 1115425"/>
              <a:gd name="connsiteX3" fmla="*/ 3600240 w 3600240"/>
              <a:gd name="connsiteY3" fmla="*/ 1033451 h 1115425"/>
              <a:gd name="connsiteX0" fmla="*/ 0 w 3600240"/>
              <a:gd name="connsiteY0" fmla="*/ 1116965 h 1116965"/>
              <a:gd name="connsiteX1" fmla="*/ 866465 w 3600240"/>
              <a:gd name="connsiteY1" fmla="*/ 9255 h 1116965"/>
              <a:gd name="connsiteX2" fmla="*/ 2000519 w 3600240"/>
              <a:gd name="connsiteY2" fmla="*/ 586946 h 1116965"/>
              <a:gd name="connsiteX3" fmla="*/ 3600240 w 3600240"/>
              <a:gd name="connsiteY3" fmla="*/ 1034991 h 1116965"/>
              <a:gd name="connsiteX0" fmla="*/ 0 w 3600240"/>
              <a:gd name="connsiteY0" fmla="*/ 1109964 h 1109964"/>
              <a:gd name="connsiteX1" fmla="*/ 866465 w 3600240"/>
              <a:gd name="connsiteY1" fmla="*/ 2254 h 1109964"/>
              <a:gd name="connsiteX2" fmla="*/ 1552590 w 3600240"/>
              <a:gd name="connsiteY2" fmla="*/ 815535 h 1109964"/>
              <a:gd name="connsiteX3" fmla="*/ 3600240 w 3600240"/>
              <a:gd name="connsiteY3" fmla="*/ 1027990 h 1109964"/>
              <a:gd name="connsiteX0" fmla="*/ 0 w 3600240"/>
              <a:gd name="connsiteY0" fmla="*/ 1073825 h 1073825"/>
              <a:gd name="connsiteX1" fmla="*/ 642501 w 3600240"/>
              <a:gd name="connsiteY1" fmla="*/ 2363 h 1073825"/>
              <a:gd name="connsiteX2" fmla="*/ 1552590 w 3600240"/>
              <a:gd name="connsiteY2" fmla="*/ 779396 h 1073825"/>
              <a:gd name="connsiteX3" fmla="*/ 3600240 w 3600240"/>
              <a:gd name="connsiteY3" fmla="*/ 991851 h 1073825"/>
              <a:gd name="connsiteX0" fmla="*/ 0 w 3600240"/>
              <a:gd name="connsiteY0" fmla="*/ 1074168 h 1074168"/>
              <a:gd name="connsiteX1" fmla="*/ 642501 w 3600240"/>
              <a:gd name="connsiteY1" fmla="*/ 2706 h 1074168"/>
              <a:gd name="connsiteX2" fmla="*/ 1593310 w 3600240"/>
              <a:gd name="connsiteY2" fmla="*/ 761614 h 1074168"/>
              <a:gd name="connsiteX3" fmla="*/ 3600240 w 3600240"/>
              <a:gd name="connsiteY3" fmla="*/ 992194 h 1074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240" h="1074168">
                <a:moveTo>
                  <a:pt x="0" y="1074168"/>
                </a:moveTo>
                <a:cubicBezTo>
                  <a:pt x="64770" y="613158"/>
                  <a:pt x="376949" y="54798"/>
                  <a:pt x="642501" y="2706"/>
                </a:cubicBezTo>
                <a:cubicBezTo>
                  <a:pt x="908053" y="-49386"/>
                  <a:pt x="1347565" y="666364"/>
                  <a:pt x="1593310" y="761614"/>
                </a:cubicBezTo>
                <a:cubicBezTo>
                  <a:pt x="1865195" y="905651"/>
                  <a:pt x="3600240" y="996638"/>
                  <a:pt x="3600240" y="992194"/>
                </a:cubicBezTo>
              </a:path>
            </a:pathLst>
          </a:custGeom>
          <a:noFill/>
          <a:ln>
            <a:solidFill>
              <a:srgbClr val="12B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622544" y="2516319"/>
            <a:ext cx="1478252" cy="10821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123401" y="1600128"/>
            <a:ext cx="1478252" cy="10821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123401" y="3288825"/>
            <a:ext cx="1478252" cy="10821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641474" y="2551999"/>
            <a:ext cx="1478252" cy="10821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yriad Pro" charset="0"/>
              <a:ea typeface="Myriad Pro" charset="0"/>
              <a:cs typeface="Myriad Pro" charset="0"/>
            </a:endParaRPr>
          </a:p>
        </p:txBody>
      </p:sp>
      <p:cxnSp>
        <p:nvCxnSpPr>
          <p:cNvPr id="56" name="Straight Arrow Connector 55"/>
          <p:cNvCxnSpPr>
            <a:stCxn id="51" idx="3"/>
          </p:cNvCxnSpPr>
          <p:nvPr/>
        </p:nvCxnSpPr>
        <p:spPr>
          <a:xfrm flipV="1">
            <a:off x="3100796" y="2213811"/>
            <a:ext cx="999942" cy="84356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00796" y="3062127"/>
            <a:ext cx="999942" cy="84356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5633476" y="2213811"/>
            <a:ext cx="999942" cy="84356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633476" y="3062127"/>
            <a:ext cx="999942" cy="843562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 rot="2223629">
            <a:off x="5974792" y="2208001"/>
            <a:ext cx="53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Myriad Pro" charset="0"/>
                <a:ea typeface="Myriad Pro" charset="0"/>
                <a:cs typeface="Myriad Pro" charset="0"/>
              </a:rPr>
              <a:t>T</a:t>
            </a:r>
            <a:r>
              <a:rPr lang="en-US" b="1" baseline="-25000" dirty="0" smtClean="0">
                <a:latin typeface="Myriad Pro" charset="0"/>
                <a:ea typeface="Myriad Pro" charset="0"/>
                <a:cs typeface="Myriad Pro" charset="0"/>
              </a:rPr>
              <a:t>1/2</a:t>
            </a:r>
            <a:endParaRPr lang="en-US" b="1" baseline="-25000" dirty="0">
              <a:latin typeface="Myriad Pro" charset="0"/>
              <a:ea typeface="Myriad Pro" charset="0"/>
              <a:cs typeface="Myriad Pro" charset="0"/>
            </a:endParaRPr>
          </a:p>
        </p:txBody>
      </p:sp>
      <p:sp>
        <p:nvSpPr>
          <p:cNvPr id="66" name="Rectangle 65"/>
          <p:cNvSpPr/>
          <p:nvPr/>
        </p:nvSpPr>
        <p:spPr>
          <a:xfrm rot="2223629">
            <a:off x="3373827" y="3128541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Myriad Pro" charset="0"/>
                <a:ea typeface="Myriad Pro" charset="0"/>
                <a:cs typeface="Myriad Pro" charset="0"/>
              </a:rPr>
              <a:t>Chr.</a:t>
            </a:r>
            <a:endParaRPr lang="en-US" b="1" baseline="-25000" dirty="0">
              <a:latin typeface="Myriad Pro" charset="0"/>
              <a:ea typeface="Myriad Pro" charset="0"/>
              <a:cs typeface="Myriad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68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Myriad Pro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Cheng</dc:creator>
  <cp:lastModifiedBy>Frank Cheng</cp:lastModifiedBy>
  <cp:revision>6</cp:revision>
  <dcterms:created xsi:type="dcterms:W3CDTF">2017-04-05T21:32:02Z</dcterms:created>
  <dcterms:modified xsi:type="dcterms:W3CDTF">2017-04-05T21:56:01Z</dcterms:modified>
</cp:coreProperties>
</file>