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7" r:id="rId1"/>
  </p:sldMasterIdLst>
  <p:sldIdLst>
    <p:sldId id="256" r:id="rId2"/>
    <p:sldId id="262" r:id="rId3"/>
    <p:sldId id="26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6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910B1486-F9C6-254C-8CD1-F05824E216D5}" type="datetimeFigureOut">
              <a:rPr lang="en-US" smtClean="0"/>
              <a:t>10/03/17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x-none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1486-F9C6-254C-8CD1-F05824E216D5}" type="datetimeFigureOut">
              <a:rPr lang="en-US" smtClean="0"/>
              <a:t>10/03/17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BE4D-56EA-F445-9F03-A20623EC692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1486-F9C6-254C-8CD1-F05824E216D5}" type="datetimeFigureOut">
              <a:rPr lang="en-US" smtClean="0"/>
              <a:t>10/03/17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BE4D-56EA-F445-9F03-A20623EC69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x-none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1486-F9C6-254C-8CD1-F05824E216D5}" type="datetimeFigureOut">
              <a:rPr lang="en-US" smtClean="0"/>
              <a:t>10/03/17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BE4D-56EA-F445-9F03-A20623EC69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1486-F9C6-254C-8CD1-F05824E216D5}" type="datetimeFigureOut">
              <a:rPr lang="en-US" smtClean="0"/>
              <a:t>10/03/17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BE4D-56EA-F445-9F03-A20623EC69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1486-F9C6-254C-8CD1-F05824E216D5}" type="datetimeFigureOut">
              <a:rPr lang="en-US" smtClean="0"/>
              <a:t>10/03/17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BE4D-56EA-F445-9F03-A20623EC69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1486-F9C6-254C-8CD1-F05824E216D5}" type="datetimeFigureOut">
              <a:rPr lang="en-US" smtClean="0"/>
              <a:t>10/03/17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BE4D-56EA-F445-9F03-A20623EC69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910B1486-F9C6-254C-8CD1-F05824E216D5}" type="datetimeFigureOut">
              <a:rPr lang="en-US" smtClean="0"/>
              <a:t>10/03/17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1486-F9C6-254C-8CD1-F05824E216D5}" type="datetimeFigureOut">
              <a:rPr lang="en-US" smtClean="0"/>
              <a:t>10/03/17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BE4D-56EA-F445-9F03-A20623EC69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1486-F9C6-254C-8CD1-F05824E216D5}" type="datetimeFigureOut">
              <a:rPr lang="en-US" smtClean="0"/>
              <a:t>10/03/17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BE4D-56EA-F445-9F03-A20623EC69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1486-F9C6-254C-8CD1-F05824E216D5}" type="datetimeFigureOut">
              <a:rPr lang="en-US" smtClean="0"/>
              <a:t>10/03/17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BE4D-56EA-F445-9F03-A20623EC69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1486-F9C6-254C-8CD1-F05824E216D5}" type="datetimeFigureOut">
              <a:rPr lang="en-US" smtClean="0"/>
              <a:t>10/03/17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BE4D-56EA-F445-9F03-A20623EC69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1486-F9C6-254C-8CD1-F05824E216D5}" type="datetimeFigureOut">
              <a:rPr lang="en-US" smtClean="0"/>
              <a:t>10/03/17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BE4D-56EA-F445-9F03-A20623EC69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x-none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1486-F9C6-254C-8CD1-F05824E216D5}" type="datetimeFigureOut">
              <a:rPr lang="en-US" smtClean="0"/>
              <a:t>10/03/17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910B1486-F9C6-254C-8CD1-F05824E216D5}" type="datetimeFigureOut">
              <a:rPr lang="en-US" smtClean="0"/>
              <a:t>10/03/17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688BE4D-56EA-F445-9F03-A20623EC692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Surveying Methods and Non-Response Bias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Benjamin Chu</a:t>
            </a:r>
          </a:p>
          <a:p>
            <a:r>
              <a:rPr lang="en-US" dirty="0" err="1" smtClean="0"/>
              <a:t>Biomath</a:t>
            </a:r>
            <a:r>
              <a:rPr lang="en-US" dirty="0" smtClean="0"/>
              <a:t> 204</a:t>
            </a:r>
          </a:p>
          <a:p>
            <a:r>
              <a:rPr lang="en-US" dirty="0" smtClean="0"/>
              <a:t>3/15/2017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650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What is Non-Response Bias?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2133601"/>
            <a:ext cx="6894148" cy="1981787"/>
          </a:xfrm>
        </p:spPr>
        <p:txBody>
          <a:bodyPr>
            <a:normAutofit/>
          </a:bodyPr>
          <a:lstStyle/>
          <a:p>
            <a:r>
              <a:rPr lang="en-US" dirty="0"/>
              <a:t>E</a:t>
            </a:r>
            <a:r>
              <a:rPr lang="en-US" dirty="0" smtClean="0"/>
              <a:t>rror due particular population </a:t>
            </a:r>
            <a:r>
              <a:rPr lang="en-US" dirty="0" smtClean="0">
                <a:solidFill>
                  <a:srgbClr val="FF0000"/>
                </a:solidFill>
              </a:rPr>
              <a:t>not responding </a:t>
            </a:r>
            <a:r>
              <a:rPr lang="en-US" dirty="0" smtClean="0"/>
              <a:t>to poll</a:t>
            </a:r>
          </a:p>
        </p:txBody>
      </p:sp>
      <p:pic>
        <p:nvPicPr>
          <p:cNvPr id="5" name="Picture 4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749" y="3575756"/>
            <a:ext cx="3252800" cy="17924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45749" y="5368194"/>
            <a:ext cx="3523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www.youtube.com</a:t>
            </a:r>
            <a:r>
              <a:rPr lang="en-US" sz="1200" dirty="0"/>
              <a:t>/</a:t>
            </a:r>
            <a:r>
              <a:rPr lang="en-US" sz="1200" dirty="0" err="1"/>
              <a:t>watch?v</a:t>
            </a:r>
            <a:r>
              <a:rPr lang="en-US" sz="1200" dirty="0"/>
              <a:t>=6v148z4ISIM</a:t>
            </a:r>
          </a:p>
        </p:txBody>
      </p:sp>
    </p:spTree>
    <p:extLst>
      <p:ext uri="{BB962C8B-B14F-4D97-AF65-F5344CB8AC3E}">
        <p14:creationId xmlns:p14="http://schemas.microsoft.com/office/powerpoint/2010/main" val="1277114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NOT non-response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2133601"/>
            <a:ext cx="7345363" cy="2228710"/>
          </a:xfrm>
        </p:spPr>
        <p:txBody>
          <a:bodyPr/>
          <a:lstStyle/>
          <a:p>
            <a:r>
              <a:rPr lang="en-US" dirty="0" smtClean="0"/>
              <a:t>“When particular types of respondents are not reached” - </a:t>
            </a:r>
            <a:r>
              <a:rPr lang="en-US" dirty="0" err="1" smtClean="0"/>
              <a:t>trchome</a:t>
            </a:r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“Participation is voluntary</a:t>
            </a:r>
            <a:r>
              <a:rPr lang="mr-IN" dirty="0" smtClean="0">
                <a:solidFill>
                  <a:schemeClr val="tx1"/>
                </a:solidFill>
              </a:rPr>
              <a:t>…</a:t>
            </a:r>
            <a:r>
              <a:rPr lang="en-US" dirty="0" smtClean="0">
                <a:solidFill>
                  <a:schemeClr val="tx1"/>
                </a:solidFill>
              </a:rPr>
              <a:t>” (Wang, 2014)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                                           </a:t>
            </a:r>
            <a:r>
              <a:rPr lang="mr-IN" dirty="0" smtClean="0">
                <a:solidFill>
                  <a:srgbClr val="FF0000"/>
                </a:solidFill>
              </a:rPr>
              <a:t>…...</a:t>
            </a:r>
            <a:r>
              <a:rPr lang="en-US" dirty="0" smtClean="0">
                <a:solidFill>
                  <a:srgbClr val="FF0000"/>
                </a:solidFill>
              </a:rPr>
              <a:t>correct but ambiguous.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1428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4139</TotalTime>
  <Words>80</Words>
  <Application>Microsoft Macintosh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Capital</vt:lpstr>
      <vt:lpstr>Surveying Methods and Non-Response Bias</vt:lpstr>
      <vt:lpstr>What is Non-Response Bias?</vt:lpstr>
      <vt:lpstr>What is NOT non-response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Chu</dc:creator>
  <cp:lastModifiedBy>Benjamin Chu</cp:lastModifiedBy>
  <cp:revision>84</cp:revision>
  <dcterms:created xsi:type="dcterms:W3CDTF">2017-03-03T06:49:19Z</dcterms:created>
  <dcterms:modified xsi:type="dcterms:W3CDTF">2017-03-11T23:50:13Z</dcterms:modified>
</cp:coreProperties>
</file>