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6E329-1FAF-DA41-AFB6-CE80DCBD6FF0}" type="datetimeFigureOut">
              <a:rPr lang="en-US" smtClean="0"/>
              <a:t>20/1/28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A09654-8B5F-DC40-B157-BA69DC72F5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multiple regression approach for GWAS and high dimensional inference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869724"/>
          </a:xfrm>
        </p:spPr>
        <p:txBody>
          <a:bodyPr>
            <a:normAutofit/>
          </a:bodyPr>
          <a:lstStyle/>
          <a:p>
            <a:r>
              <a:rPr lang="en-US" dirty="0" smtClean="0"/>
              <a:t>Benjamin Chu</a:t>
            </a:r>
          </a:p>
          <a:p>
            <a:r>
              <a:rPr lang="en-US" dirty="0" smtClean="0"/>
              <a:t>Computational Medicine, Biomathematics</a:t>
            </a:r>
          </a:p>
          <a:p>
            <a:r>
              <a:rPr lang="en-US" dirty="0" smtClean="0"/>
              <a:t>1/31/2020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5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9664" y="3435281"/>
            <a:ext cx="5948283" cy="2740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3624" y="5628014"/>
            <a:ext cx="6336050" cy="255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2041337"/>
            <a:ext cx="7739074" cy="4315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5" y="274638"/>
            <a:ext cx="9083306" cy="1143000"/>
          </a:xfrm>
        </p:spPr>
        <p:txBody>
          <a:bodyPr>
            <a:noAutofit/>
          </a:bodyPr>
          <a:lstStyle/>
          <a:p>
            <a:r>
              <a:rPr lang="en-US" sz="3500" dirty="0" err="1" smtClean="0"/>
              <a:t>OpenMendel</a:t>
            </a:r>
            <a:r>
              <a:rPr lang="en-US" sz="3500" dirty="0"/>
              <a:t> </a:t>
            </a:r>
            <a:r>
              <a:rPr lang="en-US" sz="3500" dirty="0" smtClean="0"/>
              <a:t>platform for</a:t>
            </a:r>
            <a:r>
              <a:rPr lang="en-US" sz="3500" dirty="0" smtClean="0"/>
              <a:t> </a:t>
            </a:r>
            <a:r>
              <a:rPr lang="en-US" sz="3500" dirty="0" smtClean="0"/>
              <a:t>Statistical </a:t>
            </a:r>
            <a:r>
              <a:rPr lang="en-US" sz="3500" dirty="0" smtClean="0"/>
              <a:t>Genetics</a:t>
            </a:r>
            <a:endParaRPr lang="en-US" sz="3500" dirty="0"/>
          </a:p>
        </p:txBody>
      </p:sp>
      <p:sp>
        <p:nvSpPr>
          <p:cNvPr id="6" name="Rectangle 5"/>
          <p:cNvSpPr/>
          <p:nvPr/>
        </p:nvSpPr>
        <p:spPr>
          <a:xfrm>
            <a:off x="827643" y="6505663"/>
            <a:ext cx="864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i="1" dirty="0" smtClean="0"/>
              <a:t>Human Genetics </a:t>
            </a:r>
            <a:r>
              <a:rPr lang="nb-NO" sz="1600" dirty="0" smtClean="0"/>
              <a:t>(</a:t>
            </a:r>
            <a:r>
              <a:rPr lang="nb-NO" sz="1600" dirty="0" smtClean="0"/>
              <a:t>2019)</a:t>
            </a:r>
            <a:r>
              <a:rPr lang="nb-NO" sz="1600" dirty="0" smtClean="0"/>
              <a:t>: </a:t>
            </a:r>
            <a:r>
              <a:rPr lang="nb-NO" sz="1600" dirty="0" err="1" smtClean="0"/>
              <a:t>https</a:t>
            </a:r>
            <a:r>
              <a:rPr lang="nb-NO" sz="1600" dirty="0" smtClean="0"/>
              <a:t>://</a:t>
            </a:r>
            <a:r>
              <a:rPr lang="nb-NO" sz="1600" dirty="0" err="1" smtClean="0"/>
              <a:t>link.springer.com</a:t>
            </a:r>
            <a:r>
              <a:rPr lang="nb-NO" sz="1600" dirty="0" smtClean="0"/>
              <a:t>/</a:t>
            </a:r>
            <a:r>
              <a:rPr lang="nb-NO" sz="1600" dirty="0" err="1" smtClean="0"/>
              <a:t>article</a:t>
            </a:r>
            <a:r>
              <a:rPr lang="nb-NO" sz="1600" dirty="0" smtClean="0"/>
              <a:t>/10.1007/s00439-019-02001-z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621569" y="1417638"/>
            <a:ext cx="56041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Visit us: </a:t>
            </a:r>
            <a:r>
              <a:rPr lang="en-US" sz="3000" b="1" dirty="0" err="1" smtClean="0"/>
              <a:t>github.com</a:t>
            </a:r>
            <a:r>
              <a:rPr lang="en-US" sz="3000" b="1" dirty="0"/>
              <a:t>/</a:t>
            </a:r>
            <a:r>
              <a:rPr lang="en-US" sz="3000" b="1" dirty="0" err="1"/>
              <a:t>OpenMendel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2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30972" y="4230147"/>
            <a:ext cx="7346266" cy="813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1364" y="4348921"/>
            <a:ext cx="6946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Was going to talk about this package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077238" y="2960189"/>
            <a:ext cx="822343" cy="47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82935" y="5043285"/>
            <a:ext cx="822343" cy="47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7643" y="3270826"/>
            <a:ext cx="917551" cy="3289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0973" y="5390468"/>
            <a:ext cx="1014221" cy="392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077239" y="3599736"/>
            <a:ext cx="822342" cy="2375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077239" y="5755923"/>
            <a:ext cx="822342" cy="292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0972" y="3651635"/>
            <a:ext cx="890597" cy="249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64740" y="5856425"/>
            <a:ext cx="1256829" cy="40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174"/>
          </a:xfrm>
        </p:spPr>
        <p:txBody>
          <a:bodyPr>
            <a:normAutofit/>
          </a:bodyPr>
          <a:lstStyle/>
          <a:p>
            <a:r>
              <a:rPr lang="en-US" dirty="0" smtClean="0"/>
              <a:t>Methods for analyzing </a:t>
            </a:r>
            <a:r>
              <a:rPr lang="en-US" dirty="0"/>
              <a:t>high dimensional data</a:t>
            </a:r>
            <a:endParaRPr lang="en-US" dirty="0" smtClean="0"/>
          </a:p>
          <a:p>
            <a:pPr lvl="1"/>
            <a:r>
              <a:rPr lang="en-US" dirty="0" smtClean="0"/>
              <a:t>“p-value” methods</a:t>
            </a:r>
          </a:p>
          <a:p>
            <a:pPr lvl="1"/>
            <a:r>
              <a:rPr lang="en-US" dirty="0" smtClean="0"/>
              <a:t>Multiple regression methods (lasso, ridge, iterative hard </a:t>
            </a:r>
            <a:r>
              <a:rPr lang="en-US" dirty="0" err="1" smtClean="0"/>
              <a:t>thresholding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Why “p-value methods” dominated the past 20 years and it’s time to change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351" y="5133830"/>
            <a:ext cx="831724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Package: </a:t>
            </a:r>
            <a:r>
              <a:rPr lang="en-US" sz="2500" dirty="0" err="1"/>
              <a:t>github.com</a:t>
            </a:r>
            <a:r>
              <a:rPr lang="en-US" sz="2500" dirty="0"/>
              <a:t>/biona001/</a:t>
            </a:r>
            <a:r>
              <a:rPr lang="en-US" sz="2500" dirty="0" err="1" smtClean="0"/>
              <a:t>MendelIHT.jl</a:t>
            </a:r>
            <a:endParaRPr lang="en-US" sz="2500" dirty="0" smtClean="0"/>
          </a:p>
          <a:p>
            <a:r>
              <a:rPr lang="en-US" sz="2500" b="1" dirty="0" smtClean="0"/>
              <a:t>Slides: </a:t>
            </a:r>
            <a:r>
              <a:rPr lang="en-US" sz="2500" dirty="0" err="1" smtClean="0"/>
              <a:t>github.com</a:t>
            </a:r>
            <a:r>
              <a:rPr lang="en-US" sz="2500" dirty="0"/>
              <a:t>/biona001/public-</a:t>
            </a:r>
            <a:r>
              <a:rPr lang="en-US" sz="2500" dirty="0" smtClean="0"/>
              <a:t>talks</a:t>
            </a:r>
          </a:p>
          <a:p>
            <a:r>
              <a:rPr lang="en-US" sz="2500" b="1" dirty="0" smtClean="0"/>
              <a:t>Paper: </a:t>
            </a:r>
            <a:r>
              <a:rPr lang="en-US" sz="2500" dirty="0" smtClean="0"/>
              <a:t>https://</a:t>
            </a:r>
            <a:r>
              <a:rPr lang="en-US" sz="2500" dirty="0" err="1" smtClean="0"/>
              <a:t>www.biorxiv.org</a:t>
            </a:r>
            <a:r>
              <a:rPr lang="en-US" sz="2500" dirty="0" smtClean="0"/>
              <a:t>/content/10.1101/697755v2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33592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</TotalTime>
  <Words>137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A multiple regression approach for GWAS and high dimensional inference</vt:lpstr>
      <vt:lpstr>OpenMendel platform for Statistical Genetics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multiple regression approach for GWAS and high dimensional inference</dc:title>
  <dc:creator>Benjamin Chu</dc:creator>
  <cp:lastModifiedBy>Benjamin Chu</cp:lastModifiedBy>
  <cp:revision>18</cp:revision>
  <dcterms:created xsi:type="dcterms:W3CDTF">2020-01-28T18:45:26Z</dcterms:created>
  <dcterms:modified xsi:type="dcterms:W3CDTF">2020-01-28T19:12:51Z</dcterms:modified>
</cp:coreProperties>
</file>