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99063-4E82-468E-8F01-CC8825E0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D4BAC-9CFC-49F7-B712-F80DED23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AF986-5314-4BF2-B7DC-942034B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41372-7927-4C52-84A5-E092C3D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48F04-F272-4571-9E97-608AA15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BEF6-6C57-4754-8B84-8E31AF6D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7357FD-5939-4A20-A439-4BC7ED5E4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52506-52A7-4DD7-A1FF-492EF07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E3472-D9F0-4F52-A343-15C3653C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7408-8A68-4011-ADB2-1287D085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E40C42-5F0F-4C83-86DA-1149F599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9A4AC2-C1A0-4437-AB33-4936883C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FBB91-ACB7-4B56-A363-3D20DAE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0F1B-E1FF-497F-B423-F1FC665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C37080-6C58-4171-8CA6-FFE12B27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6EE3F-82A6-4C5F-A2D0-F892DE9B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E15D2-F52C-4FC4-8133-83FE6D16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D860F-508F-46EA-B524-5EF89F2E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3C3AC-53F8-46CB-815B-B7C41880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4B24-841F-4E9A-9555-2A906B41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22D39-E356-4202-9E29-D79F68A4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73536-017F-4B2F-A963-EA3BAF5B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1FF11-FB19-47D2-9182-515E6397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45BB6-2D9F-4E56-AF27-7F387B87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978B1-FE91-450E-A223-CB5D959B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E4DF7-D4FB-45E0-AAD8-42B07C5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3A10B-FF42-471A-A912-5B0C44F8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D3D86-E7A6-4146-A02A-7EEDCF96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DF7371-2637-42FB-BEFD-20216015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4B22B8-2E24-4150-8E93-CB6A97EE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B9592-5C49-4713-AF33-1B2ED63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8209-BC08-49AE-90EB-E7DBA77D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AE427-F63F-458E-A47F-32F3F670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5161A-4F02-466E-9DEC-8065BBEF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CD5EA-876D-4DAB-A1CA-87D45C27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372EDE-573A-401B-9791-778EB000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BAD373-B402-42FC-A0DF-65F9A289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8F72D-5159-43E5-B72B-BC33C096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6CF3DE-EA96-4387-9AFD-81AB74F9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8E7CB-4943-4465-9FB3-562C5BB2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763C4-98D4-4DDF-8570-CB74D093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9B84C-1282-4FD1-8CEF-AD899637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5B3D20-466F-49ED-AE6E-7EB7717A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FF1A69-B151-40E9-A269-72E4786C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CD8D40-E312-4607-8088-B037B93E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D7A4B-E366-4A6A-8035-C08E3C67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751CC-A32F-4627-A209-22607B2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A0499-8E58-4827-928F-59130CE8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35EBDA-7647-4C52-9D68-A93B670C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14F296-EA16-4041-8D7D-E7A967DC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DA95D-0601-4942-B6AA-1D197CE9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3B5A0-E42B-4FBB-81F8-9D4C0ECF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CF885-EBCA-4C0D-8468-67C22D61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7012A4-6F2D-478B-89A7-54151F599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38092-C1D1-4A40-B30C-1DF7F43A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BE0BE6-BCA8-400A-9C36-DF5730C7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1FDDF7-7B16-42DB-B127-40429CFA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C6E59E-A70C-4C88-B12D-13800DBD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05DA74-45C0-4E4F-9A83-17E6ED45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1A15C-B193-457C-8BEA-BD6F4667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E2A87-21D9-41C3-843E-AD3295B4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5B795-D39D-4B73-92FF-8F9D5F4D3FA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03B8E5-D878-44F1-B7AB-8F38B9CF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755E8-74EB-420C-BC76-310636182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B9F2-F453-4B15-8194-F9A63B4FE7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6988F610-6C27-48F9-B64C-BD8B1CFD68D9}"/>
              </a:ext>
            </a:extLst>
          </p:cNvPr>
          <p:cNvSpPr/>
          <p:nvPr/>
        </p:nvSpPr>
        <p:spPr>
          <a:xfrm>
            <a:off x="3659462" y="2877317"/>
            <a:ext cx="3399713" cy="229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D0A93B-CB86-4400-9266-9BC3E08F3D21}"/>
              </a:ext>
            </a:extLst>
          </p:cNvPr>
          <p:cNvSpPr/>
          <p:nvPr/>
        </p:nvSpPr>
        <p:spPr>
          <a:xfrm>
            <a:off x="170492" y="2585944"/>
            <a:ext cx="2823596" cy="1538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911059-80D4-4598-8F22-5D21394E6C56}"/>
              </a:ext>
            </a:extLst>
          </p:cNvPr>
          <p:cNvSpPr/>
          <p:nvPr/>
        </p:nvSpPr>
        <p:spPr>
          <a:xfrm>
            <a:off x="170492" y="5065281"/>
            <a:ext cx="2823596" cy="15383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992204F-558F-418D-993F-8AB8B4B8A3E3}"/>
              </a:ext>
            </a:extLst>
          </p:cNvPr>
          <p:cNvSpPr/>
          <p:nvPr/>
        </p:nvSpPr>
        <p:spPr>
          <a:xfrm>
            <a:off x="3808246" y="214501"/>
            <a:ext cx="2823596" cy="1538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27AC1D-EE57-403E-B117-30C2BF3A7FDA}"/>
              </a:ext>
            </a:extLst>
          </p:cNvPr>
          <p:cNvSpPr/>
          <p:nvPr/>
        </p:nvSpPr>
        <p:spPr>
          <a:xfrm>
            <a:off x="170492" y="219810"/>
            <a:ext cx="2823596" cy="1538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0622B0-0D4D-4290-A594-37F56C4B66DB}"/>
              </a:ext>
            </a:extLst>
          </p:cNvPr>
          <p:cNvSpPr/>
          <p:nvPr/>
        </p:nvSpPr>
        <p:spPr>
          <a:xfrm>
            <a:off x="7981950" y="139700"/>
            <a:ext cx="4114800" cy="439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6F37AD-F632-4083-8513-FA31CA90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7" y="5396363"/>
            <a:ext cx="1555363" cy="10739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5F5059D-15D2-48EC-8587-8C491D3A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7" y="2759030"/>
            <a:ext cx="1593426" cy="10203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38290D-4072-4F4A-B164-958EA6F6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357" y="3001543"/>
            <a:ext cx="770411" cy="6517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03B534-7226-4BB4-BAFF-E6DF433E2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915" y="1415234"/>
            <a:ext cx="2871808" cy="19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FA41951-C1EC-4298-BD6A-E2232E490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9394" y="219810"/>
            <a:ext cx="1322432" cy="114792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7FBFAEB-56E5-48BB-B09C-92573A5BCA25}"/>
              </a:ext>
            </a:extLst>
          </p:cNvPr>
          <p:cNvSpPr txBox="1"/>
          <p:nvPr/>
        </p:nvSpPr>
        <p:spPr>
          <a:xfrm>
            <a:off x="8831848" y="3687734"/>
            <a:ext cx="295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FritzBox</a:t>
            </a:r>
            <a:r>
              <a:rPr lang="en-US" b="1" dirty="0"/>
              <a:t> 4040 with 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dynDNS</a:t>
            </a:r>
            <a:r>
              <a:rPr lang="en-US" dirty="0"/>
              <a:t> is configured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PortForwarding</a:t>
            </a:r>
            <a:r>
              <a:rPr lang="en-US" dirty="0"/>
              <a:t> active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CA4DDD-1552-49D6-915F-770845AF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44" y="3499077"/>
            <a:ext cx="2018988" cy="13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E7F6C2-53D8-4A87-938E-9A8B362A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63" y="437429"/>
            <a:ext cx="1140301" cy="7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B00331C-B00F-44CA-8C43-7BF34503CE0B}"/>
              </a:ext>
            </a:extLst>
          </p:cNvPr>
          <p:cNvSpPr txBox="1"/>
          <p:nvPr/>
        </p:nvSpPr>
        <p:spPr>
          <a:xfrm>
            <a:off x="10151381" y="1218071"/>
            <a:ext cx="187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HUAWEI E3372</a:t>
            </a:r>
          </a:p>
          <a:p>
            <a:r>
              <a:rPr lang="en-US" dirty="0"/>
              <a:t>USB LTE / 4G Stick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54EE13A-006D-4FE1-8BAE-2D11708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5" y="523537"/>
            <a:ext cx="2424186" cy="101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58F2C21-E563-40CE-8EB4-C4956818BE83}"/>
              </a:ext>
            </a:extLst>
          </p:cNvPr>
          <p:cNvSpPr txBox="1"/>
          <p:nvPr/>
        </p:nvSpPr>
        <p:spPr>
          <a:xfrm>
            <a:off x="8151792" y="1197615"/>
            <a:ext cx="157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en-US" dirty="0" err="1"/>
              <a:t>elekom</a:t>
            </a:r>
            <a:r>
              <a:rPr lang="en-US" dirty="0"/>
              <a:t> 10GB </a:t>
            </a:r>
          </a:p>
          <a:p>
            <a:r>
              <a:rPr lang="en-US" dirty="0"/>
              <a:t>UMTS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6D24BF-3DDF-48DA-8A68-948CA1859750}"/>
              </a:ext>
            </a:extLst>
          </p:cNvPr>
          <p:cNvSpPr txBox="1"/>
          <p:nvPr/>
        </p:nvSpPr>
        <p:spPr>
          <a:xfrm>
            <a:off x="9883009" y="5914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6DE9CF5-E189-4DF8-AD4F-152F0985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12" y="431079"/>
            <a:ext cx="2247900" cy="11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2C88400-2087-4FEF-96C4-B9B854B06BAD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flipV="1">
            <a:off x="1582290" y="4124317"/>
            <a:ext cx="0" cy="94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5E1A84A-A0B9-4258-8351-D5E797BEAF78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1582290" y="1758183"/>
            <a:ext cx="0" cy="8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1F81F9C-7FA0-4318-9164-7806E43AE3B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2994088" y="983688"/>
            <a:ext cx="814158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9A262A5-DF87-4132-ABCA-BCD633B938A7}"/>
              </a:ext>
            </a:extLst>
          </p:cNvPr>
          <p:cNvCxnSpPr>
            <a:cxnSpLocks/>
          </p:cNvCxnSpPr>
          <p:nvPr/>
        </p:nvCxnSpPr>
        <p:spPr>
          <a:xfrm>
            <a:off x="6631842" y="1029917"/>
            <a:ext cx="135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F97C48A-0EC1-447E-B1B0-F364C102B772}"/>
              </a:ext>
            </a:extLst>
          </p:cNvPr>
          <p:cNvCxnSpPr/>
          <p:nvPr/>
        </p:nvCxnSpPr>
        <p:spPr>
          <a:xfrm flipH="1">
            <a:off x="7059175" y="3530600"/>
            <a:ext cx="922775" cy="49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00E0F35-2056-4A4D-ADC1-DF339DC9CF9C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2994088" y="5171048"/>
            <a:ext cx="2365231" cy="66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5AA77032-0150-4418-AA37-D8CDD71FBB72}"/>
              </a:ext>
            </a:extLst>
          </p:cNvPr>
          <p:cNvSpPr txBox="1"/>
          <p:nvPr/>
        </p:nvSpPr>
        <p:spPr>
          <a:xfrm>
            <a:off x="170492" y="25859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</a:t>
            </a:r>
            <a:endParaRPr lang="en-US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4CAC92F-4E46-463B-934F-BEA4BAB0A4B9}"/>
              </a:ext>
            </a:extLst>
          </p:cNvPr>
          <p:cNvSpPr txBox="1"/>
          <p:nvPr/>
        </p:nvSpPr>
        <p:spPr>
          <a:xfrm>
            <a:off x="3311476" y="5471668"/>
            <a:ext cx="2220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, </a:t>
            </a:r>
            <a:r>
              <a:rPr lang="de-DE" dirty="0" err="1"/>
              <a:t>eg</a:t>
            </a:r>
            <a:r>
              <a:rPr lang="de-DE" dirty="0"/>
              <a:t>: </a:t>
            </a:r>
          </a:p>
          <a:p>
            <a:r>
              <a:rPr lang="de-DE" dirty="0"/>
              <a:t>SSH [20], HTTPS [443]</a:t>
            </a:r>
          </a:p>
          <a:p>
            <a:r>
              <a:rPr lang="de-DE" dirty="0"/>
              <a:t>VPN[1194]</a:t>
            </a:r>
            <a:endParaRPr lang="en-US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FD0F261-AD6A-4C81-B80A-65AAD011CF7C}"/>
              </a:ext>
            </a:extLst>
          </p:cNvPr>
          <p:cNvSpPr txBox="1"/>
          <p:nvPr/>
        </p:nvSpPr>
        <p:spPr>
          <a:xfrm>
            <a:off x="298152" y="4407770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Connects</a:t>
            </a:r>
            <a:r>
              <a:rPr lang="de-DE" dirty="0"/>
              <a:t> to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62449DB-9087-475A-A26C-F519CF897014}"/>
              </a:ext>
            </a:extLst>
          </p:cNvPr>
          <p:cNvSpPr txBox="1"/>
          <p:nvPr/>
        </p:nvSpPr>
        <p:spPr>
          <a:xfrm>
            <a:off x="188280" y="184100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Redirects to: </a:t>
            </a:r>
          </a:p>
          <a:p>
            <a:r>
              <a:rPr lang="de-DE" dirty="0"/>
              <a:t>uc2.hopto.org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F9C63C9-9C0B-4E1E-85AC-75DA891D011D}"/>
              </a:ext>
            </a:extLst>
          </p:cNvPr>
          <p:cNvSpPr txBox="1"/>
          <p:nvPr/>
        </p:nvSpPr>
        <p:spPr>
          <a:xfrm>
            <a:off x="2901979" y="660521"/>
            <a:ext cx="110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Redirects </a:t>
            </a:r>
          </a:p>
          <a:p>
            <a:r>
              <a:rPr lang="de-DE" dirty="0"/>
              <a:t>to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0F3E352-7C6F-408E-A31F-8296CCC2C4E7}"/>
              </a:ext>
            </a:extLst>
          </p:cNvPr>
          <p:cNvSpPr txBox="1"/>
          <p:nvPr/>
        </p:nvSpPr>
        <p:spPr>
          <a:xfrm>
            <a:off x="6689778" y="667449"/>
            <a:ext cx="1248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Gives</a:t>
            </a:r>
            <a:r>
              <a:rPr lang="de-DE" dirty="0"/>
              <a:t> </a:t>
            </a:r>
          </a:p>
          <a:p>
            <a:r>
              <a:rPr lang="de-DE" dirty="0" err="1"/>
              <a:t>dynamic</a:t>
            </a:r>
            <a:r>
              <a:rPr lang="de-DE" dirty="0"/>
              <a:t> IP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DB9C8D4-4314-425F-BAC2-ACCB85A2583F}"/>
              </a:ext>
            </a:extLst>
          </p:cNvPr>
          <p:cNvSpPr txBox="1"/>
          <p:nvPr/>
        </p:nvSpPr>
        <p:spPr>
          <a:xfrm>
            <a:off x="7272558" y="3857358"/>
            <a:ext cx="62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NAT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13C1624-74DB-445A-9C49-9616B3C1684F}"/>
              </a:ext>
            </a:extLst>
          </p:cNvPr>
          <p:cNvSpPr txBox="1"/>
          <p:nvPr/>
        </p:nvSpPr>
        <p:spPr>
          <a:xfrm>
            <a:off x="3708892" y="2852746"/>
            <a:ext cx="241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Device = </a:t>
            </a:r>
            <a:r>
              <a:rPr lang="en-US" dirty="0" err="1"/>
              <a:t>RasPi</a:t>
            </a:r>
            <a:endParaRPr lang="en-US" dirty="0"/>
          </a:p>
          <a:p>
            <a:r>
              <a:rPr lang="en-US" dirty="0"/>
              <a:t>&gt; Runs OpenVPN server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4B8D8E0-EE72-45D6-AAEC-46F9CCBA262D}"/>
              </a:ext>
            </a:extLst>
          </p:cNvPr>
          <p:cNvCxnSpPr>
            <a:cxnSpLocks/>
          </p:cNvCxnSpPr>
          <p:nvPr/>
        </p:nvCxnSpPr>
        <p:spPr>
          <a:xfrm flipH="1">
            <a:off x="8214511" y="4549212"/>
            <a:ext cx="88619" cy="10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F367160C-9A06-4C6D-AF7F-9E2AB3BB89D0}"/>
              </a:ext>
            </a:extLst>
          </p:cNvPr>
          <p:cNvSpPr/>
          <p:nvPr/>
        </p:nvSpPr>
        <p:spPr>
          <a:xfrm>
            <a:off x="7676526" y="5660385"/>
            <a:ext cx="4058274" cy="1139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61CBB20-B3A1-415A-8DC7-C1F3C649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744" y="4803327"/>
            <a:ext cx="770411" cy="65171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6BFA0DB8-F44B-4C63-B544-ED3E852636E4}"/>
              </a:ext>
            </a:extLst>
          </p:cNvPr>
          <p:cNvSpPr txBox="1"/>
          <p:nvPr/>
        </p:nvSpPr>
        <p:spPr>
          <a:xfrm>
            <a:off x="7676526" y="5610167"/>
            <a:ext cx="355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Devices (access by </a:t>
            </a:r>
            <a:r>
              <a:rPr lang="en-US" dirty="0" err="1"/>
              <a:t>RasPi</a:t>
            </a:r>
            <a:r>
              <a:rPr lang="en-US" dirty="0"/>
              <a:t>)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ED444A74-0253-4DCA-AE0C-67283A915A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6362" y="6061964"/>
            <a:ext cx="1373217" cy="688756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5B12D9C8-43A0-43C0-82A0-CD28C1C495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6792" y="6061964"/>
            <a:ext cx="1373217" cy="688756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F9D9ECD4-D57A-46C3-AD88-4F17F9BC3E21}"/>
              </a:ext>
            </a:extLst>
          </p:cNvPr>
          <p:cNvSpPr txBox="1"/>
          <p:nvPr/>
        </p:nvSpPr>
        <p:spPr>
          <a:xfrm>
            <a:off x="10858904" y="6104089"/>
            <a:ext cx="3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731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Richter</dc:creator>
  <cp:lastModifiedBy>René Richter</cp:lastModifiedBy>
  <cp:revision>3</cp:revision>
  <dcterms:created xsi:type="dcterms:W3CDTF">2020-09-21T13:45:14Z</dcterms:created>
  <dcterms:modified xsi:type="dcterms:W3CDTF">2020-09-21T14:10:35Z</dcterms:modified>
</cp:coreProperties>
</file>