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30267275" cy="42794238"/>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3" userDrawn="1">
          <p15:clr>
            <a:srgbClr val="A4A3A4"/>
          </p15:clr>
        </p15:guide>
        <p15:guide id="2" orient="horz" pos="374" userDrawn="1">
          <p15:clr>
            <a:srgbClr val="A4A3A4"/>
          </p15:clr>
        </p15:guide>
        <p15:guide id="3" orient="horz" pos="26208" userDrawn="1">
          <p15:clr>
            <a:srgbClr val="A4A3A4"/>
          </p15:clr>
        </p15:guide>
        <p15:guide id="4" orient="horz" userDrawn="1">
          <p15:clr>
            <a:srgbClr val="A4A3A4"/>
          </p15:clr>
        </p15:guide>
        <p15:guide id="5" pos="401" userDrawn="1">
          <p15:clr>
            <a:srgbClr val="A4A3A4"/>
          </p15:clr>
        </p15:guide>
        <p15:guide id="6" pos="1867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Jieping Ye" initials="JY" lastIdx="2"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7260"/>
    <a:srgbClr val="D3634D"/>
    <a:srgbClr val="5B9BD5"/>
    <a:srgbClr val="EDC48D"/>
    <a:srgbClr val="FFCC00"/>
    <a:srgbClr val="D197CD"/>
    <a:srgbClr val="E0BADD"/>
    <a:srgbClr val="FF00FF"/>
    <a:srgbClr val="B8D0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658" autoAdjust="0"/>
    <p:restoredTop sz="93823" autoAdjust="0"/>
  </p:normalViewPr>
  <p:slideViewPr>
    <p:cSldViewPr snapToGrid="0" snapToObjects="1" showGuides="1">
      <p:cViewPr varScale="1">
        <p:scale>
          <a:sx n="18" d="100"/>
          <a:sy n="18" d="100"/>
        </p:scale>
        <p:origin x="3714" y="174"/>
      </p:cViewPr>
      <p:guideLst>
        <p:guide orient="horz" pos="4313"/>
        <p:guide orient="horz" pos="374"/>
        <p:guide orient="horz" pos="26208"/>
        <p:guide orient="horz"/>
        <p:guide pos="401"/>
        <p:guide pos="1867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gyang Wang" userId="cbb8009cd31390b0" providerId="LiveId" clId="{6F9ADF54-9E69-456C-A2FE-8E29F80BFC3C}"/>
    <pc:docChg chg="undo custSel delSld modSld">
      <pc:chgData name="Zhengyang Wang" userId="cbb8009cd31390b0" providerId="LiveId" clId="{6F9ADF54-9E69-456C-A2FE-8E29F80BFC3C}" dt="2017-09-11T23:40:03.443" v="356" actId="20577"/>
      <pc:docMkLst>
        <pc:docMk/>
      </pc:docMkLst>
      <pc:sldChg chg="del">
        <pc:chgData name="Zhengyang Wang" userId="cbb8009cd31390b0" providerId="LiveId" clId="{6F9ADF54-9E69-456C-A2FE-8E29F80BFC3C}" dt="2017-09-11T17:55:04.264" v="0" actId="2696"/>
        <pc:sldMkLst>
          <pc:docMk/>
          <pc:sldMk cId="3425218134" sldId="256"/>
        </pc:sldMkLst>
      </pc:sldChg>
      <pc:sldChg chg="addSp delSp modSp">
        <pc:chgData name="Zhengyang Wang" userId="cbb8009cd31390b0" providerId="LiveId" clId="{6F9ADF54-9E69-456C-A2FE-8E29F80BFC3C}" dt="2017-09-11T23:40:03.443" v="356" actId="20577"/>
        <pc:sldMkLst>
          <pc:docMk/>
          <pc:sldMk cId="1020687863" sldId="257"/>
        </pc:sldMkLst>
        <pc:spChg chg="add del mod">
          <ac:chgData name="Zhengyang Wang" userId="cbb8009cd31390b0" providerId="LiveId" clId="{6F9ADF54-9E69-456C-A2FE-8E29F80BFC3C}" dt="2017-09-11T23:34:57.623" v="243" actId="20577"/>
          <ac:spMkLst>
            <pc:docMk/>
            <pc:sldMk cId="1020687863" sldId="257"/>
            <ac:spMk id="2" creationId="{8C8E3EDD-35FB-4FCF-8F94-7D1AF8D30799}"/>
          </ac:spMkLst>
        </pc:spChg>
        <pc:spChg chg="add del mod">
          <ac:chgData name="Zhengyang Wang" userId="cbb8009cd31390b0" providerId="LiveId" clId="{6F9ADF54-9E69-456C-A2FE-8E29F80BFC3C}" dt="2017-09-11T23:35:24.997" v="252" actId="20577"/>
          <ac:spMkLst>
            <pc:docMk/>
            <pc:sldMk cId="1020687863" sldId="257"/>
            <ac:spMk id="3" creationId="{3CF7F5C7-2A03-4C64-9082-1EC699B096A6}"/>
          </ac:spMkLst>
        </pc:spChg>
        <pc:spChg chg="add mod">
          <ac:chgData name="Zhengyang Wang" userId="cbb8009cd31390b0" providerId="LiveId" clId="{6F9ADF54-9E69-456C-A2FE-8E29F80BFC3C}" dt="2017-09-11T23:39:39.819" v="348" actId="1035"/>
          <ac:spMkLst>
            <pc:docMk/>
            <pc:sldMk cId="1020687863" sldId="257"/>
            <ac:spMk id="4" creationId="{FB56CECA-F493-48C1-834C-D1C1D310297E}"/>
          </ac:spMkLst>
        </pc:spChg>
        <pc:spChg chg="mod">
          <ac:chgData name="Zhengyang Wang" userId="cbb8009cd31390b0" providerId="LiveId" clId="{6F9ADF54-9E69-456C-A2FE-8E29F80BFC3C}" dt="2017-09-11T23:35:20.378" v="250" actId="255"/>
          <ac:spMkLst>
            <pc:docMk/>
            <pc:sldMk cId="1020687863" sldId="257"/>
            <ac:spMk id="57" creationId="{00000000-0000-0000-0000-000000000000}"/>
          </ac:spMkLst>
        </pc:spChg>
        <pc:spChg chg="add mod">
          <ac:chgData name="Zhengyang Wang" userId="cbb8009cd31390b0" providerId="LiveId" clId="{6F9ADF54-9E69-456C-A2FE-8E29F80BFC3C}" dt="2017-09-11T23:25:59.555" v="169" actId="1076"/>
          <ac:spMkLst>
            <pc:docMk/>
            <pc:sldMk cId="1020687863" sldId="257"/>
            <ac:spMk id="58" creationId="{FD39AADB-4739-46C2-B32A-065E45D24FC3}"/>
          </ac:spMkLst>
        </pc:spChg>
        <pc:spChg chg="add mod">
          <ac:chgData name="Zhengyang Wang" userId="cbb8009cd31390b0" providerId="LiveId" clId="{6F9ADF54-9E69-456C-A2FE-8E29F80BFC3C}" dt="2017-09-11T23:31:21.040" v="190" actId="14100"/>
          <ac:spMkLst>
            <pc:docMk/>
            <pc:sldMk cId="1020687863" sldId="257"/>
            <ac:spMk id="59" creationId="{5F1DEBF1-8C09-4449-9455-E68060EDFAFF}"/>
          </ac:spMkLst>
        </pc:spChg>
        <pc:spChg chg="add mod">
          <ac:chgData name="Zhengyang Wang" userId="cbb8009cd31390b0" providerId="LiveId" clId="{6F9ADF54-9E69-456C-A2FE-8E29F80BFC3C}" dt="2017-09-11T23:31:06.862" v="186" actId="14100"/>
          <ac:spMkLst>
            <pc:docMk/>
            <pc:sldMk cId="1020687863" sldId="257"/>
            <ac:spMk id="60" creationId="{79DE76E8-5058-419C-8F72-0DE91E56685D}"/>
          </ac:spMkLst>
        </pc:spChg>
        <pc:spChg chg="add mod">
          <ac:chgData name="Zhengyang Wang" userId="cbb8009cd31390b0" providerId="LiveId" clId="{6F9ADF54-9E69-456C-A2FE-8E29F80BFC3C}" dt="2017-09-11T23:39:39.819" v="348" actId="1035"/>
          <ac:spMkLst>
            <pc:docMk/>
            <pc:sldMk cId="1020687863" sldId="257"/>
            <ac:spMk id="61" creationId="{A252AD44-16BC-4337-9BE3-F714591AC8E9}"/>
          </ac:spMkLst>
        </pc:spChg>
        <pc:spChg chg="add mod">
          <ac:chgData name="Zhengyang Wang" userId="cbb8009cd31390b0" providerId="LiveId" clId="{6F9ADF54-9E69-456C-A2FE-8E29F80BFC3C}" dt="2017-09-11T23:40:03.443" v="356" actId="20577"/>
          <ac:spMkLst>
            <pc:docMk/>
            <pc:sldMk cId="1020687863" sldId="257"/>
            <ac:spMk id="62" creationId="{342EB178-B041-4128-8F48-C5D46DC36EA6}"/>
          </ac:spMkLst>
        </pc:spChg>
        <pc:spChg chg="add mod">
          <ac:chgData name="Zhengyang Wang" userId="cbb8009cd31390b0" providerId="LiveId" clId="{6F9ADF54-9E69-456C-A2FE-8E29F80BFC3C}" dt="2017-09-11T23:39:39.819" v="348" actId="1035"/>
          <ac:spMkLst>
            <pc:docMk/>
            <pc:sldMk cId="1020687863" sldId="257"/>
            <ac:spMk id="63" creationId="{88483D56-6166-477C-B45E-3D1FEEFD38A6}"/>
          </ac:spMkLst>
        </pc:spChg>
        <pc:spChg chg="add mod">
          <ac:chgData name="Zhengyang Wang" userId="cbb8009cd31390b0" providerId="LiveId" clId="{6F9ADF54-9E69-456C-A2FE-8E29F80BFC3C}" dt="2017-09-11T23:39:39.819" v="348" actId="1035"/>
          <ac:spMkLst>
            <pc:docMk/>
            <pc:sldMk cId="1020687863" sldId="257"/>
            <ac:spMk id="64" creationId="{32C945F9-FA41-42F4-8537-4B00FA0C0D4C}"/>
          </ac:spMkLst>
        </pc:spChg>
        <pc:spChg chg="mod">
          <ac:chgData name="Zhengyang Wang" userId="cbb8009cd31390b0" providerId="LiveId" clId="{6F9ADF54-9E69-456C-A2FE-8E29F80BFC3C}" dt="2017-09-11T23:31:17.873" v="189" actId="14100"/>
          <ac:spMkLst>
            <pc:docMk/>
            <pc:sldMk cId="1020687863" sldId="257"/>
            <ac:spMk id="65" creationId="{EA744F1A-4E75-4CBA-B7F7-AC033BF05897}"/>
          </ac:spMkLst>
        </pc:spChg>
        <pc:spChg chg="add mod">
          <ac:chgData name="Zhengyang Wang" userId="cbb8009cd31390b0" providerId="LiveId" clId="{6F9ADF54-9E69-456C-A2FE-8E29F80BFC3C}" dt="2017-09-11T23:39:39.819" v="348" actId="1035"/>
          <ac:spMkLst>
            <pc:docMk/>
            <pc:sldMk cId="1020687863" sldId="257"/>
            <ac:spMk id="66" creationId="{47498133-5094-498A-860F-D7B848430425}"/>
          </ac:spMkLst>
        </pc:spChg>
        <pc:spChg chg="del">
          <ac:chgData name="Zhengyang Wang" userId="cbb8009cd31390b0" providerId="LiveId" clId="{6F9ADF54-9E69-456C-A2FE-8E29F80BFC3C}" dt="2017-09-11T23:05:38.271" v="4" actId="404"/>
          <ac:spMkLst>
            <pc:docMk/>
            <pc:sldMk cId="1020687863" sldId="257"/>
            <ac:spMk id="66" creationId="{574AC280-61EA-414B-8894-A1DD99EA059A}"/>
          </ac:spMkLst>
        </pc:spChg>
        <pc:spChg chg="mod">
          <ac:chgData name="Zhengyang Wang" userId="cbb8009cd31390b0" providerId="LiveId" clId="{6F9ADF54-9E69-456C-A2FE-8E29F80BFC3C}" dt="2017-09-11T23:31:14.185" v="188" actId="1076"/>
          <ac:spMkLst>
            <pc:docMk/>
            <pc:sldMk cId="1020687863" sldId="257"/>
            <ac:spMk id="67" creationId="{C9E869F6-C43E-49B7-B08E-EAA4E25C933B}"/>
          </ac:spMkLst>
        </pc:spChg>
        <pc:spChg chg="add mod">
          <ac:chgData name="Zhengyang Wang" userId="cbb8009cd31390b0" providerId="LiveId" clId="{6F9ADF54-9E69-456C-A2FE-8E29F80BFC3C}" dt="2017-09-11T23:39:39.819" v="348" actId="1035"/>
          <ac:spMkLst>
            <pc:docMk/>
            <pc:sldMk cId="1020687863" sldId="257"/>
            <ac:spMk id="68" creationId="{5600669E-1CD6-4370-8809-E9BFA0375217}"/>
          </ac:spMkLst>
        </pc:spChg>
        <pc:spChg chg="del">
          <ac:chgData name="Zhengyang Wang" userId="cbb8009cd31390b0" providerId="LiveId" clId="{6F9ADF54-9E69-456C-A2FE-8E29F80BFC3C}" dt="2017-09-11T23:07:12.762" v="5" actId="404"/>
          <ac:spMkLst>
            <pc:docMk/>
            <pc:sldMk cId="1020687863" sldId="257"/>
            <ac:spMk id="68" creationId="{942B9CC1-A10D-4D0B-A111-57B49D179FB9}"/>
          </ac:spMkLst>
        </pc:spChg>
        <pc:spChg chg="del mod">
          <ac:chgData name="Zhengyang Wang" userId="cbb8009cd31390b0" providerId="LiveId" clId="{6F9ADF54-9E69-456C-A2FE-8E29F80BFC3C}" dt="2017-09-11T23:30:57.465" v="182" actId="478"/>
          <ac:spMkLst>
            <pc:docMk/>
            <pc:sldMk cId="1020687863" sldId="257"/>
            <ac:spMk id="69" creationId="{081B8FFD-59BE-4FFA-A60A-90D146856A05}"/>
          </ac:spMkLst>
        </pc:spChg>
        <pc:spChg chg="del mod">
          <ac:chgData name="Zhengyang Wang" userId="cbb8009cd31390b0" providerId="LiveId" clId="{6F9ADF54-9E69-456C-A2FE-8E29F80BFC3C}" dt="2017-09-11T23:30:59.251" v="183" actId="478"/>
          <ac:spMkLst>
            <pc:docMk/>
            <pc:sldMk cId="1020687863" sldId="257"/>
            <ac:spMk id="70" creationId="{4ECA8C28-0AD2-41B4-BCF1-640A713245A8}"/>
          </ac:spMkLst>
        </pc:spChg>
        <pc:spChg chg="del mod">
          <ac:chgData name="Zhengyang Wang" userId="cbb8009cd31390b0" providerId="LiveId" clId="{6F9ADF54-9E69-456C-A2FE-8E29F80BFC3C}" dt="2017-09-11T23:31:00.901" v="184" actId="478"/>
          <ac:spMkLst>
            <pc:docMk/>
            <pc:sldMk cId="1020687863" sldId="257"/>
            <ac:spMk id="71" creationId="{7A8BE7E8-A8BF-4EDA-8CD0-CAD078CE0583}"/>
          </ac:spMkLst>
        </pc:spChg>
        <pc:spChg chg="del mod">
          <ac:chgData name="Zhengyang Wang" userId="cbb8009cd31390b0" providerId="LiveId" clId="{6F9ADF54-9E69-456C-A2FE-8E29F80BFC3C}" dt="2017-09-11T23:31:01.839" v="185" actId="478"/>
          <ac:spMkLst>
            <pc:docMk/>
            <pc:sldMk cId="1020687863" sldId="257"/>
            <ac:spMk id="72" creationId="{3C7C3546-F221-40F5-8836-DC01187A51D6}"/>
          </ac:spMkLst>
        </pc:spChg>
        <pc:spChg chg="del">
          <ac:chgData name="Zhengyang Wang" userId="cbb8009cd31390b0" providerId="LiveId" clId="{6F9ADF54-9E69-456C-A2FE-8E29F80BFC3C}" dt="2017-09-11T23:07:22.223" v="6" actId="404"/>
          <ac:spMkLst>
            <pc:docMk/>
            <pc:sldMk cId="1020687863" sldId="257"/>
            <ac:spMk id="73" creationId="{B46B17BC-F138-4C64-B844-3736E41067A1}"/>
          </ac:spMkLst>
        </pc:spChg>
        <pc:spChg chg="add mod">
          <ac:chgData name="Zhengyang Wang" userId="cbb8009cd31390b0" providerId="LiveId" clId="{6F9ADF54-9E69-456C-A2FE-8E29F80BFC3C}" dt="2017-09-11T23:39:39.819" v="348" actId="1035"/>
          <ac:spMkLst>
            <pc:docMk/>
            <pc:sldMk cId="1020687863" sldId="257"/>
            <ac:spMk id="73" creationId="{6DC2FA29-AB11-4450-A0CE-57236FBDECF4}"/>
          </ac:spMkLst>
        </pc:spChg>
        <pc:spChg chg="mod">
          <ac:chgData name="Zhengyang Wang" userId="cbb8009cd31390b0" providerId="LiveId" clId="{6F9ADF54-9E69-456C-A2FE-8E29F80BFC3C}" dt="2017-09-11T23:39:45.124" v="349" actId="14100"/>
          <ac:spMkLst>
            <pc:docMk/>
            <pc:sldMk cId="1020687863" sldId="257"/>
            <ac:spMk id="74" creationId="{E27F776E-D90C-4DED-9409-1B66071B460D}"/>
          </ac:spMkLst>
        </pc:spChg>
        <pc:spChg chg="del">
          <ac:chgData name="Zhengyang Wang" userId="cbb8009cd31390b0" providerId="LiveId" clId="{6F9ADF54-9E69-456C-A2FE-8E29F80BFC3C}" dt="2017-09-11T23:30:00.040" v="181" actId="20577"/>
          <ac:spMkLst>
            <pc:docMk/>
            <pc:sldMk cId="1020687863" sldId="257"/>
            <ac:spMk id="109" creationId="{76D89E51-EF53-491D-9749-FDA67C0CE306}"/>
          </ac:spMkLst>
        </pc:spChg>
        <pc:spChg chg="del">
          <ac:chgData name="Zhengyang Wang" userId="cbb8009cd31390b0" providerId="LiveId" clId="{6F9ADF54-9E69-456C-A2FE-8E29F80BFC3C}" dt="2017-09-11T23:29:56.134" v="180" actId="478"/>
          <ac:spMkLst>
            <pc:docMk/>
            <pc:sldMk cId="1020687863" sldId="257"/>
            <ac:spMk id="110" creationId="{8700470B-AF3F-4E27-A57D-9B6C110096A9}"/>
          </ac:spMkLst>
        </pc:spChg>
        <pc:spChg chg="del">
          <ac:chgData name="Zhengyang Wang" userId="cbb8009cd31390b0" providerId="LiveId" clId="{6F9ADF54-9E69-456C-A2FE-8E29F80BFC3C}" dt="2017-09-11T23:29:54.353" v="179" actId="478"/>
          <ac:spMkLst>
            <pc:docMk/>
            <pc:sldMk cId="1020687863" sldId="257"/>
            <ac:spMk id="111" creationId="{AEE1B985-8EB8-4DC4-8C2E-40843AA19429}"/>
          </ac:spMkLst>
        </pc:spChg>
        <pc:spChg chg="del mod">
          <ac:chgData name="Zhengyang Wang" userId="cbb8009cd31390b0" providerId="LiveId" clId="{6F9ADF54-9E69-456C-A2FE-8E29F80BFC3C}" dt="2017-09-11T23:05:13.647" v="3" actId="404"/>
          <ac:spMkLst>
            <pc:docMk/>
            <pc:sldMk cId="1020687863" sldId="257"/>
            <ac:spMk id="165" creationId="{00000000-0000-0000-0000-000000000000}"/>
          </ac:spMkLst>
        </pc:spChg>
        <pc:spChg chg="mod">
          <ac:chgData name="Zhengyang Wang" userId="cbb8009cd31390b0" providerId="LiveId" clId="{6F9ADF54-9E69-456C-A2FE-8E29F80BFC3C}" dt="2017-09-11T23:27:05.814" v="178" actId="14100"/>
          <ac:spMkLst>
            <pc:docMk/>
            <pc:sldMk cId="1020687863" sldId="257"/>
            <ac:spMk id="166" creationId="{00000000-0000-0000-0000-000000000000}"/>
          </ac:spMkLst>
        </pc:spChg>
        <pc:spChg chg="del">
          <ac:chgData name="Zhengyang Wang" userId="cbb8009cd31390b0" providerId="LiveId" clId="{6F9ADF54-9E69-456C-A2FE-8E29F80BFC3C}" dt="2017-09-11T23:12:46.927" v="55" actId="404"/>
          <ac:spMkLst>
            <pc:docMk/>
            <pc:sldMk cId="1020687863" sldId="257"/>
            <ac:spMk id="167" creationId="{00000000-0000-0000-0000-000000000000}"/>
          </ac:spMkLst>
        </pc:spChg>
        <pc:spChg chg="mod">
          <ac:chgData name="Zhengyang Wang" userId="cbb8009cd31390b0" providerId="LiveId" clId="{6F9ADF54-9E69-456C-A2FE-8E29F80BFC3C}" dt="2017-09-11T23:21:30.305" v="119" actId="14100"/>
          <ac:spMkLst>
            <pc:docMk/>
            <pc:sldMk cId="1020687863" sldId="257"/>
            <ac:spMk id="224" creationId="{FBF8183F-EA78-46FF-ADF9-32E80DF44347}"/>
          </ac:spMkLst>
        </pc:spChg>
      </pc:sldChg>
    </pc:docChg>
  </pc:docChgLst>
  <pc:docChgLst>
    <pc:chgData name="Zhengyang Wang" userId="cbb8009cd31390b0" providerId="LiveId" clId="{B90994A8-E918-480E-9213-F3C104EAEC35}"/>
    <pc:docChg chg="undo custSel addSld delSld modSld">
      <pc:chgData name="Zhengyang Wang" userId="cbb8009cd31390b0" providerId="LiveId" clId="{B90994A8-E918-480E-9213-F3C104EAEC35}" dt="2017-09-11T17:53:11.185" v="986" actId="2696"/>
      <pc:docMkLst>
        <pc:docMk/>
      </pc:docMkLst>
      <pc:sldChg chg="addSp delSp modSp">
        <pc:chgData name="Zhengyang Wang" userId="cbb8009cd31390b0" providerId="LiveId" clId="{B90994A8-E918-480E-9213-F3C104EAEC35}" dt="2017-09-11T17:50:31.627" v="984" actId="1035"/>
        <pc:sldMkLst>
          <pc:docMk/>
          <pc:sldMk cId="1020687863" sldId="257"/>
        </pc:sldMkLst>
        <pc:spChg chg="add del mod">
          <ac:chgData name="Zhengyang Wang" userId="cbb8009cd31390b0" providerId="LiveId" clId="{B90994A8-E918-480E-9213-F3C104EAEC35}" dt="2017-09-11T16:57:35.787" v="820" actId="1035"/>
          <ac:spMkLst>
            <pc:docMk/>
            <pc:sldMk cId="1020687863" sldId="257"/>
            <ac:spMk id="2" creationId="{41219E0F-F35E-4334-B42C-157CA845069A}"/>
          </ac:spMkLst>
        </pc:spChg>
        <pc:spChg chg="add del mod">
          <ac:chgData name="Zhengyang Wang" userId="cbb8009cd31390b0" providerId="LiveId" clId="{B90994A8-E918-480E-9213-F3C104EAEC35}" dt="2017-09-11T16:57:35.787" v="820" actId="1035"/>
          <ac:spMkLst>
            <pc:docMk/>
            <pc:sldMk cId="1020687863" sldId="257"/>
            <ac:spMk id="3" creationId="{F229407A-BAA8-407B-98E6-A0A5FD532F10}"/>
          </ac:spMkLst>
        </pc:spChg>
        <pc:spChg chg="add del mod">
          <ac:chgData name="Zhengyang Wang" userId="cbb8009cd31390b0" providerId="LiveId" clId="{B90994A8-E918-480E-9213-F3C104EAEC35}" dt="2017-09-11T16:56:18.410" v="816" actId="27636"/>
          <ac:spMkLst>
            <pc:docMk/>
            <pc:sldMk cId="1020687863" sldId="257"/>
            <ac:spMk id="3" creationId="{070E4385-0060-443A-BE00-E7A5EA47183B}"/>
          </ac:spMkLst>
        </pc:spChg>
        <pc:spChg chg="add del mod">
          <ac:chgData name="Zhengyang Wang" userId="cbb8009cd31390b0" providerId="LiveId" clId="{B90994A8-E918-480E-9213-F3C104EAEC35}" dt="2017-09-11T16:57:35.787" v="820" actId="1035"/>
          <ac:spMkLst>
            <pc:docMk/>
            <pc:sldMk cId="1020687863" sldId="257"/>
            <ac:spMk id="4" creationId="{EEBEDAFD-7FF5-4976-A743-877961165154}"/>
          </ac:spMkLst>
        </pc:spChg>
        <pc:spChg chg="add del mod">
          <ac:chgData name="Zhengyang Wang" userId="cbb8009cd31390b0" providerId="LiveId" clId="{B90994A8-E918-480E-9213-F3C104EAEC35}" dt="2017-09-11T16:52:42.202" v="751" actId="478"/>
          <ac:spMkLst>
            <pc:docMk/>
            <pc:sldMk cId="1020687863" sldId="257"/>
            <ac:spMk id="5" creationId="{AA4F4E70-A8EA-4F17-823B-E469CFC1702F}"/>
          </ac:spMkLst>
        </pc:spChg>
        <pc:spChg chg="add del mod">
          <ac:chgData name="Zhengyang Wang" userId="cbb8009cd31390b0" providerId="LiveId" clId="{B90994A8-E918-480E-9213-F3C104EAEC35}" dt="2017-09-11T16:57:35.787" v="820" actId="1035"/>
          <ac:spMkLst>
            <pc:docMk/>
            <pc:sldMk cId="1020687863" sldId="257"/>
            <ac:spMk id="5" creationId="{D3A14393-6EBD-45F8-9B0D-066F107752F7}"/>
          </ac:spMkLst>
        </pc:spChg>
        <pc:spChg chg="add del mod">
          <ac:chgData name="Zhengyang Wang" userId="cbb8009cd31390b0" providerId="LiveId" clId="{B90994A8-E918-480E-9213-F3C104EAEC35}" dt="2017-09-11T16:55:36.476" v="785" actId="27636"/>
          <ac:spMkLst>
            <pc:docMk/>
            <pc:sldMk cId="1020687863" sldId="257"/>
            <ac:spMk id="6" creationId="{5488F80D-44FF-434C-9349-85D01F9FC3BF}"/>
          </ac:spMkLst>
        </pc:spChg>
        <pc:spChg chg="add del mod">
          <ac:chgData name="Zhengyang Wang" userId="cbb8009cd31390b0" providerId="LiveId" clId="{B90994A8-E918-480E-9213-F3C104EAEC35}" dt="2017-09-11T16:57:37.320" v="823" actId="1035"/>
          <ac:spMkLst>
            <pc:docMk/>
            <pc:sldMk cId="1020687863" sldId="257"/>
            <ac:spMk id="6" creationId="{C7426540-F2FE-4C16-95BA-B88B4F86105F}"/>
          </ac:spMkLst>
        </pc:spChg>
        <pc:spChg chg="add del mod">
          <ac:chgData name="Zhengyang Wang" userId="cbb8009cd31390b0" providerId="LiveId" clId="{B90994A8-E918-480E-9213-F3C104EAEC35}" dt="2017-09-11T16:55:36.476" v="785" actId="27636"/>
          <ac:spMkLst>
            <pc:docMk/>
            <pc:sldMk cId="1020687863" sldId="257"/>
            <ac:spMk id="7" creationId="{ECD64107-06C4-4954-B36D-611EBD2B9AEE}"/>
          </ac:spMkLst>
        </pc:spChg>
        <pc:spChg chg="add del mod">
          <ac:chgData name="Zhengyang Wang" userId="cbb8009cd31390b0" providerId="LiveId" clId="{B90994A8-E918-480E-9213-F3C104EAEC35}" dt="2017-09-11T16:57:37.320" v="823" actId="1035"/>
          <ac:spMkLst>
            <pc:docMk/>
            <pc:sldMk cId="1020687863" sldId="257"/>
            <ac:spMk id="7" creationId="{C6E6A132-854F-4D2C-892B-8C534A0C8A89}"/>
          </ac:spMkLst>
        </pc:spChg>
        <pc:spChg chg="add del mod">
          <ac:chgData name="Zhengyang Wang" userId="cbb8009cd31390b0" providerId="LiveId" clId="{B90994A8-E918-480E-9213-F3C104EAEC35}" dt="2017-09-11T16:57:37.320" v="823" actId="1035"/>
          <ac:spMkLst>
            <pc:docMk/>
            <pc:sldMk cId="1020687863" sldId="257"/>
            <ac:spMk id="8" creationId="{910FE3D6-FA77-4D7F-8000-C6F1347A95DD}"/>
          </ac:spMkLst>
        </pc:spChg>
        <pc:spChg chg="add del mod">
          <ac:chgData name="Zhengyang Wang" userId="cbb8009cd31390b0" providerId="LiveId" clId="{B90994A8-E918-480E-9213-F3C104EAEC35}" dt="2017-09-11T16:55:36.476" v="785" actId="27636"/>
          <ac:spMkLst>
            <pc:docMk/>
            <pc:sldMk cId="1020687863" sldId="257"/>
            <ac:spMk id="8" creationId="{321FA162-418B-44F5-81E0-020B9D9B8EFB}"/>
          </ac:spMkLst>
        </pc:spChg>
        <pc:spChg chg="add del mod">
          <ac:chgData name="Zhengyang Wang" userId="cbb8009cd31390b0" providerId="LiveId" clId="{B90994A8-E918-480E-9213-F3C104EAEC35}" dt="2017-09-11T16:55:36.476" v="785" actId="27636"/>
          <ac:spMkLst>
            <pc:docMk/>
            <pc:sldMk cId="1020687863" sldId="257"/>
            <ac:spMk id="9" creationId="{8A3EF04E-2FFF-466E-98FC-A7B33B8E0DFD}"/>
          </ac:spMkLst>
        </pc:spChg>
        <pc:spChg chg="add del mod">
          <ac:chgData name="Zhengyang Wang" userId="cbb8009cd31390b0" providerId="LiveId" clId="{B90994A8-E918-480E-9213-F3C104EAEC35}" dt="2017-09-11T16:57:37.320" v="823" actId="1035"/>
          <ac:spMkLst>
            <pc:docMk/>
            <pc:sldMk cId="1020687863" sldId="257"/>
            <ac:spMk id="9" creationId="{B31DAD27-B58D-42AC-820C-3693159C108E}"/>
          </ac:spMkLst>
        </pc:spChg>
        <pc:spChg chg="add del mod">
          <ac:chgData name="Zhengyang Wang" userId="cbb8009cd31390b0" providerId="LiveId" clId="{B90994A8-E918-480E-9213-F3C104EAEC35}" dt="2017-09-11T16:57:37.320" v="823" actId="1035"/>
          <ac:spMkLst>
            <pc:docMk/>
            <pc:sldMk cId="1020687863" sldId="257"/>
            <ac:spMk id="10" creationId="{7B4EDCED-478C-4FBD-AA69-F9BEC7BB6235}"/>
          </ac:spMkLst>
        </pc:spChg>
        <pc:spChg chg="add del mod">
          <ac:chgData name="Zhengyang Wang" userId="cbb8009cd31390b0" providerId="LiveId" clId="{B90994A8-E918-480E-9213-F3C104EAEC35}" dt="2017-09-11T16:55:36.476" v="785" actId="27636"/>
          <ac:spMkLst>
            <pc:docMk/>
            <pc:sldMk cId="1020687863" sldId="257"/>
            <ac:spMk id="10" creationId="{1A5772AC-4FFD-4C8A-87D0-BC96C1E19E5C}"/>
          </ac:spMkLst>
        </pc:spChg>
        <pc:spChg chg="add del mod">
          <ac:chgData name="Zhengyang Wang" userId="cbb8009cd31390b0" providerId="LiveId" clId="{B90994A8-E918-480E-9213-F3C104EAEC35}" dt="2017-09-11T16:55:36.476" v="785" actId="27636"/>
          <ac:spMkLst>
            <pc:docMk/>
            <pc:sldMk cId="1020687863" sldId="257"/>
            <ac:spMk id="11" creationId="{754F3624-D2AD-4BD4-8B1D-8767F592C609}"/>
          </ac:spMkLst>
        </pc:spChg>
        <pc:spChg chg="add del mod">
          <ac:chgData name="Zhengyang Wang" userId="cbb8009cd31390b0" providerId="LiveId" clId="{B90994A8-E918-480E-9213-F3C104EAEC35}" dt="2017-09-11T16:57:37.320" v="823" actId="1035"/>
          <ac:spMkLst>
            <pc:docMk/>
            <pc:sldMk cId="1020687863" sldId="257"/>
            <ac:spMk id="11" creationId="{790EFA90-D72B-4503-BBCB-B9413F9B15D1}"/>
          </ac:spMkLst>
        </pc:spChg>
        <pc:spChg chg="add del mod">
          <ac:chgData name="Zhengyang Wang" userId="cbb8009cd31390b0" providerId="LiveId" clId="{B90994A8-E918-480E-9213-F3C104EAEC35}" dt="2017-09-11T16:55:36.476" v="785" actId="27636"/>
          <ac:spMkLst>
            <pc:docMk/>
            <pc:sldMk cId="1020687863" sldId="257"/>
            <ac:spMk id="12" creationId="{4207B071-AD8C-4D23-A960-8AFC81E4D854}"/>
          </ac:spMkLst>
        </pc:spChg>
        <pc:spChg chg="add del mod">
          <ac:chgData name="Zhengyang Wang" userId="cbb8009cd31390b0" providerId="LiveId" clId="{B90994A8-E918-480E-9213-F3C104EAEC35}" dt="2017-09-11T16:57:37.320" v="823" actId="1035"/>
          <ac:spMkLst>
            <pc:docMk/>
            <pc:sldMk cId="1020687863" sldId="257"/>
            <ac:spMk id="12" creationId="{BF454888-D199-47C8-A0B7-EAFC36230967}"/>
          </ac:spMkLst>
        </pc:spChg>
        <pc:spChg chg="add del mod">
          <ac:chgData name="Zhengyang Wang" userId="cbb8009cd31390b0" providerId="LiveId" clId="{B90994A8-E918-480E-9213-F3C104EAEC35}" dt="2017-09-11T16:57:37.320" v="823" actId="1035"/>
          <ac:spMkLst>
            <pc:docMk/>
            <pc:sldMk cId="1020687863" sldId="257"/>
            <ac:spMk id="13" creationId="{C1659B8E-918F-41D8-A3A5-9AF33FE53A2E}"/>
          </ac:spMkLst>
        </pc:spChg>
        <pc:spChg chg="add del mod">
          <ac:chgData name="Zhengyang Wang" userId="cbb8009cd31390b0" providerId="LiveId" clId="{B90994A8-E918-480E-9213-F3C104EAEC35}" dt="2017-09-11T16:55:36.476" v="785" actId="27636"/>
          <ac:spMkLst>
            <pc:docMk/>
            <pc:sldMk cId="1020687863" sldId="257"/>
            <ac:spMk id="13" creationId="{74C4B1B5-63BF-4D62-8EB5-C7004758726D}"/>
          </ac:spMkLst>
        </pc:spChg>
        <pc:spChg chg="add del mod">
          <ac:chgData name="Zhengyang Wang" userId="cbb8009cd31390b0" providerId="LiveId" clId="{B90994A8-E918-480E-9213-F3C104EAEC35}" dt="2017-09-11T16:57:37.320" v="823" actId="1035"/>
          <ac:spMkLst>
            <pc:docMk/>
            <pc:sldMk cId="1020687863" sldId="257"/>
            <ac:spMk id="14" creationId="{776EE182-9CA6-4A6A-80C2-55940E9408A9}"/>
          </ac:spMkLst>
        </pc:spChg>
        <pc:spChg chg="add del mod">
          <ac:chgData name="Zhengyang Wang" userId="cbb8009cd31390b0" providerId="LiveId" clId="{B90994A8-E918-480E-9213-F3C104EAEC35}" dt="2017-09-11T16:55:36.476" v="785" actId="27636"/>
          <ac:spMkLst>
            <pc:docMk/>
            <pc:sldMk cId="1020687863" sldId="257"/>
            <ac:spMk id="14" creationId="{A82F19ED-17C4-4117-A5F0-6EB70FC120C8}"/>
          </ac:spMkLst>
        </pc:spChg>
        <pc:spChg chg="add del mod">
          <ac:chgData name="Zhengyang Wang" userId="cbb8009cd31390b0" providerId="LiveId" clId="{B90994A8-E918-480E-9213-F3C104EAEC35}" dt="2017-09-11T16:55:36.476" v="785" actId="27636"/>
          <ac:spMkLst>
            <pc:docMk/>
            <pc:sldMk cId="1020687863" sldId="257"/>
            <ac:spMk id="15" creationId="{BEF181D7-63AE-40F4-9BD5-B1A38FF3E847}"/>
          </ac:spMkLst>
        </pc:spChg>
        <pc:spChg chg="add del mod">
          <ac:chgData name="Zhengyang Wang" userId="cbb8009cd31390b0" providerId="LiveId" clId="{B90994A8-E918-480E-9213-F3C104EAEC35}" dt="2017-09-11T16:57:37.320" v="823" actId="1035"/>
          <ac:spMkLst>
            <pc:docMk/>
            <pc:sldMk cId="1020687863" sldId="257"/>
            <ac:spMk id="15" creationId="{84D1A9B1-F7DA-45A2-8D9A-4B94A4B711E4}"/>
          </ac:spMkLst>
        </pc:spChg>
        <pc:spChg chg="add del mod">
          <ac:chgData name="Zhengyang Wang" userId="cbb8009cd31390b0" providerId="LiveId" clId="{B90994A8-E918-480E-9213-F3C104EAEC35}" dt="2017-09-11T16:57:37.320" v="823" actId="1035"/>
          <ac:spMkLst>
            <pc:docMk/>
            <pc:sldMk cId="1020687863" sldId="257"/>
            <ac:spMk id="16" creationId="{3BD5458C-DA8C-464F-8B34-0E61B97D1C1C}"/>
          </ac:spMkLst>
        </pc:spChg>
        <pc:spChg chg="add del mod">
          <ac:chgData name="Zhengyang Wang" userId="cbb8009cd31390b0" providerId="LiveId" clId="{B90994A8-E918-480E-9213-F3C104EAEC35}" dt="2017-09-11T16:55:36.476" v="785" actId="27636"/>
          <ac:spMkLst>
            <pc:docMk/>
            <pc:sldMk cId="1020687863" sldId="257"/>
            <ac:spMk id="16" creationId="{3C80E1A3-5351-4416-AD5D-FAA2106370E1}"/>
          </ac:spMkLst>
        </pc:spChg>
        <pc:spChg chg="add del mod">
          <ac:chgData name="Zhengyang Wang" userId="cbb8009cd31390b0" providerId="LiveId" clId="{B90994A8-E918-480E-9213-F3C104EAEC35}" dt="2017-09-11T16:55:36.476" v="785" actId="27636"/>
          <ac:spMkLst>
            <pc:docMk/>
            <pc:sldMk cId="1020687863" sldId="257"/>
            <ac:spMk id="17" creationId="{00A426FA-0E47-4C55-A23D-A1FB595DF578}"/>
          </ac:spMkLst>
        </pc:spChg>
        <pc:spChg chg="add del mod">
          <ac:chgData name="Zhengyang Wang" userId="cbb8009cd31390b0" providerId="LiveId" clId="{B90994A8-E918-480E-9213-F3C104EAEC35}" dt="2017-09-11T16:57:37.320" v="823" actId="1035"/>
          <ac:spMkLst>
            <pc:docMk/>
            <pc:sldMk cId="1020687863" sldId="257"/>
            <ac:spMk id="17" creationId="{569B4F8B-494A-4C10-A138-648DB21CB02A}"/>
          </ac:spMkLst>
        </pc:spChg>
        <pc:spChg chg="add del mod">
          <ac:chgData name="Zhengyang Wang" userId="cbb8009cd31390b0" providerId="LiveId" clId="{B90994A8-E918-480E-9213-F3C104EAEC35}" dt="2017-09-11T16:57:37.320" v="823" actId="1035"/>
          <ac:spMkLst>
            <pc:docMk/>
            <pc:sldMk cId="1020687863" sldId="257"/>
            <ac:spMk id="18" creationId="{DF43D074-E5E6-48F4-961F-EA73782CC969}"/>
          </ac:spMkLst>
        </pc:spChg>
        <pc:spChg chg="add del mod">
          <ac:chgData name="Zhengyang Wang" userId="cbb8009cd31390b0" providerId="LiveId" clId="{B90994A8-E918-480E-9213-F3C104EAEC35}" dt="2017-09-11T16:55:36.476" v="785" actId="27636"/>
          <ac:spMkLst>
            <pc:docMk/>
            <pc:sldMk cId="1020687863" sldId="257"/>
            <ac:spMk id="18" creationId="{217B11FB-B6E7-4C08-ADA2-E94C103F0864}"/>
          </ac:spMkLst>
        </pc:spChg>
        <pc:spChg chg="add del mod">
          <ac:chgData name="Zhengyang Wang" userId="cbb8009cd31390b0" providerId="LiveId" clId="{B90994A8-E918-480E-9213-F3C104EAEC35}" dt="2017-09-11T16:55:36.476" v="785" actId="27636"/>
          <ac:spMkLst>
            <pc:docMk/>
            <pc:sldMk cId="1020687863" sldId="257"/>
            <ac:spMk id="19" creationId="{0F8059E9-7B8A-4E6C-989B-A3878EC502EF}"/>
          </ac:spMkLst>
        </pc:spChg>
        <pc:spChg chg="add del mod">
          <ac:chgData name="Zhengyang Wang" userId="cbb8009cd31390b0" providerId="LiveId" clId="{B90994A8-E918-480E-9213-F3C104EAEC35}" dt="2017-09-11T16:57:37.320" v="823" actId="1035"/>
          <ac:spMkLst>
            <pc:docMk/>
            <pc:sldMk cId="1020687863" sldId="257"/>
            <ac:spMk id="19" creationId="{110ABF19-E69C-459A-9FF4-A7636D5899EE}"/>
          </ac:spMkLst>
        </pc:spChg>
        <pc:spChg chg="add del mod">
          <ac:chgData name="Zhengyang Wang" userId="cbb8009cd31390b0" providerId="LiveId" clId="{B90994A8-E918-480E-9213-F3C104EAEC35}" dt="2017-09-11T16:55:36.476" v="785" actId="27636"/>
          <ac:spMkLst>
            <pc:docMk/>
            <pc:sldMk cId="1020687863" sldId="257"/>
            <ac:spMk id="20" creationId="{551D40D4-F895-43B8-B637-645366BCDE5E}"/>
          </ac:spMkLst>
        </pc:spChg>
        <pc:spChg chg="add del mod">
          <ac:chgData name="Zhengyang Wang" userId="cbb8009cd31390b0" providerId="LiveId" clId="{B90994A8-E918-480E-9213-F3C104EAEC35}" dt="2017-09-11T16:57:37.320" v="823" actId="1035"/>
          <ac:spMkLst>
            <pc:docMk/>
            <pc:sldMk cId="1020687863" sldId="257"/>
            <ac:spMk id="20" creationId="{15FFE10F-3BA6-459C-91B1-F8E942DA914B}"/>
          </ac:spMkLst>
        </pc:spChg>
        <pc:spChg chg="add del mod">
          <ac:chgData name="Zhengyang Wang" userId="cbb8009cd31390b0" providerId="LiveId" clId="{B90994A8-E918-480E-9213-F3C104EAEC35}" dt="2017-09-11T16:55:36.476" v="785" actId="27636"/>
          <ac:spMkLst>
            <pc:docMk/>
            <pc:sldMk cId="1020687863" sldId="257"/>
            <ac:spMk id="21" creationId="{C053FCB3-AFB1-4887-B337-437B515406E1}"/>
          </ac:spMkLst>
        </pc:spChg>
        <pc:spChg chg="add del mod">
          <ac:chgData name="Zhengyang Wang" userId="cbb8009cd31390b0" providerId="LiveId" clId="{B90994A8-E918-480E-9213-F3C104EAEC35}" dt="2017-09-11T16:57:37.320" v="823" actId="1035"/>
          <ac:spMkLst>
            <pc:docMk/>
            <pc:sldMk cId="1020687863" sldId="257"/>
            <ac:spMk id="21" creationId="{18CB55C9-3B5E-4366-A742-171BE4C4B01E}"/>
          </ac:spMkLst>
        </pc:spChg>
        <pc:spChg chg="add del mod">
          <ac:chgData name="Zhengyang Wang" userId="cbb8009cd31390b0" providerId="LiveId" clId="{B90994A8-E918-480E-9213-F3C104EAEC35}" dt="2017-09-11T16:55:36.476" v="785" actId="27636"/>
          <ac:spMkLst>
            <pc:docMk/>
            <pc:sldMk cId="1020687863" sldId="257"/>
            <ac:spMk id="22" creationId="{583D7843-EF71-45FF-8DE1-DAA4BE8B022E}"/>
          </ac:spMkLst>
        </pc:spChg>
        <pc:spChg chg="add del mod">
          <ac:chgData name="Zhengyang Wang" userId="cbb8009cd31390b0" providerId="LiveId" clId="{B90994A8-E918-480E-9213-F3C104EAEC35}" dt="2017-09-11T16:57:37.320" v="823" actId="1035"/>
          <ac:spMkLst>
            <pc:docMk/>
            <pc:sldMk cId="1020687863" sldId="257"/>
            <ac:spMk id="22" creationId="{A7F67A7F-9C53-47FC-9AAA-088CF871D53E}"/>
          </ac:spMkLst>
        </pc:spChg>
        <pc:spChg chg="add del mod">
          <ac:chgData name="Zhengyang Wang" userId="cbb8009cd31390b0" providerId="LiveId" clId="{B90994A8-E918-480E-9213-F3C104EAEC35}" dt="2017-09-11T16:57:37.320" v="823" actId="1035"/>
          <ac:spMkLst>
            <pc:docMk/>
            <pc:sldMk cId="1020687863" sldId="257"/>
            <ac:spMk id="23" creationId="{5AEC77C7-F73E-4904-B3BB-2DA01D469930}"/>
          </ac:spMkLst>
        </pc:spChg>
        <pc:spChg chg="add del mod">
          <ac:chgData name="Zhengyang Wang" userId="cbb8009cd31390b0" providerId="LiveId" clId="{B90994A8-E918-480E-9213-F3C104EAEC35}" dt="2017-09-11T16:55:36.476" v="785" actId="27636"/>
          <ac:spMkLst>
            <pc:docMk/>
            <pc:sldMk cId="1020687863" sldId="257"/>
            <ac:spMk id="23" creationId="{532763EA-743E-43D4-8101-AFECC13C3CFE}"/>
          </ac:spMkLst>
        </pc:spChg>
        <pc:spChg chg="add del mod">
          <ac:chgData name="Zhengyang Wang" userId="cbb8009cd31390b0" providerId="LiveId" clId="{B90994A8-E918-480E-9213-F3C104EAEC35}" dt="2017-09-11T16:55:36.476" v="785" actId="27636"/>
          <ac:spMkLst>
            <pc:docMk/>
            <pc:sldMk cId="1020687863" sldId="257"/>
            <ac:spMk id="24" creationId="{6F848EF1-B737-4BBA-A7F9-C0E7C3A59E6A}"/>
          </ac:spMkLst>
        </pc:spChg>
        <pc:spChg chg="add del mod">
          <ac:chgData name="Zhengyang Wang" userId="cbb8009cd31390b0" providerId="LiveId" clId="{B90994A8-E918-480E-9213-F3C104EAEC35}" dt="2017-09-11T16:57:37.320" v="823" actId="1035"/>
          <ac:spMkLst>
            <pc:docMk/>
            <pc:sldMk cId="1020687863" sldId="257"/>
            <ac:spMk id="24" creationId="{E366CABF-4A75-4920-BCB0-CB2A7B21738E}"/>
          </ac:spMkLst>
        </pc:spChg>
        <pc:spChg chg="add del mod">
          <ac:chgData name="Zhengyang Wang" userId="cbb8009cd31390b0" providerId="LiveId" clId="{B90994A8-E918-480E-9213-F3C104EAEC35}" dt="2017-09-11T16:55:36.476" v="785" actId="27636"/>
          <ac:spMkLst>
            <pc:docMk/>
            <pc:sldMk cId="1020687863" sldId="257"/>
            <ac:spMk id="25" creationId="{FB0A7577-2903-41A5-BA5E-A6ECE25300AA}"/>
          </ac:spMkLst>
        </pc:spChg>
        <pc:spChg chg="add del mod">
          <ac:chgData name="Zhengyang Wang" userId="cbb8009cd31390b0" providerId="LiveId" clId="{B90994A8-E918-480E-9213-F3C104EAEC35}" dt="2017-09-11T16:57:37.320" v="823" actId="1035"/>
          <ac:spMkLst>
            <pc:docMk/>
            <pc:sldMk cId="1020687863" sldId="257"/>
            <ac:spMk id="25" creationId="{728C4637-1504-48FE-AB5F-3FDE06052B43}"/>
          </ac:spMkLst>
        </pc:spChg>
        <pc:spChg chg="add del mod">
          <ac:chgData name="Zhengyang Wang" userId="cbb8009cd31390b0" providerId="LiveId" clId="{B90994A8-E918-480E-9213-F3C104EAEC35}" dt="2017-09-11T16:57:37.320" v="823" actId="1035"/>
          <ac:spMkLst>
            <pc:docMk/>
            <pc:sldMk cId="1020687863" sldId="257"/>
            <ac:spMk id="26" creationId="{DEEDF561-175F-4D7B-AAC2-5FB1FD140B4B}"/>
          </ac:spMkLst>
        </pc:spChg>
        <pc:spChg chg="add del mod">
          <ac:chgData name="Zhengyang Wang" userId="cbb8009cd31390b0" providerId="LiveId" clId="{B90994A8-E918-480E-9213-F3C104EAEC35}" dt="2017-09-11T16:55:36.476" v="785" actId="27636"/>
          <ac:spMkLst>
            <pc:docMk/>
            <pc:sldMk cId="1020687863" sldId="257"/>
            <ac:spMk id="26" creationId="{9458EFA4-D34E-431D-A377-405D908912FE}"/>
          </ac:spMkLst>
        </pc:spChg>
        <pc:spChg chg="add del mod">
          <ac:chgData name="Zhengyang Wang" userId="cbb8009cd31390b0" providerId="LiveId" clId="{B90994A8-E918-480E-9213-F3C104EAEC35}" dt="2017-09-11T16:57:37.320" v="823" actId="1035"/>
          <ac:spMkLst>
            <pc:docMk/>
            <pc:sldMk cId="1020687863" sldId="257"/>
            <ac:spMk id="27" creationId="{01FE11F9-CECD-410C-9D67-5122FA30EA02}"/>
          </ac:spMkLst>
        </pc:spChg>
        <pc:spChg chg="add del mod">
          <ac:chgData name="Zhengyang Wang" userId="cbb8009cd31390b0" providerId="LiveId" clId="{B90994A8-E918-480E-9213-F3C104EAEC35}" dt="2017-09-11T16:55:36.476" v="785" actId="27636"/>
          <ac:spMkLst>
            <pc:docMk/>
            <pc:sldMk cId="1020687863" sldId="257"/>
            <ac:spMk id="27" creationId="{52E23393-78E2-4F71-BF19-DB46A9285BCD}"/>
          </ac:spMkLst>
        </pc:spChg>
        <pc:spChg chg="add del mod">
          <ac:chgData name="Zhengyang Wang" userId="cbb8009cd31390b0" providerId="LiveId" clId="{B90994A8-E918-480E-9213-F3C104EAEC35}" dt="2017-09-11T16:55:36.476" v="785" actId="27636"/>
          <ac:spMkLst>
            <pc:docMk/>
            <pc:sldMk cId="1020687863" sldId="257"/>
            <ac:spMk id="28" creationId="{8BE32AE9-BCAA-4351-A67D-F38E69A3DDB1}"/>
          </ac:spMkLst>
        </pc:spChg>
        <pc:spChg chg="add del mod">
          <ac:chgData name="Zhengyang Wang" userId="cbb8009cd31390b0" providerId="LiveId" clId="{B90994A8-E918-480E-9213-F3C104EAEC35}" dt="2017-09-11T16:57:37.320" v="823" actId="1035"/>
          <ac:spMkLst>
            <pc:docMk/>
            <pc:sldMk cId="1020687863" sldId="257"/>
            <ac:spMk id="28" creationId="{B2F0C0E7-5BBE-4936-B77E-EE253BA1B23A}"/>
          </ac:spMkLst>
        </pc:spChg>
        <pc:spChg chg="add del mod">
          <ac:chgData name="Zhengyang Wang" userId="cbb8009cd31390b0" providerId="LiveId" clId="{B90994A8-E918-480E-9213-F3C104EAEC35}" dt="2017-09-11T16:55:36.476" v="785" actId="27636"/>
          <ac:spMkLst>
            <pc:docMk/>
            <pc:sldMk cId="1020687863" sldId="257"/>
            <ac:spMk id="29" creationId="{6EAFE700-963D-480E-946E-A369286755DC}"/>
          </ac:spMkLst>
        </pc:spChg>
        <pc:spChg chg="add del mod">
          <ac:chgData name="Zhengyang Wang" userId="cbb8009cd31390b0" providerId="LiveId" clId="{B90994A8-E918-480E-9213-F3C104EAEC35}" dt="2017-09-11T16:57:37.320" v="823" actId="1035"/>
          <ac:spMkLst>
            <pc:docMk/>
            <pc:sldMk cId="1020687863" sldId="257"/>
            <ac:spMk id="29" creationId="{D5DCD741-39D4-4B59-86A5-79FF421CDE51}"/>
          </ac:spMkLst>
        </pc:spChg>
        <pc:spChg chg="add del mod">
          <ac:chgData name="Zhengyang Wang" userId="cbb8009cd31390b0" providerId="LiveId" clId="{B90994A8-E918-480E-9213-F3C104EAEC35}" dt="2017-09-11T16:55:36.476" v="785" actId="27636"/>
          <ac:spMkLst>
            <pc:docMk/>
            <pc:sldMk cId="1020687863" sldId="257"/>
            <ac:spMk id="30" creationId="{AAE7EDBA-62A5-4D6C-B526-B667E558ACAF}"/>
          </ac:spMkLst>
        </pc:spChg>
        <pc:spChg chg="add del mod">
          <ac:chgData name="Zhengyang Wang" userId="cbb8009cd31390b0" providerId="LiveId" clId="{B90994A8-E918-480E-9213-F3C104EAEC35}" dt="2017-09-11T16:57:37.320" v="823" actId="1035"/>
          <ac:spMkLst>
            <pc:docMk/>
            <pc:sldMk cId="1020687863" sldId="257"/>
            <ac:spMk id="30" creationId="{D5A1F89E-5370-4261-A5C0-2E856E298688}"/>
          </ac:spMkLst>
        </pc:spChg>
        <pc:spChg chg="add del mod">
          <ac:chgData name="Zhengyang Wang" userId="cbb8009cd31390b0" providerId="LiveId" clId="{B90994A8-E918-480E-9213-F3C104EAEC35}" dt="2017-09-11T16:55:36.476" v="785" actId="27636"/>
          <ac:spMkLst>
            <pc:docMk/>
            <pc:sldMk cId="1020687863" sldId="257"/>
            <ac:spMk id="31" creationId="{656A81ED-BB91-42F3-893B-5536D1847825}"/>
          </ac:spMkLst>
        </pc:spChg>
        <pc:spChg chg="add del mod">
          <ac:chgData name="Zhengyang Wang" userId="cbb8009cd31390b0" providerId="LiveId" clId="{B90994A8-E918-480E-9213-F3C104EAEC35}" dt="2017-09-11T16:57:37.320" v="823" actId="1035"/>
          <ac:spMkLst>
            <pc:docMk/>
            <pc:sldMk cId="1020687863" sldId="257"/>
            <ac:spMk id="31" creationId="{1635376A-333C-428F-B042-F9B0B7819F77}"/>
          </ac:spMkLst>
        </pc:spChg>
        <pc:spChg chg="add del mod">
          <ac:chgData name="Zhengyang Wang" userId="cbb8009cd31390b0" providerId="LiveId" clId="{B90994A8-E918-480E-9213-F3C104EAEC35}" dt="2017-09-11T16:57:37.320" v="823" actId="1035"/>
          <ac:spMkLst>
            <pc:docMk/>
            <pc:sldMk cId="1020687863" sldId="257"/>
            <ac:spMk id="32" creationId="{90092CA1-62BB-4826-8026-609603E333C7}"/>
          </ac:spMkLst>
        </pc:spChg>
        <pc:spChg chg="add del mod">
          <ac:chgData name="Zhengyang Wang" userId="cbb8009cd31390b0" providerId="LiveId" clId="{B90994A8-E918-480E-9213-F3C104EAEC35}" dt="2017-09-11T16:55:36.476" v="785" actId="27636"/>
          <ac:spMkLst>
            <pc:docMk/>
            <pc:sldMk cId="1020687863" sldId="257"/>
            <ac:spMk id="32" creationId="{8B125111-0DD5-4BB0-AB26-B48F054A965F}"/>
          </ac:spMkLst>
        </pc:spChg>
        <pc:spChg chg="add del mod">
          <ac:chgData name="Zhengyang Wang" userId="cbb8009cd31390b0" providerId="LiveId" clId="{B90994A8-E918-480E-9213-F3C104EAEC35}" dt="2017-09-11T16:55:36.476" v="785" actId="27636"/>
          <ac:spMkLst>
            <pc:docMk/>
            <pc:sldMk cId="1020687863" sldId="257"/>
            <ac:spMk id="33" creationId="{DCB2EAC4-B15E-4C3F-8B33-1030CC20AD0C}"/>
          </ac:spMkLst>
        </pc:spChg>
        <pc:spChg chg="add del mod">
          <ac:chgData name="Zhengyang Wang" userId="cbb8009cd31390b0" providerId="LiveId" clId="{B90994A8-E918-480E-9213-F3C104EAEC35}" dt="2017-09-11T16:57:37.320" v="823" actId="1035"/>
          <ac:spMkLst>
            <pc:docMk/>
            <pc:sldMk cId="1020687863" sldId="257"/>
            <ac:spMk id="33" creationId="{71377FC8-C707-466A-921D-51997198275B}"/>
          </ac:spMkLst>
        </pc:spChg>
        <pc:spChg chg="add del mod">
          <ac:chgData name="Zhengyang Wang" userId="cbb8009cd31390b0" providerId="LiveId" clId="{B90994A8-E918-480E-9213-F3C104EAEC35}" dt="2017-09-11T16:57:37.320" v="823" actId="1035"/>
          <ac:spMkLst>
            <pc:docMk/>
            <pc:sldMk cId="1020687863" sldId="257"/>
            <ac:spMk id="34" creationId="{4701E6AA-FFF2-4D1C-8611-F2CB17DD734A}"/>
          </ac:spMkLst>
        </pc:spChg>
        <pc:spChg chg="add del mod">
          <ac:chgData name="Zhengyang Wang" userId="cbb8009cd31390b0" providerId="LiveId" clId="{B90994A8-E918-480E-9213-F3C104EAEC35}" dt="2017-09-11T16:55:36.476" v="785" actId="27636"/>
          <ac:spMkLst>
            <pc:docMk/>
            <pc:sldMk cId="1020687863" sldId="257"/>
            <ac:spMk id="34" creationId="{0D2103E2-C01C-4D7A-8C05-BD5A31CF9BED}"/>
          </ac:spMkLst>
        </pc:spChg>
        <pc:spChg chg="add del mod">
          <ac:chgData name="Zhengyang Wang" userId="cbb8009cd31390b0" providerId="LiveId" clId="{B90994A8-E918-480E-9213-F3C104EAEC35}" dt="2017-09-11T16:55:36.476" v="785" actId="27636"/>
          <ac:spMkLst>
            <pc:docMk/>
            <pc:sldMk cId="1020687863" sldId="257"/>
            <ac:spMk id="35" creationId="{63853AE5-ADC5-4924-8943-2409C2247C6E}"/>
          </ac:spMkLst>
        </pc:spChg>
        <pc:spChg chg="add del mod">
          <ac:chgData name="Zhengyang Wang" userId="cbb8009cd31390b0" providerId="LiveId" clId="{B90994A8-E918-480E-9213-F3C104EAEC35}" dt="2017-09-11T16:57:37.320" v="823" actId="1035"/>
          <ac:spMkLst>
            <pc:docMk/>
            <pc:sldMk cId="1020687863" sldId="257"/>
            <ac:spMk id="35" creationId="{5923C475-55BB-4C54-8B19-DEFFFEBDD924}"/>
          </ac:spMkLst>
        </pc:spChg>
        <pc:spChg chg="add del mod">
          <ac:chgData name="Zhengyang Wang" userId="cbb8009cd31390b0" providerId="LiveId" clId="{B90994A8-E918-480E-9213-F3C104EAEC35}" dt="2017-09-11T16:57:37.320" v="823" actId="1035"/>
          <ac:spMkLst>
            <pc:docMk/>
            <pc:sldMk cId="1020687863" sldId="257"/>
            <ac:spMk id="36" creationId="{6DBCC4BB-D647-4E34-9F0E-053EB9702232}"/>
          </ac:spMkLst>
        </pc:spChg>
        <pc:spChg chg="add del mod">
          <ac:chgData name="Zhengyang Wang" userId="cbb8009cd31390b0" providerId="LiveId" clId="{B90994A8-E918-480E-9213-F3C104EAEC35}" dt="2017-09-11T16:55:36.476" v="785" actId="27636"/>
          <ac:spMkLst>
            <pc:docMk/>
            <pc:sldMk cId="1020687863" sldId="257"/>
            <ac:spMk id="36" creationId="{13850999-63F7-42E5-9AD1-4EA46AB9C651}"/>
          </ac:spMkLst>
        </pc:spChg>
        <pc:spChg chg="add del mod">
          <ac:chgData name="Zhengyang Wang" userId="cbb8009cd31390b0" providerId="LiveId" clId="{B90994A8-E918-480E-9213-F3C104EAEC35}" dt="2017-09-11T16:57:37.320" v="823" actId="1035"/>
          <ac:spMkLst>
            <pc:docMk/>
            <pc:sldMk cId="1020687863" sldId="257"/>
            <ac:spMk id="37" creationId="{1C7918E9-B320-49A8-B238-E12D3287E191}"/>
          </ac:spMkLst>
        </pc:spChg>
        <pc:spChg chg="add del mod">
          <ac:chgData name="Zhengyang Wang" userId="cbb8009cd31390b0" providerId="LiveId" clId="{B90994A8-E918-480E-9213-F3C104EAEC35}" dt="2017-09-11T16:55:36.476" v="785" actId="27636"/>
          <ac:spMkLst>
            <pc:docMk/>
            <pc:sldMk cId="1020687863" sldId="257"/>
            <ac:spMk id="37" creationId="{5C77C04D-A4D3-4322-89FA-E809A5F62375}"/>
          </ac:spMkLst>
        </pc:spChg>
        <pc:spChg chg="add del mod">
          <ac:chgData name="Zhengyang Wang" userId="cbb8009cd31390b0" providerId="LiveId" clId="{B90994A8-E918-480E-9213-F3C104EAEC35}" dt="2017-09-11T16:55:36.476" v="785" actId="27636"/>
          <ac:spMkLst>
            <pc:docMk/>
            <pc:sldMk cId="1020687863" sldId="257"/>
            <ac:spMk id="38" creationId="{26B50889-0C2A-4F46-9040-4DCF2E84370F}"/>
          </ac:spMkLst>
        </pc:spChg>
        <pc:spChg chg="add del mod">
          <ac:chgData name="Zhengyang Wang" userId="cbb8009cd31390b0" providerId="LiveId" clId="{B90994A8-E918-480E-9213-F3C104EAEC35}" dt="2017-09-11T16:57:37.320" v="823" actId="1035"/>
          <ac:spMkLst>
            <pc:docMk/>
            <pc:sldMk cId="1020687863" sldId="257"/>
            <ac:spMk id="38" creationId="{FA7D8A8D-2E98-4DD3-9737-63B265E3E3A9}"/>
          </ac:spMkLst>
        </pc:spChg>
        <pc:spChg chg="add del mod">
          <ac:chgData name="Zhengyang Wang" userId="cbb8009cd31390b0" providerId="LiveId" clId="{B90994A8-E918-480E-9213-F3C104EAEC35}" dt="2017-09-11T16:55:36.476" v="785" actId="27636"/>
          <ac:spMkLst>
            <pc:docMk/>
            <pc:sldMk cId="1020687863" sldId="257"/>
            <ac:spMk id="39" creationId="{4DDFDF8A-0B82-4DB5-8C61-0183357E81ED}"/>
          </ac:spMkLst>
        </pc:spChg>
        <pc:spChg chg="add del mod">
          <ac:chgData name="Zhengyang Wang" userId="cbb8009cd31390b0" providerId="LiveId" clId="{B90994A8-E918-480E-9213-F3C104EAEC35}" dt="2017-09-11T16:57:37.320" v="823" actId="1035"/>
          <ac:spMkLst>
            <pc:docMk/>
            <pc:sldMk cId="1020687863" sldId="257"/>
            <ac:spMk id="39" creationId="{FF8BA283-9646-4494-AD41-BB71C3E49A39}"/>
          </ac:spMkLst>
        </pc:spChg>
        <pc:spChg chg="add del mod">
          <ac:chgData name="Zhengyang Wang" userId="cbb8009cd31390b0" providerId="LiveId" clId="{B90994A8-E918-480E-9213-F3C104EAEC35}" dt="2017-09-11T16:57:37.320" v="823" actId="1035"/>
          <ac:spMkLst>
            <pc:docMk/>
            <pc:sldMk cId="1020687863" sldId="257"/>
            <ac:spMk id="40" creationId="{0B709C7C-0BDD-419D-A0F5-4BAC4A92620D}"/>
          </ac:spMkLst>
        </pc:spChg>
        <pc:spChg chg="add del mod">
          <ac:chgData name="Zhengyang Wang" userId="cbb8009cd31390b0" providerId="LiveId" clId="{B90994A8-E918-480E-9213-F3C104EAEC35}" dt="2017-09-11T16:55:36.476" v="785" actId="27636"/>
          <ac:spMkLst>
            <pc:docMk/>
            <pc:sldMk cId="1020687863" sldId="257"/>
            <ac:spMk id="40" creationId="{5A7E2951-B5B6-4F64-A558-70D3D6CC0BCC}"/>
          </ac:spMkLst>
        </pc:spChg>
        <pc:spChg chg="add del mod">
          <ac:chgData name="Zhengyang Wang" userId="cbb8009cd31390b0" providerId="LiveId" clId="{B90994A8-E918-480E-9213-F3C104EAEC35}" dt="2017-09-11T16:57:37.320" v="823" actId="1035"/>
          <ac:spMkLst>
            <pc:docMk/>
            <pc:sldMk cId="1020687863" sldId="257"/>
            <ac:spMk id="41" creationId="{2E7DD3DA-4F78-4DDE-AAD1-194861D92EF4}"/>
          </ac:spMkLst>
        </pc:spChg>
        <pc:spChg chg="add del mod">
          <ac:chgData name="Zhengyang Wang" userId="cbb8009cd31390b0" providerId="LiveId" clId="{B90994A8-E918-480E-9213-F3C104EAEC35}" dt="2017-09-11T16:55:36.476" v="785" actId="27636"/>
          <ac:spMkLst>
            <pc:docMk/>
            <pc:sldMk cId="1020687863" sldId="257"/>
            <ac:spMk id="41" creationId="{E6226793-AAB8-4860-8553-B0ED6884055B}"/>
          </ac:spMkLst>
        </pc:spChg>
        <pc:spChg chg="add del mod">
          <ac:chgData name="Zhengyang Wang" userId="cbb8009cd31390b0" providerId="LiveId" clId="{B90994A8-E918-480E-9213-F3C104EAEC35}" dt="2017-09-11T16:55:36.476" v="785" actId="27636"/>
          <ac:spMkLst>
            <pc:docMk/>
            <pc:sldMk cId="1020687863" sldId="257"/>
            <ac:spMk id="42" creationId="{A3BF7602-40C2-4C1F-B7DE-0A99D4575819}"/>
          </ac:spMkLst>
        </pc:spChg>
        <pc:spChg chg="add del mod">
          <ac:chgData name="Zhengyang Wang" userId="cbb8009cd31390b0" providerId="LiveId" clId="{B90994A8-E918-480E-9213-F3C104EAEC35}" dt="2017-09-11T16:57:37.320" v="823" actId="1035"/>
          <ac:spMkLst>
            <pc:docMk/>
            <pc:sldMk cId="1020687863" sldId="257"/>
            <ac:spMk id="42" creationId="{A239737A-5C9F-44C1-B6BF-F42ED86D6D12}"/>
          </ac:spMkLst>
        </pc:spChg>
        <pc:spChg chg="add del mod">
          <ac:chgData name="Zhengyang Wang" userId="cbb8009cd31390b0" providerId="LiveId" clId="{B90994A8-E918-480E-9213-F3C104EAEC35}" dt="2017-09-11T16:55:36.476" v="785" actId="27636"/>
          <ac:spMkLst>
            <pc:docMk/>
            <pc:sldMk cId="1020687863" sldId="257"/>
            <ac:spMk id="43" creationId="{97C674C7-E698-4318-9CE3-AADA0AC26678}"/>
          </ac:spMkLst>
        </pc:spChg>
        <pc:spChg chg="add del mod">
          <ac:chgData name="Zhengyang Wang" userId="cbb8009cd31390b0" providerId="LiveId" clId="{B90994A8-E918-480E-9213-F3C104EAEC35}" dt="2017-09-11T16:57:37.320" v="823" actId="1035"/>
          <ac:spMkLst>
            <pc:docMk/>
            <pc:sldMk cId="1020687863" sldId="257"/>
            <ac:spMk id="43" creationId="{8CCC56F7-BEE0-4859-91E9-E6CD339C0075}"/>
          </ac:spMkLst>
        </pc:spChg>
        <pc:spChg chg="add del mod">
          <ac:chgData name="Zhengyang Wang" userId="cbb8009cd31390b0" providerId="LiveId" clId="{B90994A8-E918-480E-9213-F3C104EAEC35}" dt="2017-09-11T16:55:36.476" v="785" actId="27636"/>
          <ac:spMkLst>
            <pc:docMk/>
            <pc:sldMk cId="1020687863" sldId="257"/>
            <ac:spMk id="44" creationId="{09856E70-E69E-4111-8AB5-FA92B38D2308}"/>
          </ac:spMkLst>
        </pc:spChg>
        <pc:spChg chg="add del mod">
          <ac:chgData name="Zhengyang Wang" userId="cbb8009cd31390b0" providerId="LiveId" clId="{B90994A8-E918-480E-9213-F3C104EAEC35}" dt="2017-09-11T16:57:37.320" v="823" actId="1035"/>
          <ac:spMkLst>
            <pc:docMk/>
            <pc:sldMk cId="1020687863" sldId="257"/>
            <ac:spMk id="44" creationId="{598D0FCA-D893-44FD-9960-0567581FCB78}"/>
          </ac:spMkLst>
        </pc:spChg>
        <pc:spChg chg="add del mod">
          <ac:chgData name="Zhengyang Wang" userId="cbb8009cd31390b0" providerId="LiveId" clId="{B90994A8-E918-480E-9213-F3C104EAEC35}" dt="2017-09-11T16:57:37.320" v="823" actId="1035"/>
          <ac:spMkLst>
            <pc:docMk/>
            <pc:sldMk cId="1020687863" sldId="257"/>
            <ac:spMk id="45" creationId="{B646D075-3E55-4F41-8AC8-10771BC64F2E}"/>
          </ac:spMkLst>
        </pc:spChg>
        <pc:spChg chg="add del mod">
          <ac:chgData name="Zhengyang Wang" userId="cbb8009cd31390b0" providerId="LiveId" clId="{B90994A8-E918-480E-9213-F3C104EAEC35}" dt="2017-09-11T16:55:36.476" v="785" actId="27636"/>
          <ac:spMkLst>
            <pc:docMk/>
            <pc:sldMk cId="1020687863" sldId="257"/>
            <ac:spMk id="45" creationId="{F814D4A2-50EF-4B25-83FE-63B0AB67171F}"/>
          </ac:spMkLst>
        </pc:spChg>
        <pc:spChg chg="add del mod">
          <ac:chgData name="Zhengyang Wang" userId="cbb8009cd31390b0" providerId="LiveId" clId="{B90994A8-E918-480E-9213-F3C104EAEC35}" dt="2017-09-11T16:55:36.476" v="785" actId="27636"/>
          <ac:spMkLst>
            <pc:docMk/>
            <pc:sldMk cId="1020687863" sldId="257"/>
            <ac:spMk id="46" creationId="{48172049-ED52-4FD6-9928-7255E7FAC3DA}"/>
          </ac:spMkLst>
        </pc:spChg>
        <pc:spChg chg="add del mod">
          <ac:chgData name="Zhengyang Wang" userId="cbb8009cd31390b0" providerId="LiveId" clId="{B90994A8-E918-480E-9213-F3C104EAEC35}" dt="2017-09-11T16:57:37.320" v="823" actId="1035"/>
          <ac:spMkLst>
            <pc:docMk/>
            <pc:sldMk cId="1020687863" sldId="257"/>
            <ac:spMk id="46" creationId="{04B75983-04E8-4E62-877F-093C2A157CE1}"/>
          </ac:spMkLst>
        </pc:spChg>
        <pc:spChg chg="add del mod">
          <ac:chgData name="Zhengyang Wang" userId="cbb8009cd31390b0" providerId="LiveId" clId="{B90994A8-E918-480E-9213-F3C104EAEC35}" dt="2017-09-11T16:55:36.476" v="785" actId="27636"/>
          <ac:spMkLst>
            <pc:docMk/>
            <pc:sldMk cId="1020687863" sldId="257"/>
            <ac:spMk id="47" creationId="{6A937322-D5B8-4CBB-BBCE-DA311AF673C3}"/>
          </ac:spMkLst>
        </pc:spChg>
        <pc:spChg chg="add del mod">
          <ac:chgData name="Zhengyang Wang" userId="cbb8009cd31390b0" providerId="LiveId" clId="{B90994A8-E918-480E-9213-F3C104EAEC35}" dt="2017-09-11T16:57:37.320" v="823" actId="1035"/>
          <ac:spMkLst>
            <pc:docMk/>
            <pc:sldMk cId="1020687863" sldId="257"/>
            <ac:spMk id="47" creationId="{5620B083-F5E3-4B56-A4C6-8E7119D5C5E7}"/>
          </ac:spMkLst>
        </pc:spChg>
        <pc:spChg chg="add del mod">
          <ac:chgData name="Zhengyang Wang" userId="cbb8009cd31390b0" providerId="LiveId" clId="{B90994A8-E918-480E-9213-F3C104EAEC35}" dt="2017-09-11T16:57:37.320" v="823" actId="1035"/>
          <ac:spMkLst>
            <pc:docMk/>
            <pc:sldMk cId="1020687863" sldId="257"/>
            <ac:spMk id="48" creationId="{AAC44B1F-C842-492A-B858-8F79C3F4908A}"/>
          </ac:spMkLst>
        </pc:spChg>
        <pc:spChg chg="add del mod">
          <ac:chgData name="Zhengyang Wang" userId="cbb8009cd31390b0" providerId="LiveId" clId="{B90994A8-E918-480E-9213-F3C104EAEC35}" dt="2017-09-11T16:55:36.476" v="785" actId="27636"/>
          <ac:spMkLst>
            <pc:docMk/>
            <pc:sldMk cId="1020687863" sldId="257"/>
            <ac:spMk id="48" creationId="{260A8382-8F38-4428-94B0-6542D7011582}"/>
          </ac:spMkLst>
        </pc:spChg>
        <pc:spChg chg="add del mod">
          <ac:chgData name="Zhengyang Wang" userId="cbb8009cd31390b0" providerId="LiveId" clId="{B90994A8-E918-480E-9213-F3C104EAEC35}" dt="2017-09-11T16:55:36.476" v="785" actId="27636"/>
          <ac:spMkLst>
            <pc:docMk/>
            <pc:sldMk cId="1020687863" sldId="257"/>
            <ac:spMk id="49" creationId="{EF1AB51F-A551-423E-A9D4-C3BC4358A3F2}"/>
          </ac:spMkLst>
        </pc:spChg>
        <pc:spChg chg="add del mod">
          <ac:chgData name="Zhengyang Wang" userId="cbb8009cd31390b0" providerId="LiveId" clId="{B90994A8-E918-480E-9213-F3C104EAEC35}" dt="2017-09-11T16:57:37.320" v="823" actId="1035"/>
          <ac:spMkLst>
            <pc:docMk/>
            <pc:sldMk cId="1020687863" sldId="257"/>
            <ac:spMk id="49" creationId="{91B5D6D7-28C3-4410-B6A8-AC8EFDAF28D0}"/>
          </ac:spMkLst>
        </pc:spChg>
        <pc:spChg chg="add del mod">
          <ac:chgData name="Zhengyang Wang" userId="cbb8009cd31390b0" providerId="LiveId" clId="{B90994A8-E918-480E-9213-F3C104EAEC35}" dt="2017-09-11T16:55:36.476" v="785" actId="27636"/>
          <ac:spMkLst>
            <pc:docMk/>
            <pc:sldMk cId="1020687863" sldId="257"/>
            <ac:spMk id="50" creationId="{113262DF-29A1-410D-978A-EE0B552C75B4}"/>
          </ac:spMkLst>
        </pc:spChg>
        <pc:spChg chg="add del mod">
          <ac:chgData name="Zhengyang Wang" userId="cbb8009cd31390b0" providerId="LiveId" clId="{B90994A8-E918-480E-9213-F3C104EAEC35}" dt="2017-09-11T16:57:37.320" v="823" actId="1035"/>
          <ac:spMkLst>
            <pc:docMk/>
            <pc:sldMk cId="1020687863" sldId="257"/>
            <ac:spMk id="50" creationId="{EEF36792-534E-420B-97E8-18A243E1AD3D}"/>
          </ac:spMkLst>
        </pc:spChg>
        <pc:spChg chg="add del mod">
          <ac:chgData name="Zhengyang Wang" userId="cbb8009cd31390b0" providerId="LiveId" clId="{B90994A8-E918-480E-9213-F3C104EAEC35}" dt="2017-09-11T16:55:36.476" v="785" actId="27636"/>
          <ac:spMkLst>
            <pc:docMk/>
            <pc:sldMk cId="1020687863" sldId="257"/>
            <ac:spMk id="51" creationId="{88A6750D-DC9D-4AFC-BCB0-AD24BD74FA65}"/>
          </ac:spMkLst>
        </pc:spChg>
        <pc:spChg chg="add del mod">
          <ac:chgData name="Zhengyang Wang" userId="cbb8009cd31390b0" providerId="LiveId" clId="{B90994A8-E918-480E-9213-F3C104EAEC35}" dt="2017-09-11T16:57:37.320" v="823" actId="1035"/>
          <ac:spMkLst>
            <pc:docMk/>
            <pc:sldMk cId="1020687863" sldId="257"/>
            <ac:spMk id="51" creationId="{9C0F7A49-36CC-4A3F-A249-DE37C0ECBE65}"/>
          </ac:spMkLst>
        </pc:spChg>
        <pc:spChg chg="add del mod">
          <ac:chgData name="Zhengyang Wang" userId="cbb8009cd31390b0" providerId="LiveId" clId="{B90994A8-E918-480E-9213-F3C104EAEC35}" dt="2017-09-11T16:57:37.320" v="823" actId="1035"/>
          <ac:spMkLst>
            <pc:docMk/>
            <pc:sldMk cId="1020687863" sldId="257"/>
            <ac:spMk id="52" creationId="{5DFD2E3E-EB8D-473D-91C2-6B4D1476EBA8}"/>
          </ac:spMkLst>
        </pc:spChg>
        <pc:spChg chg="add del mod">
          <ac:chgData name="Zhengyang Wang" userId="cbb8009cd31390b0" providerId="LiveId" clId="{B90994A8-E918-480E-9213-F3C104EAEC35}" dt="2017-09-11T16:55:36.476" v="785" actId="27636"/>
          <ac:spMkLst>
            <pc:docMk/>
            <pc:sldMk cId="1020687863" sldId="257"/>
            <ac:spMk id="52" creationId="{7A878A44-099B-43A5-BE7C-FA9F2E0C61DD}"/>
          </ac:spMkLst>
        </pc:spChg>
        <pc:spChg chg="add del mod">
          <ac:chgData name="Zhengyang Wang" userId="cbb8009cd31390b0" providerId="LiveId" clId="{B90994A8-E918-480E-9213-F3C104EAEC35}" dt="2017-09-11T16:55:36.476" v="785" actId="27636"/>
          <ac:spMkLst>
            <pc:docMk/>
            <pc:sldMk cId="1020687863" sldId="257"/>
            <ac:spMk id="53" creationId="{099ACB62-C19B-477A-B885-D07A3A66ED70}"/>
          </ac:spMkLst>
        </pc:spChg>
        <pc:spChg chg="add del mod">
          <ac:chgData name="Zhengyang Wang" userId="cbb8009cd31390b0" providerId="LiveId" clId="{B90994A8-E918-480E-9213-F3C104EAEC35}" dt="2017-09-11T16:57:37.320" v="823" actId="1035"/>
          <ac:spMkLst>
            <pc:docMk/>
            <pc:sldMk cId="1020687863" sldId="257"/>
            <ac:spMk id="53" creationId="{727A2729-186A-4BC6-839D-879FF440AA03}"/>
          </ac:spMkLst>
        </pc:spChg>
        <pc:spChg chg="add del mod">
          <ac:chgData name="Zhengyang Wang" userId="cbb8009cd31390b0" providerId="LiveId" clId="{B90994A8-E918-480E-9213-F3C104EAEC35}" dt="2017-09-11T16:55:36.476" v="785" actId="27636"/>
          <ac:spMkLst>
            <pc:docMk/>
            <pc:sldMk cId="1020687863" sldId="257"/>
            <ac:spMk id="54" creationId="{CC136A49-0ED8-4529-A4F4-929B10D4EE22}"/>
          </ac:spMkLst>
        </pc:spChg>
        <pc:spChg chg="add del mod">
          <ac:chgData name="Zhengyang Wang" userId="cbb8009cd31390b0" providerId="LiveId" clId="{B90994A8-E918-480E-9213-F3C104EAEC35}" dt="2017-09-11T16:57:37.320" v="823" actId="1035"/>
          <ac:spMkLst>
            <pc:docMk/>
            <pc:sldMk cId="1020687863" sldId="257"/>
            <ac:spMk id="54" creationId="{906F3222-4D0B-449A-ACE1-1FFE45436EA3}"/>
          </ac:spMkLst>
        </pc:spChg>
        <pc:spChg chg="add del mod">
          <ac:chgData name="Zhengyang Wang" userId="cbb8009cd31390b0" providerId="LiveId" clId="{B90994A8-E918-480E-9213-F3C104EAEC35}" dt="2017-09-11T16:57:37.320" v="823" actId="1035"/>
          <ac:spMkLst>
            <pc:docMk/>
            <pc:sldMk cId="1020687863" sldId="257"/>
            <ac:spMk id="55" creationId="{49A85168-754F-408B-9A04-BCA7654F7233}"/>
          </ac:spMkLst>
        </pc:spChg>
        <pc:spChg chg="add del mod">
          <ac:chgData name="Zhengyang Wang" userId="cbb8009cd31390b0" providerId="LiveId" clId="{B90994A8-E918-480E-9213-F3C104EAEC35}" dt="2017-09-11T16:55:36.476" v="785" actId="27636"/>
          <ac:spMkLst>
            <pc:docMk/>
            <pc:sldMk cId="1020687863" sldId="257"/>
            <ac:spMk id="55" creationId="{E43CC4F9-6289-4CAE-ADF5-0E0B575E0B4D}"/>
          </ac:spMkLst>
        </pc:spChg>
        <pc:spChg chg="add del mod">
          <ac:chgData name="Zhengyang Wang" userId="cbb8009cd31390b0" providerId="LiveId" clId="{B90994A8-E918-480E-9213-F3C104EAEC35}" dt="2017-09-11T16:55:36.476" v="785" actId="27636"/>
          <ac:spMkLst>
            <pc:docMk/>
            <pc:sldMk cId="1020687863" sldId="257"/>
            <ac:spMk id="56" creationId="{E50CD288-1011-4B79-AA4C-5A23D56D5F89}"/>
          </ac:spMkLst>
        </pc:spChg>
        <pc:spChg chg="add del mod">
          <ac:chgData name="Zhengyang Wang" userId="cbb8009cd31390b0" providerId="LiveId" clId="{B90994A8-E918-480E-9213-F3C104EAEC35}" dt="2017-09-11T16:57:37.320" v="823" actId="1035"/>
          <ac:spMkLst>
            <pc:docMk/>
            <pc:sldMk cId="1020687863" sldId="257"/>
            <ac:spMk id="56" creationId="{4A33E16C-171D-45FC-A751-99FE7E6E4877}"/>
          </ac:spMkLst>
        </pc:spChg>
        <pc:spChg chg="add del mod">
          <ac:chgData name="Zhengyang Wang" userId="cbb8009cd31390b0" providerId="LiveId" clId="{B90994A8-E918-480E-9213-F3C104EAEC35}" dt="2017-09-11T16:58:57.375" v="851" actId="1035"/>
          <ac:spMkLst>
            <pc:docMk/>
            <pc:sldMk cId="1020687863" sldId="257"/>
            <ac:spMk id="57" creationId="{00000000-0000-0000-0000-000000000000}"/>
          </ac:spMkLst>
        </pc:spChg>
        <pc:spChg chg="add del mod">
          <ac:chgData name="Zhengyang Wang" userId="cbb8009cd31390b0" providerId="LiveId" clId="{B90994A8-E918-480E-9213-F3C104EAEC35}" dt="2017-09-11T16:56:07.711" v="811" actId="27636"/>
          <ac:spMkLst>
            <pc:docMk/>
            <pc:sldMk cId="1020687863" sldId="257"/>
            <ac:spMk id="58" creationId="{4A685AB8-0D34-4A15-A1CE-A5DC4F22E3AD}"/>
          </ac:spMkLst>
        </pc:spChg>
        <pc:spChg chg="add del mod">
          <ac:chgData name="Zhengyang Wang" userId="cbb8009cd31390b0" providerId="LiveId" clId="{B90994A8-E918-480E-9213-F3C104EAEC35}" dt="2017-09-11T16:57:37.320" v="823" actId="1035"/>
          <ac:spMkLst>
            <pc:docMk/>
            <pc:sldMk cId="1020687863" sldId="257"/>
            <ac:spMk id="58" creationId="{3CD94261-1503-4892-AB44-CFDEE558C070}"/>
          </ac:spMkLst>
        </pc:spChg>
        <pc:spChg chg="add del mod">
          <ac:chgData name="Zhengyang Wang" userId="cbb8009cd31390b0" providerId="LiveId" clId="{B90994A8-E918-480E-9213-F3C104EAEC35}" dt="2017-09-11T16:57:37.320" v="823" actId="1035"/>
          <ac:spMkLst>
            <pc:docMk/>
            <pc:sldMk cId="1020687863" sldId="257"/>
            <ac:spMk id="59" creationId="{C4509834-6FF5-4F03-8ECC-260EA18926B8}"/>
          </ac:spMkLst>
        </pc:spChg>
        <pc:spChg chg="add del mod">
          <ac:chgData name="Zhengyang Wang" userId="cbb8009cd31390b0" providerId="LiveId" clId="{B90994A8-E918-480E-9213-F3C104EAEC35}" dt="2017-09-11T16:56:07.711" v="811" actId="27636"/>
          <ac:spMkLst>
            <pc:docMk/>
            <pc:sldMk cId="1020687863" sldId="257"/>
            <ac:spMk id="59" creationId="{CAA3D523-1036-4DF1-9B58-E2A8B566B804}"/>
          </ac:spMkLst>
        </pc:spChg>
        <pc:spChg chg="add del mod">
          <ac:chgData name="Zhengyang Wang" userId="cbb8009cd31390b0" providerId="LiveId" clId="{B90994A8-E918-480E-9213-F3C104EAEC35}" dt="2017-09-11T16:57:37.320" v="823" actId="1035"/>
          <ac:spMkLst>
            <pc:docMk/>
            <pc:sldMk cId="1020687863" sldId="257"/>
            <ac:spMk id="60" creationId="{0533D381-9C3E-41D6-915A-4462F4BC2864}"/>
          </ac:spMkLst>
        </pc:spChg>
        <pc:spChg chg="add del">
          <ac:chgData name="Zhengyang Wang" userId="cbb8009cd31390b0" providerId="LiveId" clId="{B90994A8-E918-480E-9213-F3C104EAEC35}" dt="2017-09-11T16:55:50.819" v="805" actId="27636"/>
          <ac:spMkLst>
            <pc:docMk/>
            <pc:sldMk cId="1020687863" sldId="257"/>
            <ac:spMk id="60" creationId="{0FC6D820-5608-4F1D-90C4-95CFBD03D20E}"/>
          </ac:spMkLst>
        </pc:spChg>
        <pc:spChg chg="add del mod">
          <ac:chgData name="Zhengyang Wang" userId="cbb8009cd31390b0" providerId="LiveId" clId="{B90994A8-E918-480E-9213-F3C104EAEC35}" dt="2017-09-11T16:56:07.711" v="811" actId="27636"/>
          <ac:spMkLst>
            <pc:docMk/>
            <pc:sldMk cId="1020687863" sldId="257"/>
            <ac:spMk id="61" creationId="{4502A29D-08EE-4028-B29F-E3A1ED28D29A}"/>
          </ac:spMkLst>
        </pc:spChg>
        <pc:spChg chg="add del mod">
          <ac:chgData name="Zhengyang Wang" userId="cbb8009cd31390b0" providerId="LiveId" clId="{B90994A8-E918-480E-9213-F3C104EAEC35}" dt="2017-09-11T16:57:37.320" v="823" actId="1035"/>
          <ac:spMkLst>
            <pc:docMk/>
            <pc:sldMk cId="1020687863" sldId="257"/>
            <ac:spMk id="61" creationId="{49854CC3-127C-4EA0-A958-A3DC5C2F91A8}"/>
          </ac:spMkLst>
        </pc:spChg>
        <pc:spChg chg="add del mod">
          <ac:chgData name="Zhengyang Wang" userId="cbb8009cd31390b0" providerId="LiveId" clId="{B90994A8-E918-480E-9213-F3C104EAEC35}" dt="2017-09-11T16:57:37.320" v="823" actId="1035"/>
          <ac:spMkLst>
            <pc:docMk/>
            <pc:sldMk cId="1020687863" sldId="257"/>
            <ac:spMk id="62" creationId="{85CE923C-3032-47B5-826B-985B1B615FC1}"/>
          </ac:spMkLst>
        </pc:spChg>
        <pc:spChg chg="add del mod">
          <ac:chgData name="Zhengyang Wang" userId="cbb8009cd31390b0" providerId="LiveId" clId="{B90994A8-E918-480E-9213-F3C104EAEC35}" dt="2017-09-11T16:56:07.711" v="811" actId="27636"/>
          <ac:spMkLst>
            <pc:docMk/>
            <pc:sldMk cId="1020687863" sldId="257"/>
            <ac:spMk id="62" creationId="{4D96F6D9-729C-40F2-AD83-73F1D240E726}"/>
          </ac:spMkLst>
        </pc:spChg>
        <pc:spChg chg="add del mod">
          <ac:chgData name="Zhengyang Wang" userId="cbb8009cd31390b0" providerId="LiveId" clId="{B90994A8-E918-480E-9213-F3C104EAEC35}" dt="2017-09-11T16:56:07.711" v="811" actId="27636"/>
          <ac:spMkLst>
            <pc:docMk/>
            <pc:sldMk cId="1020687863" sldId="257"/>
            <ac:spMk id="63" creationId="{871214FF-6A40-46E6-AA48-1C00E3C9C23C}"/>
          </ac:spMkLst>
        </pc:spChg>
        <pc:spChg chg="add del mod">
          <ac:chgData name="Zhengyang Wang" userId="cbb8009cd31390b0" providerId="LiveId" clId="{B90994A8-E918-480E-9213-F3C104EAEC35}" dt="2017-09-11T16:59:07.620" v="858" actId="478"/>
          <ac:spMkLst>
            <pc:docMk/>
            <pc:sldMk cId="1020687863" sldId="257"/>
            <ac:spMk id="63" creationId="{8DE1B4B7-42A7-4162-88A3-3BDC08A10A4D}"/>
          </ac:spMkLst>
        </pc:spChg>
        <pc:spChg chg="add del mod">
          <ac:chgData name="Zhengyang Wang" userId="cbb8009cd31390b0" providerId="LiveId" clId="{B90994A8-E918-480E-9213-F3C104EAEC35}" dt="2017-09-11T16:59:08.853" v="859" actId="478"/>
          <ac:spMkLst>
            <pc:docMk/>
            <pc:sldMk cId="1020687863" sldId="257"/>
            <ac:spMk id="64" creationId="{AA693C06-2211-4F9A-BFAC-C8D8EA3B003A}"/>
          </ac:spMkLst>
        </pc:spChg>
        <pc:spChg chg="add del mod">
          <ac:chgData name="Zhengyang Wang" userId="cbb8009cd31390b0" providerId="LiveId" clId="{B90994A8-E918-480E-9213-F3C104EAEC35}" dt="2017-09-11T16:56:07.711" v="811" actId="27636"/>
          <ac:spMkLst>
            <pc:docMk/>
            <pc:sldMk cId="1020687863" sldId="257"/>
            <ac:spMk id="64" creationId="{6CA3280E-BA6B-420E-B342-7CDCD88A94FB}"/>
          </ac:spMkLst>
        </pc:spChg>
        <pc:spChg chg="add del mod">
          <ac:chgData name="Zhengyang Wang" userId="cbb8009cd31390b0" providerId="LiveId" clId="{B90994A8-E918-480E-9213-F3C104EAEC35}" dt="2017-09-11T16:58:57.375" v="851" actId="1035"/>
          <ac:spMkLst>
            <pc:docMk/>
            <pc:sldMk cId="1020687863" sldId="257"/>
            <ac:spMk id="65" creationId="{EA744F1A-4E75-4CBA-B7F7-AC033BF05897}"/>
          </ac:spMkLst>
        </pc:spChg>
        <pc:spChg chg="add del mod">
          <ac:chgData name="Zhengyang Wang" userId="cbb8009cd31390b0" providerId="LiveId" clId="{B90994A8-E918-480E-9213-F3C104EAEC35}" dt="2017-09-11T16:56:07.711" v="811" actId="27636"/>
          <ac:spMkLst>
            <pc:docMk/>
            <pc:sldMk cId="1020687863" sldId="257"/>
            <ac:spMk id="65" creationId="{F793B13A-6716-4C78-8C42-0210B24F0775}"/>
          </ac:spMkLst>
        </pc:spChg>
        <pc:spChg chg="add del mod">
          <ac:chgData name="Zhengyang Wang" userId="cbb8009cd31390b0" providerId="LiveId" clId="{B90994A8-E918-480E-9213-F3C104EAEC35}" dt="2017-09-11T16:58:57.375" v="851" actId="1035"/>
          <ac:spMkLst>
            <pc:docMk/>
            <pc:sldMk cId="1020687863" sldId="257"/>
            <ac:spMk id="66" creationId="{574AC280-61EA-414B-8894-A1DD99EA059A}"/>
          </ac:spMkLst>
        </pc:spChg>
        <pc:spChg chg="add del mod">
          <ac:chgData name="Zhengyang Wang" userId="cbb8009cd31390b0" providerId="LiveId" clId="{B90994A8-E918-480E-9213-F3C104EAEC35}" dt="2017-09-11T16:56:07.711" v="811" actId="27636"/>
          <ac:spMkLst>
            <pc:docMk/>
            <pc:sldMk cId="1020687863" sldId="257"/>
            <ac:spMk id="66" creationId="{E07D9418-2EA9-4F5B-92CB-50B9D939F6BC}"/>
          </ac:spMkLst>
        </pc:spChg>
        <pc:spChg chg="add del mod">
          <ac:chgData name="Zhengyang Wang" userId="cbb8009cd31390b0" providerId="LiveId" clId="{B90994A8-E918-480E-9213-F3C104EAEC35}" dt="2017-09-11T16:56:07.711" v="811" actId="27636"/>
          <ac:spMkLst>
            <pc:docMk/>
            <pc:sldMk cId="1020687863" sldId="257"/>
            <ac:spMk id="67" creationId="{62B2B4C7-92E4-4AF1-94E9-8FF7B7EA2AFB}"/>
          </ac:spMkLst>
        </pc:spChg>
        <pc:spChg chg="add del mod">
          <ac:chgData name="Zhengyang Wang" userId="cbb8009cd31390b0" providerId="LiveId" clId="{B90994A8-E918-480E-9213-F3C104EAEC35}" dt="2017-09-11T16:58:57.375" v="851" actId="1035"/>
          <ac:spMkLst>
            <pc:docMk/>
            <pc:sldMk cId="1020687863" sldId="257"/>
            <ac:spMk id="67" creationId="{C9E869F6-C43E-49B7-B08E-EAA4E25C933B}"/>
          </ac:spMkLst>
        </pc:spChg>
        <pc:spChg chg="add del mod">
          <ac:chgData name="Zhengyang Wang" userId="cbb8009cd31390b0" providerId="LiveId" clId="{B90994A8-E918-480E-9213-F3C104EAEC35}" dt="2017-09-11T16:58:57.375" v="851" actId="1035"/>
          <ac:spMkLst>
            <pc:docMk/>
            <pc:sldMk cId="1020687863" sldId="257"/>
            <ac:spMk id="68" creationId="{942B9CC1-A10D-4D0B-A111-57B49D179FB9}"/>
          </ac:spMkLst>
        </pc:spChg>
        <pc:spChg chg="add del mod">
          <ac:chgData name="Zhengyang Wang" userId="cbb8009cd31390b0" providerId="LiveId" clId="{B90994A8-E918-480E-9213-F3C104EAEC35}" dt="2017-09-11T16:56:07.711" v="811" actId="27636"/>
          <ac:spMkLst>
            <pc:docMk/>
            <pc:sldMk cId="1020687863" sldId="257"/>
            <ac:spMk id="68" creationId="{6ACA98F4-1A45-4A43-A77E-699FCFBD5442}"/>
          </ac:spMkLst>
        </pc:spChg>
        <pc:spChg chg="add del mod">
          <ac:chgData name="Zhengyang Wang" userId="cbb8009cd31390b0" providerId="LiveId" clId="{B90994A8-E918-480E-9213-F3C104EAEC35}" dt="2017-09-11T16:58:57.375" v="851" actId="1035"/>
          <ac:spMkLst>
            <pc:docMk/>
            <pc:sldMk cId="1020687863" sldId="257"/>
            <ac:spMk id="69" creationId="{081B8FFD-59BE-4FFA-A60A-90D146856A05}"/>
          </ac:spMkLst>
        </pc:spChg>
        <pc:spChg chg="add del mod">
          <ac:chgData name="Zhengyang Wang" userId="cbb8009cd31390b0" providerId="LiveId" clId="{B90994A8-E918-480E-9213-F3C104EAEC35}" dt="2017-09-11T16:56:07.711" v="811" actId="27636"/>
          <ac:spMkLst>
            <pc:docMk/>
            <pc:sldMk cId="1020687863" sldId="257"/>
            <ac:spMk id="69" creationId="{A2624833-214B-42F1-88A7-290352A2EBD2}"/>
          </ac:spMkLst>
        </pc:spChg>
        <pc:spChg chg="add del mod">
          <ac:chgData name="Zhengyang Wang" userId="cbb8009cd31390b0" providerId="LiveId" clId="{B90994A8-E918-480E-9213-F3C104EAEC35}" dt="2017-09-11T16:56:07.711" v="811" actId="27636"/>
          <ac:spMkLst>
            <pc:docMk/>
            <pc:sldMk cId="1020687863" sldId="257"/>
            <ac:spMk id="70" creationId="{00EB634F-BEEF-4670-A0C1-A9C89A5307E2}"/>
          </ac:spMkLst>
        </pc:spChg>
        <pc:spChg chg="add del mod">
          <ac:chgData name="Zhengyang Wang" userId="cbb8009cd31390b0" providerId="LiveId" clId="{B90994A8-E918-480E-9213-F3C104EAEC35}" dt="2017-09-11T16:58:57.375" v="851" actId="1035"/>
          <ac:spMkLst>
            <pc:docMk/>
            <pc:sldMk cId="1020687863" sldId="257"/>
            <ac:spMk id="70" creationId="{4ECA8C28-0AD2-41B4-BCF1-640A713245A8}"/>
          </ac:spMkLst>
        </pc:spChg>
        <pc:spChg chg="add del mod">
          <ac:chgData name="Zhengyang Wang" userId="cbb8009cd31390b0" providerId="LiveId" clId="{B90994A8-E918-480E-9213-F3C104EAEC35}" dt="2017-09-11T16:58:57.375" v="851" actId="1035"/>
          <ac:spMkLst>
            <pc:docMk/>
            <pc:sldMk cId="1020687863" sldId="257"/>
            <ac:spMk id="71" creationId="{7A8BE7E8-A8BF-4EDA-8CD0-CAD078CE0583}"/>
          </ac:spMkLst>
        </pc:spChg>
        <pc:spChg chg="add del mod">
          <ac:chgData name="Zhengyang Wang" userId="cbb8009cd31390b0" providerId="LiveId" clId="{B90994A8-E918-480E-9213-F3C104EAEC35}" dt="2017-09-11T16:56:07.711" v="811" actId="27636"/>
          <ac:spMkLst>
            <pc:docMk/>
            <pc:sldMk cId="1020687863" sldId="257"/>
            <ac:spMk id="71" creationId="{0B707CC8-495A-40D6-A264-21902F49C8D8}"/>
          </ac:spMkLst>
        </pc:spChg>
        <pc:spChg chg="add del mod">
          <ac:chgData name="Zhengyang Wang" userId="cbb8009cd31390b0" providerId="LiveId" clId="{B90994A8-E918-480E-9213-F3C104EAEC35}" dt="2017-09-11T16:56:07.711" v="811" actId="27636"/>
          <ac:spMkLst>
            <pc:docMk/>
            <pc:sldMk cId="1020687863" sldId="257"/>
            <ac:spMk id="72" creationId="{FAA6EDC1-2A12-4164-8435-AE3FA9E0C303}"/>
          </ac:spMkLst>
        </pc:spChg>
        <pc:spChg chg="add del mod">
          <ac:chgData name="Zhengyang Wang" userId="cbb8009cd31390b0" providerId="LiveId" clId="{B90994A8-E918-480E-9213-F3C104EAEC35}" dt="2017-09-11T16:58:57.375" v="851" actId="1035"/>
          <ac:spMkLst>
            <pc:docMk/>
            <pc:sldMk cId="1020687863" sldId="257"/>
            <ac:spMk id="72" creationId="{3C7C3546-F221-40F5-8836-DC01187A51D6}"/>
          </ac:spMkLst>
        </pc:spChg>
        <pc:spChg chg="add del mod">
          <ac:chgData name="Zhengyang Wang" userId="cbb8009cd31390b0" providerId="LiveId" clId="{B90994A8-E918-480E-9213-F3C104EAEC35}" dt="2017-09-11T16:58:57.375" v="851" actId="1035"/>
          <ac:spMkLst>
            <pc:docMk/>
            <pc:sldMk cId="1020687863" sldId="257"/>
            <ac:spMk id="73" creationId="{B46B17BC-F138-4C64-B844-3736E41067A1}"/>
          </ac:spMkLst>
        </pc:spChg>
        <pc:spChg chg="add del mod">
          <ac:chgData name="Zhengyang Wang" userId="cbb8009cd31390b0" providerId="LiveId" clId="{B90994A8-E918-480E-9213-F3C104EAEC35}" dt="2017-09-11T16:56:07.711" v="811" actId="27636"/>
          <ac:spMkLst>
            <pc:docMk/>
            <pc:sldMk cId="1020687863" sldId="257"/>
            <ac:spMk id="73" creationId="{9A837D98-6D39-4F5B-BC0D-E0F018C5D24E}"/>
          </ac:spMkLst>
        </pc:spChg>
        <pc:spChg chg="add del mod">
          <ac:chgData name="Zhengyang Wang" userId="cbb8009cd31390b0" providerId="LiveId" clId="{B90994A8-E918-480E-9213-F3C104EAEC35}" dt="2017-09-11T16:56:07.711" v="811" actId="27636"/>
          <ac:spMkLst>
            <pc:docMk/>
            <pc:sldMk cId="1020687863" sldId="257"/>
            <ac:spMk id="74" creationId="{6A22DF49-4B9F-4C08-921A-A1ADEDD8736F}"/>
          </ac:spMkLst>
        </pc:spChg>
        <pc:spChg chg="add del mod">
          <ac:chgData name="Zhengyang Wang" userId="cbb8009cd31390b0" providerId="LiveId" clId="{B90994A8-E918-480E-9213-F3C104EAEC35}" dt="2017-09-11T16:58:57.375" v="851" actId="1035"/>
          <ac:spMkLst>
            <pc:docMk/>
            <pc:sldMk cId="1020687863" sldId="257"/>
            <ac:spMk id="74" creationId="{E27F776E-D90C-4DED-9409-1B66071B460D}"/>
          </ac:spMkLst>
        </pc:spChg>
        <pc:spChg chg="add del mod">
          <ac:chgData name="Zhengyang Wang" userId="cbb8009cd31390b0" providerId="LiveId" clId="{B90994A8-E918-480E-9213-F3C104EAEC35}" dt="2017-09-11T16:56:07.711" v="811" actId="27636"/>
          <ac:spMkLst>
            <pc:docMk/>
            <pc:sldMk cId="1020687863" sldId="257"/>
            <ac:spMk id="75" creationId="{2AABAEBA-262C-461B-AE5A-189069C5E311}"/>
          </ac:spMkLst>
        </pc:spChg>
        <pc:spChg chg="add del mod">
          <ac:chgData name="Zhengyang Wang" userId="cbb8009cd31390b0" providerId="LiveId" clId="{B90994A8-E918-480E-9213-F3C104EAEC35}" dt="2017-09-11T16:58:57.375" v="851" actId="1035"/>
          <ac:spMkLst>
            <pc:docMk/>
            <pc:sldMk cId="1020687863" sldId="257"/>
            <ac:spMk id="75" creationId="{6CBC3480-A830-4146-8440-A18F350E4751}"/>
          </ac:spMkLst>
        </pc:spChg>
        <pc:spChg chg="add del mod">
          <ac:chgData name="Zhengyang Wang" userId="cbb8009cd31390b0" providerId="LiveId" clId="{B90994A8-E918-480E-9213-F3C104EAEC35}" dt="2017-09-11T16:56:07.711" v="811" actId="27636"/>
          <ac:spMkLst>
            <pc:docMk/>
            <pc:sldMk cId="1020687863" sldId="257"/>
            <ac:spMk id="76" creationId="{9689BDF9-6B1C-4690-BCC0-F17FDCDBC140}"/>
          </ac:spMkLst>
        </pc:spChg>
        <pc:spChg chg="add del mod">
          <ac:chgData name="Zhengyang Wang" userId="cbb8009cd31390b0" providerId="LiveId" clId="{B90994A8-E918-480E-9213-F3C104EAEC35}" dt="2017-09-11T16:58:57.375" v="851" actId="1035"/>
          <ac:spMkLst>
            <pc:docMk/>
            <pc:sldMk cId="1020687863" sldId="257"/>
            <ac:spMk id="76" creationId="{35EDC74B-E4C3-4F0E-B44A-FB4A8E5068AD}"/>
          </ac:spMkLst>
        </pc:spChg>
        <pc:spChg chg="add del mod">
          <ac:chgData name="Zhengyang Wang" userId="cbb8009cd31390b0" providerId="LiveId" clId="{B90994A8-E918-480E-9213-F3C104EAEC35}" dt="2017-09-11T16:56:07.711" v="811" actId="27636"/>
          <ac:spMkLst>
            <pc:docMk/>
            <pc:sldMk cId="1020687863" sldId="257"/>
            <ac:spMk id="77" creationId="{637F2E79-A25B-455A-8AE1-4AC0FB94B41D}"/>
          </ac:spMkLst>
        </pc:spChg>
        <pc:spChg chg="add del mod">
          <ac:chgData name="Zhengyang Wang" userId="cbb8009cd31390b0" providerId="LiveId" clId="{B90994A8-E918-480E-9213-F3C104EAEC35}" dt="2017-09-11T16:58:57.375" v="851" actId="1035"/>
          <ac:spMkLst>
            <pc:docMk/>
            <pc:sldMk cId="1020687863" sldId="257"/>
            <ac:spMk id="77" creationId="{90DA926B-76D8-4F83-99A7-F8421FF23AD2}"/>
          </ac:spMkLst>
        </pc:spChg>
        <pc:spChg chg="add del mod">
          <ac:chgData name="Zhengyang Wang" userId="cbb8009cd31390b0" providerId="LiveId" clId="{B90994A8-E918-480E-9213-F3C104EAEC35}" dt="2017-09-11T16:56:07.711" v="811" actId="27636"/>
          <ac:spMkLst>
            <pc:docMk/>
            <pc:sldMk cId="1020687863" sldId="257"/>
            <ac:spMk id="78" creationId="{136B212E-C123-42AC-B947-A0DFBDBCEC92}"/>
          </ac:spMkLst>
        </pc:spChg>
        <pc:spChg chg="add del mod">
          <ac:chgData name="Zhengyang Wang" userId="cbb8009cd31390b0" providerId="LiveId" clId="{B90994A8-E918-480E-9213-F3C104EAEC35}" dt="2017-09-11T16:58:57.375" v="851" actId="1035"/>
          <ac:spMkLst>
            <pc:docMk/>
            <pc:sldMk cId="1020687863" sldId="257"/>
            <ac:spMk id="78" creationId="{F6AB09E5-9B04-496A-9D82-A0A86BC8CA2C}"/>
          </ac:spMkLst>
        </pc:spChg>
        <pc:spChg chg="add del mod">
          <ac:chgData name="Zhengyang Wang" userId="cbb8009cd31390b0" providerId="LiveId" clId="{B90994A8-E918-480E-9213-F3C104EAEC35}" dt="2017-09-11T16:58:57.375" v="851" actId="1035"/>
          <ac:spMkLst>
            <pc:docMk/>
            <pc:sldMk cId="1020687863" sldId="257"/>
            <ac:spMk id="79" creationId="{C1EEA640-4BF1-4811-B428-C55E4A23A322}"/>
          </ac:spMkLst>
        </pc:spChg>
        <pc:spChg chg="add del mod">
          <ac:chgData name="Zhengyang Wang" userId="cbb8009cd31390b0" providerId="LiveId" clId="{B90994A8-E918-480E-9213-F3C104EAEC35}" dt="2017-09-11T16:56:07.711" v="811" actId="27636"/>
          <ac:spMkLst>
            <pc:docMk/>
            <pc:sldMk cId="1020687863" sldId="257"/>
            <ac:spMk id="79" creationId="{DE9E9BAA-2588-46F1-A9E1-3C4B60AA423C}"/>
          </ac:spMkLst>
        </pc:spChg>
        <pc:spChg chg="add del mod">
          <ac:chgData name="Zhengyang Wang" userId="cbb8009cd31390b0" providerId="LiveId" clId="{B90994A8-E918-480E-9213-F3C104EAEC35}" dt="2017-09-11T16:58:57.375" v="851" actId="1035"/>
          <ac:spMkLst>
            <pc:docMk/>
            <pc:sldMk cId="1020687863" sldId="257"/>
            <ac:spMk id="80" creationId="{C119656F-CD70-44D2-8298-9C86378B3BC9}"/>
          </ac:spMkLst>
        </pc:spChg>
        <pc:spChg chg="add del mod">
          <ac:chgData name="Zhengyang Wang" userId="cbb8009cd31390b0" providerId="LiveId" clId="{B90994A8-E918-480E-9213-F3C104EAEC35}" dt="2017-09-11T16:56:07.711" v="811" actId="27636"/>
          <ac:spMkLst>
            <pc:docMk/>
            <pc:sldMk cId="1020687863" sldId="257"/>
            <ac:spMk id="80" creationId="{29BADE2C-8E0B-441C-BBE3-C1AFBCEC2F55}"/>
          </ac:spMkLst>
        </pc:spChg>
        <pc:spChg chg="add del mod">
          <ac:chgData name="Zhengyang Wang" userId="cbb8009cd31390b0" providerId="LiveId" clId="{B90994A8-E918-480E-9213-F3C104EAEC35}" dt="2017-09-11T16:58:57.375" v="851" actId="1035"/>
          <ac:spMkLst>
            <pc:docMk/>
            <pc:sldMk cId="1020687863" sldId="257"/>
            <ac:spMk id="81" creationId="{569B7AD9-135F-4E0B-AA9A-971FBDB1B4D1}"/>
          </ac:spMkLst>
        </pc:spChg>
        <pc:spChg chg="add del mod">
          <ac:chgData name="Zhengyang Wang" userId="cbb8009cd31390b0" providerId="LiveId" clId="{B90994A8-E918-480E-9213-F3C104EAEC35}" dt="2017-09-11T16:56:07.711" v="811" actId="27636"/>
          <ac:spMkLst>
            <pc:docMk/>
            <pc:sldMk cId="1020687863" sldId="257"/>
            <ac:spMk id="81" creationId="{32861D6F-0C1A-45F6-8D18-88C6A784B670}"/>
          </ac:spMkLst>
        </pc:spChg>
        <pc:spChg chg="add del mod">
          <ac:chgData name="Zhengyang Wang" userId="cbb8009cd31390b0" providerId="LiveId" clId="{B90994A8-E918-480E-9213-F3C104EAEC35}" dt="2017-09-11T16:56:07.711" v="811" actId="27636"/>
          <ac:spMkLst>
            <pc:docMk/>
            <pc:sldMk cId="1020687863" sldId="257"/>
            <ac:spMk id="82" creationId="{EDE4CB45-BE1E-4BB7-9FE5-904D78523B02}"/>
          </ac:spMkLst>
        </pc:spChg>
        <pc:spChg chg="add del mod">
          <ac:chgData name="Zhengyang Wang" userId="cbb8009cd31390b0" providerId="LiveId" clId="{B90994A8-E918-480E-9213-F3C104EAEC35}" dt="2017-09-11T16:58:57.375" v="851" actId="1035"/>
          <ac:spMkLst>
            <pc:docMk/>
            <pc:sldMk cId="1020687863" sldId="257"/>
            <ac:spMk id="82" creationId="{87B24C9D-E727-476F-BCD3-80FE406255AC}"/>
          </ac:spMkLst>
        </pc:spChg>
        <pc:spChg chg="add del mod">
          <ac:chgData name="Zhengyang Wang" userId="cbb8009cd31390b0" providerId="LiveId" clId="{B90994A8-E918-480E-9213-F3C104EAEC35}" dt="2017-09-11T16:58:57.375" v="851" actId="1035"/>
          <ac:spMkLst>
            <pc:docMk/>
            <pc:sldMk cId="1020687863" sldId="257"/>
            <ac:spMk id="83" creationId="{724EA952-00B6-49FA-A84D-BBE0D88C67E6}"/>
          </ac:spMkLst>
        </pc:spChg>
        <pc:spChg chg="add del mod">
          <ac:chgData name="Zhengyang Wang" userId="cbb8009cd31390b0" providerId="LiveId" clId="{B90994A8-E918-480E-9213-F3C104EAEC35}" dt="2017-09-11T16:56:07.711" v="811" actId="27636"/>
          <ac:spMkLst>
            <pc:docMk/>
            <pc:sldMk cId="1020687863" sldId="257"/>
            <ac:spMk id="83" creationId="{E36636FA-BFDD-4083-AE80-873E08C223BC}"/>
          </ac:spMkLst>
        </pc:spChg>
        <pc:spChg chg="add del mod">
          <ac:chgData name="Zhengyang Wang" userId="cbb8009cd31390b0" providerId="LiveId" clId="{B90994A8-E918-480E-9213-F3C104EAEC35}" dt="2017-09-11T16:56:07.711" v="811" actId="27636"/>
          <ac:spMkLst>
            <pc:docMk/>
            <pc:sldMk cId="1020687863" sldId="257"/>
            <ac:spMk id="84" creationId="{50ADFC5A-74D5-4E59-8D7A-0D0EBA1D3835}"/>
          </ac:spMkLst>
        </pc:spChg>
        <pc:spChg chg="add del mod">
          <ac:chgData name="Zhengyang Wang" userId="cbb8009cd31390b0" providerId="LiveId" clId="{B90994A8-E918-480E-9213-F3C104EAEC35}" dt="2017-09-11T16:58:57.375" v="851" actId="1035"/>
          <ac:spMkLst>
            <pc:docMk/>
            <pc:sldMk cId="1020687863" sldId="257"/>
            <ac:spMk id="84" creationId="{5AC47430-C11A-4A13-81FF-2EADF2B8FE20}"/>
          </ac:spMkLst>
        </pc:spChg>
        <pc:spChg chg="add del mod">
          <ac:chgData name="Zhengyang Wang" userId="cbb8009cd31390b0" providerId="LiveId" clId="{B90994A8-E918-480E-9213-F3C104EAEC35}" dt="2017-09-11T16:56:07.711" v="811" actId="27636"/>
          <ac:spMkLst>
            <pc:docMk/>
            <pc:sldMk cId="1020687863" sldId="257"/>
            <ac:spMk id="85" creationId="{487DDAE5-E37C-4F91-B61A-8B182ADEE440}"/>
          </ac:spMkLst>
        </pc:spChg>
        <pc:spChg chg="add del mod">
          <ac:chgData name="Zhengyang Wang" userId="cbb8009cd31390b0" providerId="LiveId" clId="{B90994A8-E918-480E-9213-F3C104EAEC35}" dt="2017-09-11T16:58:57.375" v="851" actId="1035"/>
          <ac:spMkLst>
            <pc:docMk/>
            <pc:sldMk cId="1020687863" sldId="257"/>
            <ac:spMk id="85" creationId="{9004450C-9866-45FD-BBCD-8DF623A76AEA}"/>
          </ac:spMkLst>
        </pc:spChg>
        <pc:spChg chg="add del mod">
          <ac:chgData name="Zhengyang Wang" userId="cbb8009cd31390b0" providerId="LiveId" clId="{B90994A8-E918-480E-9213-F3C104EAEC35}" dt="2017-09-11T16:56:07.711" v="811" actId="27636"/>
          <ac:spMkLst>
            <pc:docMk/>
            <pc:sldMk cId="1020687863" sldId="257"/>
            <ac:spMk id="86" creationId="{D4A9FBDE-E455-4F20-B88B-8AD149A69093}"/>
          </ac:spMkLst>
        </pc:spChg>
        <pc:spChg chg="add del mod">
          <ac:chgData name="Zhengyang Wang" userId="cbb8009cd31390b0" providerId="LiveId" clId="{B90994A8-E918-480E-9213-F3C104EAEC35}" dt="2017-09-11T16:58:57.375" v="851" actId="1035"/>
          <ac:spMkLst>
            <pc:docMk/>
            <pc:sldMk cId="1020687863" sldId="257"/>
            <ac:spMk id="86" creationId="{B5F1809E-ED5C-4A1F-BE6F-959D3EEC7B46}"/>
          </ac:spMkLst>
        </pc:spChg>
        <pc:spChg chg="add del mod">
          <ac:chgData name="Zhengyang Wang" userId="cbb8009cd31390b0" providerId="LiveId" clId="{B90994A8-E918-480E-9213-F3C104EAEC35}" dt="2017-09-11T16:58:57.375" v="851" actId="1035"/>
          <ac:spMkLst>
            <pc:docMk/>
            <pc:sldMk cId="1020687863" sldId="257"/>
            <ac:spMk id="87" creationId="{549BAC92-372A-4517-BBED-6D8D684FA927}"/>
          </ac:spMkLst>
        </pc:spChg>
        <pc:spChg chg="add del mod">
          <ac:chgData name="Zhengyang Wang" userId="cbb8009cd31390b0" providerId="LiveId" clId="{B90994A8-E918-480E-9213-F3C104EAEC35}" dt="2017-09-11T16:56:07.711" v="811" actId="27636"/>
          <ac:spMkLst>
            <pc:docMk/>
            <pc:sldMk cId="1020687863" sldId="257"/>
            <ac:spMk id="87" creationId="{22EDA05C-23AA-4FDF-A609-609A855CA214}"/>
          </ac:spMkLst>
        </pc:spChg>
        <pc:spChg chg="add del mod">
          <ac:chgData name="Zhengyang Wang" userId="cbb8009cd31390b0" providerId="LiveId" clId="{B90994A8-E918-480E-9213-F3C104EAEC35}" dt="2017-09-11T16:58:57.375" v="851" actId="1035"/>
          <ac:spMkLst>
            <pc:docMk/>
            <pc:sldMk cId="1020687863" sldId="257"/>
            <ac:spMk id="88" creationId="{D31E5225-4031-47E1-A327-29579734F5F7}"/>
          </ac:spMkLst>
        </pc:spChg>
        <pc:spChg chg="add del mod">
          <ac:chgData name="Zhengyang Wang" userId="cbb8009cd31390b0" providerId="LiveId" clId="{B90994A8-E918-480E-9213-F3C104EAEC35}" dt="2017-09-11T16:56:07.711" v="811" actId="27636"/>
          <ac:spMkLst>
            <pc:docMk/>
            <pc:sldMk cId="1020687863" sldId="257"/>
            <ac:spMk id="88" creationId="{8AB62268-984D-4650-911E-36AE758B0304}"/>
          </ac:spMkLst>
        </pc:spChg>
        <pc:spChg chg="add del mod">
          <ac:chgData name="Zhengyang Wang" userId="cbb8009cd31390b0" providerId="LiveId" clId="{B90994A8-E918-480E-9213-F3C104EAEC35}" dt="2017-09-11T16:58:57.375" v="851" actId="1035"/>
          <ac:spMkLst>
            <pc:docMk/>
            <pc:sldMk cId="1020687863" sldId="257"/>
            <ac:spMk id="89" creationId="{B4E8D05A-7C8B-40E8-8574-F1243C6C3A99}"/>
          </ac:spMkLst>
        </pc:spChg>
        <pc:spChg chg="add del mod">
          <ac:chgData name="Zhengyang Wang" userId="cbb8009cd31390b0" providerId="LiveId" clId="{B90994A8-E918-480E-9213-F3C104EAEC35}" dt="2017-09-11T16:56:07.711" v="811" actId="27636"/>
          <ac:spMkLst>
            <pc:docMk/>
            <pc:sldMk cId="1020687863" sldId="257"/>
            <ac:spMk id="89" creationId="{F2AFE200-225A-42D8-864E-412FB56DE9A7}"/>
          </ac:spMkLst>
        </pc:spChg>
        <pc:spChg chg="add del mod">
          <ac:chgData name="Zhengyang Wang" userId="cbb8009cd31390b0" providerId="LiveId" clId="{B90994A8-E918-480E-9213-F3C104EAEC35}" dt="2017-09-11T16:56:07.711" v="811" actId="27636"/>
          <ac:spMkLst>
            <pc:docMk/>
            <pc:sldMk cId="1020687863" sldId="257"/>
            <ac:spMk id="90" creationId="{C27AA5E4-5ED5-4DAB-B2DE-7E46A6F6BB49}"/>
          </ac:spMkLst>
        </pc:spChg>
        <pc:spChg chg="add del mod">
          <ac:chgData name="Zhengyang Wang" userId="cbb8009cd31390b0" providerId="LiveId" clId="{B90994A8-E918-480E-9213-F3C104EAEC35}" dt="2017-09-11T16:58:57.375" v="851" actId="1035"/>
          <ac:spMkLst>
            <pc:docMk/>
            <pc:sldMk cId="1020687863" sldId="257"/>
            <ac:spMk id="90" creationId="{380125DD-FC8B-4B8F-9623-7CDB06C0420B}"/>
          </ac:spMkLst>
        </pc:spChg>
        <pc:spChg chg="add del mod">
          <ac:chgData name="Zhengyang Wang" userId="cbb8009cd31390b0" providerId="LiveId" clId="{B90994A8-E918-480E-9213-F3C104EAEC35}" dt="2017-09-11T16:56:07.711" v="811" actId="27636"/>
          <ac:spMkLst>
            <pc:docMk/>
            <pc:sldMk cId="1020687863" sldId="257"/>
            <ac:spMk id="91" creationId="{780CC376-E9B0-42C3-A89F-0A867FABB31D}"/>
          </ac:spMkLst>
        </pc:spChg>
        <pc:spChg chg="add del mod">
          <ac:chgData name="Zhengyang Wang" userId="cbb8009cd31390b0" providerId="LiveId" clId="{B90994A8-E918-480E-9213-F3C104EAEC35}" dt="2017-09-11T16:58:57.375" v="851" actId="1035"/>
          <ac:spMkLst>
            <pc:docMk/>
            <pc:sldMk cId="1020687863" sldId="257"/>
            <ac:spMk id="91" creationId="{88FD84FE-C437-4F02-BE38-6020DA910418}"/>
          </ac:spMkLst>
        </pc:spChg>
        <pc:spChg chg="add del mod">
          <ac:chgData name="Zhengyang Wang" userId="cbb8009cd31390b0" providerId="LiveId" clId="{B90994A8-E918-480E-9213-F3C104EAEC35}" dt="2017-09-11T16:58:57.375" v="851" actId="1035"/>
          <ac:spMkLst>
            <pc:docMk/>
            <pc:sldMk cId="1020687863" sldId="257"/>
            <ac:spMk id="92" creationId="{D2418B63-6DC4-4DBC-9FC1-06584382970A}"/>
          </ac:spMkLst>
        </pc:spChg>
        <pc:spChg chg="add del mod">
          <ac:chgData name="Zhengyang Wang" userId="cbb8009cd31390b0" providerId="LiveId" clId="{B90994A8-E918-480E-9213-F3C104EAEC35}" dt="2017-09-11T16:56:07.711" v="811" actId="27636"/>
          <ac:spMkLst>
            <pc:docMk/>
            <pc:sldMk cId="1020687863" sldId="257"/>
            <ac:spMk id="92" creationId="{F89A8292-B20E-410D-B864-F1F3FB146DA3}"/>
          </ac:spMkLst>
        </pc:spChg>
        <pc:spChg chg="add del mod">
          <ac:chgData name="Zhengyang Wang" userId="cbb8009cd31390b0" providerId="LiveId" clId="{B90994A8-E918-480E-9213-F3C104EAEC35}" dt="2017-09-11T16:58:57.375" v="851" actId="1035"/>
          <ac:spMkLst>
            <pc:docMk/>
            <pc:sldMk cId="1020687863" sldId="257"/>
            <ac:spMk id="93" creationId="{B080DAB6-3CE4-40EE-83E2-09F672070BDC}"/>
          </ac:spMkLst>
        </pc:spChg>
        <pc:spChg chg="add del mod">
          <ac:chgData name="Zhengyang Wang" userId="cbb8009cd31390b0" providerId="LiveId" clId="{B90994A8-E918-480E-9213-F3C104EAEC35}" dt="2017-09-11T16:56:07.711" v="811" actId="27636"/>
          <ac:spMkLst>
            <pc:docMk/>
            <pc:sldMk cId="1020687863" sldId="257"/>
            <ac:spMk id="93" creationId="{EFC49B3F-FCB6-4945-8818-5038F91C15C6}"/>
          </ac:spMkLst>
        </pc:spChg>
        <pc:spChg chg="add del mod">
          <ac:chgData name="Zhengyang Wang" userId="cbb8009cd31390b0" providerId="LiveId" clId="{B90994A8-E918-480E-9213-F3C104EAEC35}" dt="2017-09-11T16:58:57.375" v="851" actId="1035"/>
          <ac:spMkLst>
            <pc:docMk/>
            <pc:sldMk cId="1020687863" sldId="257"/>
            <ac:spMk id="94" creationId="{DF66950F-C763-4D63-B9BF-B82AAE5B4440}"/>
          </ac:spMkLst>
        </pc:spChg>
        <pc:spChg chg="add del mod">
          <ac:chgData name="Zhengyang Wang" userId="cbb8009cd31390b0" providerId="LiveId" clId="{B90994A8-E918-480E-9213-F3C104EAEC35}" dt="2017-09-11T16:56:07.711" v="811" actId="27636"/>
          <ac:spMkLst>
            <pc:docMk/>
            <pc:sldMk cId="1020687863" sldId="257"/>
            <ac:spMk id="94" creationId="{E24FA8F3-FC1A-4C7A-84E2-716722239E43}"/>
          </ac:spMkLst>
        </pc:spChg>
        <pc:spChg chg="add del mod">
          <ac:chgData name="Zhengyang Wang" userId="cbb8009cd31390b0" providerId="LiveId" clId="{B90994A8-E918-480E-9213-F3C104EAEC35}" dt="2017-09-11T16:58:57.375" v="851" actId="1035"/>
          <ac:spMkLst>
            <pc:docMk/>
            <pc:sldMk cId="1020687863" sldId="257"/>
            <ac:spMk id="95" creationId="{9881DEE2-41A7-45CF-98F6-13774CA3BB89}"/>
          </ac:spMkLst>
        </pc:spChg>
        <pc:spChg chg="add del mod">
          <ac:chgData name="Zhengyang Wang" userId="cbb8009cd31390b0" providerId="LiveId" clId="{B90994A8-E918-480E-9213-F3C104EAEC35}" dt="2017-09-11T16:56:07.711" v="811" actId="27636"/>
          <ac:spMkLst>
            <pc:docMk/>
            <pc:sldMk cId="1020687863" sldId="257"/>
            <ac:spMk id="95" creationId="{EC610ACB-6F6D-4BDA-A91C-F09E2DAA700E}"/>
          </ac:spMkLst>
        </pc:spChg>
        <pc:spChg chg="add del mod">
          <ac:chgData name="Zhengyang Wang" userId="cbb8009cd31390b0" providerId="LiveId" clId="{B90994A8-E918-480E-9213-F3C104EAEC35}" dt="2017-09-11T16:58:57.375" v="851" actId="1035"/>
          <ac:spMkLst>
            <pc:docMk/>
            <pc:sldMk cId="1020687863" sldId="257"/>
            <ac:spMk id="96" creationId="{6ECA1288-EDFB-4118-B46B-A5610C44F8E4}"/>
          </ac:spMkLst>
        </pc:spChg>
        <pc:spChg chg="add del mod">
          <ac:chgData name="Zhengyang Wang" userId="cbb8009cd31390b0" providerId="LiveId" clId="{B90994A8-E918-480E-9213-F3C104EAEC35}" dt="2017-09-11T16:56:07.711" v="811" actId="27636"/>
          <ac:spMkLst>
            <pc:docMk/>
            <pc:sldMk cId="1020687863" sldId="257"/>
            <ac:spMk id="96" creationId="{7023D338-4018-4963-9F99-B79B90C195F3}"/>
          </ac:spMkLst>
        </pc:spChg>
        <pc:spChg chg="add del mod">
          <ac:chgData name="Zhengyang Wang" userId="cbb8009cd31390b0" providerId="LiveId" clId="{B90994A8-E918-480E-9213-F3C104EAEC35}" dt="2017-09-11T16:58:57.375" v="851" actId="1035"/>
          <ac:spMkLst>
            <pc:docMk/>
            <pc:sldMk cId="1020687863" sldId="257"/>
            <ac:spMk id="97" creationId="{BA9A158B-F7FB-42D9-8379-9EC8060B7BCD}"/>
          </ac:spMkLst>
        </pc:spChg>
        <pc:spChg chg="add del mod">
          <ac:chgData name="Zhengyang Wang" userId="cbb8009cd31390b0" providerId="LiveId" clId="{B90994A8-E918-480E-9213-F3C104EAEC35}" dt="2017-09-11T16:56:07.711" v="811" actId="27636"/>
          <ac:spMkLst>
            <pc:docMk/>
            <pc:sldMk cId="1020687863" sldId="257"/>
            <ac:spMk id="97" creationId="{77AADCD4-DA1A-4AA1-B9AB-DFC0E3E976B4}"/>
          </ac:spMkLst>
        </pc:spChg>
        <pc:spChg chg="add del mod">
          <ac:chgData name="Zhengyang Wang" userId="cbb8009cd31390b0" providerId="LiveId" clId="{B90994A8-E918-480E-9213-F3C104EAEC35}" dt="2017-09-11T16:56:07.711" v="811" actId="27636"/>
          <ac:spMkLst>
            <pc:docMk/>
            <pc:sldMk cId="1020687863" sldId="257"/>
            <ac:spMk id="98" creationId="{EB9F75AC-3AC8-4D2A-B1CD-7E690EC099EA}"/>
          </ac:spMkLst>
        </pc:spChg>
        <pc:spChg chg="add del mod">
          <ac:chgData name="Zhengyang Wang" userId="cbb8009cd31390b0" providerId="LiveId" clId="{B90994A8-E918-480E-9213-F3C104EAEC35}" dt="2017-09-11T16:58:57.375" v="851" actId="1035"/>
          <ac:spMkLst>
            <pc:docMk/>
            <pc:sldMk cId="1020687863" sldId="257"/>
            <ac:spMk id="98" creationId="{913798D5-2A77-4879-BD10-6B37F6518B53}"/>
          </ac:spMkLst>
        </pc:spChg>
        <pc:spChg chg="add del mod">
          <ac:chgData name="Zhengyang Wang" userId="cbb8009cd31390b0" providerId="LiveId" clId="{B90994A8-E918-480E-9213-F3C104EAEC35}" dt="2017-09-11T16:56:07.711" v="811" actId="27636"/>
          <ac:spMkLst>
            <pc:docMk/>
            <pc:sldMk cId="1020687863" sldId="257"/>
            <ac:spMk id="99" creationId="{E150F602-F820-418C-9B2C-9CA14D166FE6}"/>
          </ac:spMkLst>
        </pc:spChg>
        <pc:spChg chg="add del mod">
          <ac:chgData name="Zhengyang Wang" userId="cbb8009cd31390b0" providerId="LiveId" clId="{B90994A8-E918-480E-9213-F3C104EAEC35}" dt="2017-09-11T16:58:57.375" v="851" actId="1035"/>
          <ac:spMkLst>
            <pc:docMk/>
            <pc:sldMk cId="1020687863" sldId="257"/>
            <ac:spMk id="99" creationId="{802B58DC-ECB2-4C5A-95DF-811BB9D601F0}"/>
          </ac:spMkLst>
        </pc:spChg>
        <pc:spChg chg="add del mod">
          <ac:chgData name="Zhengyang Wang" userId="cbb8009cd31390b0" providerId="LiveId" clId="{B90994A8-E918-480E-9213-F3C104EAEC35}" dt="2017-09-11T16:58:57.375" v="851" actId="1035"/>
          <ac:spMkLst>
            <pc:docMk/>
            <pc:sldMk cId="1020687863" sldId="257"/>
            <ac:spMk id="100" creationId="{007A1472-E719-458A-BD30-A07BC4CFC1A0}"/>
          </ac:spMkLst>
        </pc:spChg>
        <pc:spChg chg="add del mod">
          <ac:chgData name="Zhengyang Wang" userId="cbb8009cd31390b0" providerId="LiveId" clId="{B90994A8-E918-480E-9213-F3C104EAEC35}" dt="2017-09-11T16:56:07.711" v="811" actId="27636"/>
          <ac:spMkLst>
            <pc:docMk/>
            <pc:sldMk cId="1020687863" sldId="257"/>
            <ac:spMk id="100" creationId="{1D3D56B6-8378-40B2-B2A8-D121F5FE31AB}"/>
          </ac:spMkLst>
        </pc:spChg>
        <pc:spChg chg="add del mod">
          <ac:chgData name="Zhengyang Wang" userId="cbb8009cd31390b0" providerId="LiveId" clId="{B90994A8-E918-480E-9213-F3C104EAEC35}" dt="2017-09-11T16:56:07.711" v="811" actId="27636"/>
          <ac:spMkLst>
            <pc:docMk/>
            <pc:sldMk cId="1020687863" sldId="257"/>
            <ac:spMk id="101" creationId="{DC0FB6FA-5DDA-4EC6-B571-5EFA0E3EEC01}"/>
          </ac:spMkLst>
        </pc:spChg>
        <pc:spChg chg="add del mod">
          <ac:chgData name="Zhengyang Wang" userId="cbb8009cd31390b0" providerId="LiveId" clId="{B90994A8-E918-480E-9213-F3C104EAEC35}" dt="2017-09-11T16:58:57.375" v="851" actId="1035"/>
          <ac:spMkLst>
            <pc:docMk/>
            <pc:sldMk cId="1020687863" sldId="257"/>
            <ac:spMk id="101" creationId="{1FFE63AB-7A6B-4320-9F88-F37419B9A28D}"/>
          </ac:spMkLst>
        </pc:spChg>
        <pc:spChg chg="add del mod">
          <ac:chgData name="Zhengyang Wang" userId="cbb8009cd31390b0" providerId="LiveId" clId="{B90994A8-E918-480E-9213-F3C104EAEC35}" dt="2017-09-11T16:56:07.711" v="811" actId="27636"/>
          <ac:spMkLst>
            <pc:docMk/>
            <pc:sldMk cId="1020687863" sldId="257"/>
            <ac:spMk id="102" creationId="{0E9B0FEC-D85D-4EF4-83DB-E27E12292928}"/>
          </ac:spMkLst>
        </pc:spChg>
        <pc:spChg chg="add del mod">
          <ac:chgData name="Zhengyang Wang" userId="cbb8009cd31390b0" providerId="LiveId" clId="{B90994A8-E918-480E-9213-F3C104EAEC35}" dt="2017-09-11T16:58:57.375" v="851" actId="1035"/>
          <ac:spMkLst>
            <pc:docMk/>
            <pc:sldMk cId="1020687863" sldId="257"/>
            <ac:spMk id="102" creationId="{EC7F17C5-5F24-4B94-A2B3-7AB7911E0CF8}"/>
          </ac:spMkLst>
        </pc:spChg>
        <pc:spChg chg="add del mod">
          <ac:chgData name="Zhengyang Wang" userId="cbb8009cd31390b0" providerId="LiveId" clId="{B90994A8-E918-480E-9213-F3C104EAEC35}" dt="2017-09-11T16:56:07.711" v="811" actId="27636"/>
          <ac:spMkLst>
            <pc:docMk/>
            <pc:sldMk cId="1020687863" sldId="257"/>
            <ac:spMk id="103" creationId="{F7426954-9F5D-473C-B523-900F001ABEB3}"/>
          </ac:spMkLst>
        </pc:spChg>
        <pc:spChg chg="add del mod">
          <ac:chgData name="Zhengyang Wang" userId="cbb8009cd31390b0" providerId="LiveId" clId="{B90994A8-E918-480E-9213-F3C104EAEC35}" dt="2017-09-11T16:58:57.375" v="851" actId="1035"/>
          <ac:spMkLst>
            <pc:docMk/>
            <pc:sldMk cId="1020687863" sldId="257"/>
            <ac:spMk id="103" creationId="{D4F8CDA2-84AD-45E9-968C-5325A57D7EA3}"/>
          </ac:spMkLst>
        </pc:spChg>
        <pc:spChg chg="add del mod">
          <ac:chgData name="Zhengyang Wang" userId="cbb8009cd31390b0" providerId="LiveId" clId="{B90994A8-E918-480E-9213-F3C104EAEC35}" dt="2017-09-11T16:58:57.375" v="851" actId="1035"/>
          <ac:spMkLst>
            <pc:docMk/>
            <pc:sldMk cId="1020687863" sldId="257"/>
            <ac:spMk id="104" creationId="{6928DA6F-055B-4198-8856-5E3AF5AC42F6}"/>
          </ac:spMkLst>
        </pc:spChg>
        <pc:spChg chg="add del mod">
          <ac:chgData name="Zhengyang Wang" userId="cbb8009cd31390b0" providerId="LiveId" clId="{B90994A8-E918-480E-9213-F3C104EAEC35}" dt="2017-09-11T16:56:07.711" v="811" actId="27636"/>
          <ac:spMkLst>
            <pc:docMk/>
            <pc:sldMk cId="1020687863" sldId="257"/>
            <ac:spMk id="104" creationId="{5C36F5B5-D737-4065-B9BD-EA5764DFDDC7}"/>
          </ac:spMkLst>
        </pc:spChg>
        <pc:spChg chg="add del mod">
          <ac:chgData name="Zhengyang Wang" userId="cbb8009cd31390b0" providerId="LiveId" clId="{B90994A8-E918-480E-9213-F3C104EAEC35}" dt="2017-09-11T16:58:57.375" v="851" actId="1035"/>
          <ac:spMkLst>
            <pc:docMk/>
            <pc:sldMk cId="1020687863" sldId="257"/>
            <ac:spMk id="105" creationId="{B0FF9667-0BB6-4F97-A761-1A14950BAB6C}"/>
          </ac:spMkLst>
        </pc:spChg>
        <pc:spChg chg="add del mod">
          <ac:chgData name="Zhengyang Wang" userId="cbb8009cd31390b0" providerId="LiveId" clId="{B90994A8-E918-480E-9213-F3C104EAEC35}" dt="2017-09-11T16:56:07.711" v="811" actId="27636"/>
          <ac:spMkLst>
            <pc:docMk/>
            <pc:sldMk cId="1020687863" sldId="257"/>
            <ac:spMk id="105" creationId="{9AC9F0E5-9756-4F2B-8058-C3DF47F5C55C}"/>
          </ac:spMkLst>
        </pc:spChg>
        <pc:spChg chg="add del mod">
          <ac:chgData name="Zhengyang Wang" userId="cbb8009cd31390b0" providerId="LiveId" clId="{B90994A8-E918-480E-9213-F3C104EAEC35}" dt="2017-09-11T16:56:07.711" v="811" actId="27636"/>
          <ac:spMkLst>
            <pc:docMk/>
            <pc:sldMk cId="1020687863" sldId="257"/>
            <ac:spMk id="106" creationId="{7AD52B2E-813E-4EE6-9E54-0FC2F257B081}"/>
          </ac:spMkLst>
        </pc:spChg>
        <pc:spChg chg="add del mod">
          <ac:chgData name="Zhengyang Wang" userId="cbb8009cd31390b0" providerId="LiveId" clId="{B90994A8-E918-480E-9213-F3C104EAEC35}" dt="2017-09-11T16:58:57.375" v="851" actId="1035"/>
          <ac:spMkLst>
            <pc:docMk/>
            <pc:sldMk cId="1020687863" sldId="257"/>
            <ac:spMk id="106" creationId="{8CEBEE3E-EB4E-4D6E-A212-BDA52D5AE872}"/>
          </ac:spMkLst>
        </pc:spChg>
        <pc:spChg chg="add del mod">
          <ac:chgData name="Zhengyang Wang" userId="cbb8009cd31390b0" providerId="LiveId" clId="{B90994A8-E918-480E-9213-F3C104EAEC35}" dt="2017-09-11T16:56:07.711" v="811" actId="27636"/>
          <ac:spMkLst>
            <pc:docMk/>
            <pc:sldMk cId="1020687863" sldId="257"/>
            <ac:spMk id="107" creationId="{E118BEE8-4310-4D54-B630-CA97B499B1BC}"/>
          </ac:spMkLst>
        </pc:spChg>
        <pc:spChg chg="add del mod">
          <ac:chgData name="Zhengyang Wang" userId="cbb8009cd31390b0" providerId="LiveId" clId="{B90994A8-E918-480E-9213-F3C104EAEC35}" dt="2017-09-11T16:58:57.375" v="851" actId="1035"/>
          <ac:spMkLst>
            <pc:docMk/>
            <pc:sldMk cId="1020687863" sldId="257"/>
            <ac:spMk id="107" creationId="{319023D9-66D1-4236-9BD0-DE7800361BBB}"/>
          </ac:spMkLst>
        </pc:spChg>
        <pc:spChg chg="add del mod">
          <ac:chgData name="Zhengyang Wang" userId="cbb8009cd31390b0" providerId="LiveId" clId="{B90994A8-E918-480E-9213-F3C104EAEC35}" dt="2017-09-11T16:58:57.375" v="851" actId="1035"/>
          <ac:spMkLst>
            <pc:docMk/>
            <pc:sldMk cId="1020687863" sldId="257"/>
            <ac:spMk id="108" creationId="{70FD5176-F871-489B-B9BE-F60B028DD8E0}"/>
          </ac:spMkLst>
        </pc:spChg>
        <pc:spChg chg="add del mod">
          <ac:chgData name="Zhengyang Wang" userId="cbb8009cd31390b0" providerId="LiveId" clId="{B90994A8-E918-480E-9213-F3C104EAEC35}" dt="2017-09-11T16:56:07.711" v="811" actId="27636"/>
          <ac:spMkLst>
            <pc:docMk/>
            <pc:sldMk cId="1020687863" sldId="257"/>
            <ac:spMk id="108" creationId="{2E307C02-491E-4FD6-9268-894A5233B0AF}"/>
          </ac:spMkLst>
        </pc:spChg>
        <pc:spChg chg="add del mod">
          <ac:chgData name="Zhengyang Wang" userId="cbb8009cd31390b0" providerId="LiveId" clId="{B90994A8-E918-480E-9213-F3C104EAEC35}" dt="2017-09-11T16:56:07.711" v="811" actId="27636"/>
          <ac:spMkLst>
            <pc:docMk/>
            <pc:sldMk cId="1020687863" sldId="257"/>
            <ac:spMk id="109" creationId="{DF196ADF-F3C0-40BC-B506-D7BDB03218AC}"/>
          </ac:spMkLst>
        </pc:spChg>
        <pc:spChg chg="add del mod">
          <ac:chgData name="Zhengyang Wang" userId="cbb8009cd31390b0" providerId="LiveId" clId="{B90994A8-E918-480E-9213-F3C104EAEC35}" dt="2017-09-11T16:58:57.375" v="851" actId="1035"/>
          <ac:spMkLst>
            <pc:docMk/>
            <pc:sldMk cId="1020687863" sldId="257"/>
            <ac:spMk id="109" creationId="{76D89E51-EF53-491D-9749-FDA67C0CE306}"/>
          </ac:spMkLst>
        </pc:spChg>
        <pc:spChg chg="add del mod">
          <ac:chgData name="Zhengyang Wang" userId="cbb8009cd31390b0" providerId="LiveId" clId="{B90994A8-E918-480E-9213-F3C104EAEC35}" dt="2017-09-11T16:56:07.711" v="811" actId="27636"/>
          <ac:spMkLst>
            <pc:docMk/>
            <pc:sldMk cId="1020687863" sldId="257"/>
            <ac:spMk id="110" creationId="{53A7E934-5DDA-4189-B541-3C3D0E83167B}"/>
          </ac:spMkLst>
        </pc:spChg>
        <pc:spChg chg="add del mod">
          <ac:chgData name="Zhengyang Wang" userId="cbb8009cd31390b0" providerId="LiveId" clId="{B90994A8-E918-480E-9213-F3C104EAEC35}" dt="2017-09-11T16:58:57.375" v="851" actId="1035"/>
          <ac:spMkLst>
            <pc:docMk/>
            <pc:sldMk cId="1020687863" sldId="257"/>
            <ac:spMk id="110" creationId="{8700470B-AF3F-4E27-A57D-9B6C110096A9}"/>
          </ac:spMkLst>
        </pc:spChg>
        <pc:spChg chg="add del mod">
          <ac:chgData name="Zhengyang Wang" userId="cbb8009cd31390b0" providerId="LiveId" clId="{B90994A8-E918-480E-9213-F3C104EAEC35}" dt="2017-09-11T16:56:07.711" v="811" actId="27636"/>
          <ac:spMkLst>
            <pc:docMk/>
            <pc:sldMk cId="1020687863" sldId="257"/>
            <ac:spMk id="111" creationId="{6A41F4AB-9450-49C1-B06F-79C0F4CE2321}"/>
          </ac:spMkLst>
        </pc:spChg>
        <pc:spChg chg="add del mod">
          <ac:chgData name="Zhengyang Wang" userId="cbb8009cd31390b0" providerId="LiveId" clId="{B90994A8-E918-480E-9213-F3C104EAEC35}" dt="2017-09-11T16:58:57.375" v="851" actId="1035"/>
          <ac:spMkLst>
            <pc:docMk/>
            <pc:sldMk cId="1020687863" sldId="257"/>
            <ac:spMk id="111" creationId="{AEE1B985-8EB8-4DC4-8C2E-40843AA19429}"/>
          </ac:spMkLst>
        </pc:spChg>
        <pc:spChg chg="add del mod">
          <ac:chgData name="Zhengyang Wang" userId="cbb8009cd31390b0" providerId="LiveId" clId="{B90994A8-E918-480E-9213-F3C104EAEC35}" dt="2017-09-11T16:57:35.787" v="820" actId="1035"/>
          <ac:spMkLst>
            <pc:docMk/>
            <pc:sldMk cId="1020687863" sldId="257"/>
            <ac:spMk id="112" creationId="{A2316934-79C4-45C4-B946-27AE2C60CD8A}"/>
          </ac:spMkLst>
        </pc:spChg>
        <pc:spChg chg="del mod">
          <ac:chgData name="Zhengyang Wang" userId="cbb8009cd31390b0" providerId="LiveId" clId="{B90994A8-E918-480E-9213-F3C104EAEC35}" dt="2017-09-11T16:51:54.101" v="738" actId="478"/>
          <ac:spMkLst>
            <pc:docMk/>
            <pc:sldMk cId="1020687863" sldId="257"/>
            <ac:spMk id="113" creationId="{00000000-0000-0000-0000-000000000000}"/>
          </ac:spMkLst>
        </pc:spChg>
        <pc:spChg chg="add mod">
          <ac:chgData name="Zhengyang Wang" userId="cbb8009cd31390b0" providerId="LiveId" clId="{B90994A8-E918-480E-9213-F3C104EAEC35}" dt="2017-09-11T17:50:22.012" v="976" actId="1035"/>
          <ac:spMkLst>
            <pc:docMk/>
            <pc:sldMk cId="1020687863" sldId="257"/>
            <ac:spMk id="113" creationId="{2163FC01-4DC9-4035-856B-9E8633620132}"/>
          </ac:spMkLst>
        </pc:spChg>
        <pc:spChg chg="add del mod">
          <ac:chgData name="Zhengyang Wang" userId="cbb8009cd31390b0" providerId="LiveId" clId="{B90994A8-E918-480E-9213-F3C104EAEC35}" dt="2017-09-11T16:57:35.787" v="820" actId="1035"/>
          <ac:spMkLst>
            <pc:docMk/>
            <pc:sldMk cId="1020687863" sldId="257"/>
            <ac:spMk id="114" creationId="{B0C1E81B-0493-4033-8050-7AF4B7C2ADAC}"/>
          </ac:spMkLst>
        </pc:spChg>
        <pc:spChg chg="add del mod">
          <ac:chgData name="Zhengyang Wang" userId="cbb8009cd31390b0" providerId="LiveId" clId="{B90994A8-E918-480E-9213-F3C104EAEC35}" dt="2017-09-11T16:57:35.787" v="820" actId="1035"/>
          <ac:spMkLst>
            <pc:docMk/>
            <pc:sldMk cId="1020687863" sldId="257"/>
            <ac:spMk id="115" creationId="{2558EAE1-A6C8-46FF-8EAE-18F3D1F40CCF}"/>
          </ac:spMkLst>
        </pc:spChg>
        <pc:spChg chg="add del mod">
          <ac:chgData name="Zhengyang Wang" userId="cbb8009cd31390b0" providerId="LiveId" clId="{B90994A8-E918-480E-9213-F3C104EAEC35}" dt="2017-09-11T17:50:31.627" v="984" actId="1035"/>
          <ac:spMkLst>
            <pc:docMk/>
            <pc:sldMk cId="1020687863" sldId="257"/>
            <ac:spMk id="116" creationId="{3783AD81-6BB1-44CD-A770-1049EDE58FEF}"/>
          </ac:spMkLst>
        </pc:spChg>
        <pc:spChg chg="add del">
          <ac:chgData name="Zhengyang Wang" userId="cbb8009cd31390b0" providerId="LiveId" clId="{B90994A8-E918-480E-9213-F3C104EAEC35}" dt="2017-09-11T16:56:18.410" v="816" actId="27636"/>
          <ac:spMkLst>
            <pc:docMk/>
            <pc:sldMk cId="1020687863" sldId="257"/>
            <ac:spMk id="116" creationId="{00000000-0000-0000-0000-000000000000}"/>
          </ac:spMkLst>
        </pc:spChg>
        <pc:spChg chg="add mod">
          <ac:chgData name="Zhengyang Wang" userId="cbb8009cd31390b0" providerId="LiveId" clId="{B90994A8-E918-480E-9213-F3C104EAEC35}" dt="2017-09-11T17:50:16.711" v="974" actId="1035"/>
          <ac:spMkLst>
            <pc:docMk/>
            <pc:sldMk cId="1020687863" sldId="257"/>
            <ac:spMk id="117" creationId="{2C564AA2-BDA5-4471-901E-84D932DC4F28}"/>
          </ac:spMkLst>
        </pc:spChg>
        <pc:spChg chg="add del mod">
          <ac:chgData name="Zhengyang Wang" userId="cbb8009cd31390b0" providerId="LiveId" clId="{B90994A8-E918-480E-9213-F3C104EAEC35}" dt="2017-09-11T16:56:18.410" v="816" actId="27636"/>
          <ac:spMkLst>
            <pc:docMk/>
            <pc:sldMk cId="1020687863" sldId="257"/>
            <ac:spMk id="117"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18"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18" creationId="{40A08CC2-1407-46F8-B03D-96DD0B42294D}"/>
          </ac:spMkLst>
        </pc:spChg>
        <pc:spChg chg="add del mod">
          <ac:chgData name="Zhengyang Wang" userId="cbb8009cd31390b0" providerId="LiveId" clId="{B90994A8-E918-480E-9213-F3C104EAEC35}" dt="2017-09-11T16:58:57.375" v="851" actId="1035"/>
          <ac:spMkLst>
            <pc:docMk/>
            <pc:sldMk cId="1020687863" sldId="257"/>
            <ac:spMk id="119" creationId="{CF2FD4B2-FD0F-48E7-94D9-593098C4AF6A}"/>
          </ac:spMkLst>
        </pc:spChg>
        <pc:spChg chg="add del mod">
          <ac:chgData name="Zhengyang Wang" userId="cbb8009cd31390b0" providerId="LiveId" clId="{B90994A8-E918-480E-9213-F3C104EAEC35}" dt="2017-09-11T16:56:18.410" v="816" actId="27636"/>
          <ac:spMkLst>
            <pc:docMk/>
            <pc:sldMk cId="1020687863" sldId="257"/>
            <ac:spMk id="119"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0" creationId="{B7D70E6B-6F96-4A20-947F-372A50353CD0}"/>
          </ac:spMkLst>
        </pc:spChg>
        <pc:spChg chg="add del">
          <ac:chgData name="Zhengyang Wang" userId="cbb8009cd31390b0" providerId="LiveId" clId="{B90994A8-E918-480E-9213-F3C104EAEC35}" dt="2017-09-11T16:56:18.410" v="816" actId="27636"/>
          <ac:spMkLst>
            <pc:docMk/>
            <pc:sldMk cId="1020687863" sldId="257"/>
            <ac:spMk id="120"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21"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1" creationId="{7338558D-5E3D-47A6-A8B0-87180A8F3238}"/>
          </ac:spMkLst>
        </pc:spChg>
        <pc:spChg chg="add del mod">
          <ac:chgData name="Zhengyang Wang" userId="cbb8009cd31390b0" providerId="LiveId" clId="{B90994A8-E918-480E-9213-F3C104EAEC35}" dt="2017-09-11T16:58:57.375" v="851" actId="1035"/>
          <ac:spMkLst>
            <pc:docMk/>
            <pc:sldMk cId="1020687863" sldId="257"/>
            <ac:spMk id="122" creationId="{4A0F7518-9FB8-40EF-A098-9E1605BEE976}"/>
          </ac:spMkLst>
        </pc:spChg>
        <pc:spChg chg="add del mod">
          <ac:chgData name="Zhengyang Wang" userId="cbb8009cd31390b0" providerId="LiveId" clId="{B90994A8-E918-480E-9213-F3C104EAEC35}" dt="2017-09-11T16:56:18.410" v="816" actId="27636"/>
          <ac:spMkLst>
            <pc:docMk/>
            <pc:sldMk cId="1020687863" sldId="257"/>
            <ac:spMk id="122"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3" creationId="{1C449097-4DE4-41A1-8836-CEB777DDB1F5}"/>
          </ac:spMkLst>
        </pc:spChg>
        <pc:spChg chg="add del">
          <ac:chgData name="Zhengyang Wang" userId="cbb8009cd31390b0" providerId="LiveId" clId="{B90994A8-E918-480E-9213-F3C104EAEC35}" dt="2017-09-11T16:56:18.410" v="816" actId="27636"/>
          <ac:spMkLst>
            <pc:docMk/>
            <pc:sldMk cId="1020687863" sldId="257"/>
            <ac:spMk id="123"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4" creationId="{80A5480D-8116-4AF6-86F8-CB673F3A3685}"/>
          </ac:spMkLst>
        </pc:spChg>
        <pc:spChg chg="add del">
          <ac:chgData name="Zhengyang Wang" userId="cbb8009cd31390b0" providerId="LiveId" clId="{B90994A8-E918-480E-9213-F3C104EAEC35}" dt="2017-09-11T16:56:18.410" v="816" actId="27636"/>
          <ac:spMkLst>
            <pc:docMk/>
            <pc:sldMk cId="1020687863" sldId="257"/>
            <ac:spMk id="124"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5" creationId="{0C3472C6-EF10-454C-AFDB-DEABCC332898}"/>
          </ac:spMkLst>
        </pc:spChg>
        <pc:spChg chg="add del">
          <ac:chgData name="Zhengyang Wang" userId="cbb8009cd31390b0" providerId="LiveId" clId="{B90994A8-E918-480E-9213-F3C104EAEC35}" dt="2017-09-11T16:56:18.410" v="816" actId="27636"/>
          <ac:spMkLst>
            <pc:docMk/>
            <pc:sldMk cId="1020687863" sldId="257"/>
            <ac:spMk id="125"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6" creationId="{A333D17A-CC60-441E-957E-C2903A7F8029}"/>
          </ac:spMkLst>
        </pc:spChg>
        <pc:spChg chg="add del">
          <ac:chgData name="Zhengyang Wang" userId="cbb8009cd31390b0" providerId="LiveId" clId="{B90994A8-E918-480E-9213-F3C104EAEC35}" dt="2017-09-11T16:56:18.410" v="816" actId="27636"/>
          <ac:spMkLst>
            <pc:docMk/>
            <pc:sldMk cId="1020687863" sldId="257"/>
            <ac:spMk id="126"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7" creationId="{A5B71CC7-24FE-47D7-9278-E3D6EB29ED60}"/>
          </ac:spMkLst>
        </pc:spChg>
        <pc:spChg chg="add del">
          <ac:chgData name="Zhengyang Wang" userId="cbb8009cd31390b0" providerId="LiveId" clId="{B90994A8-E918-480E-9213-F3C104EAEC35}" dt="2017-09-11T16:56:18.410" v="816" actId="27636"/>
          <ac:spMkLst>
            <pc:docMk/>
            <pc:sldMk cId="1020687863" sldId="257"/>
            <ac:spMk id="127"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28"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8" creationId="{0AB89B08-EC3D-4905-911C-649BADD660FE}"/>
          </ac:spMkLst>
        </pc:spChg>
        <pc:spChg chg="add del">
          <ac:chgData name="Zhengyang Wang" userId="cbb8009cd31390b0" providerId="LiveId" clId="{B90994A8-E918-480E-9213-F3C104EAEC35}" dt="2017-09-11T16:56:18.410" v="816" actId="27636"/>
          <ac:spMkLst>
            <pc:docMk/>
            <pc:sldMk cId="1020687863" sldId="257"/>
            <ac:spMk id="129"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29" creationId="{BCB37E6A-27B7-49BA-B159-7F67AD106544}"/>
          </ac:spMkLst>
        </pc:spChg>
        <pc:spChg chg="add del">
          <ac:chgData name="Zhengyang Wang" userId="cbb8009cd31390b0" providerId="LiveId" clId="{B90994A8-E918-480E-9213-F3C104EAEC35}" dt="2017-09-11T16:56:18.410" v="816" actId="27636"/>
          <ac:spMkLst>
            <pc:docMk/>
            <pc:sldMk cId="1020687863" sldId="257"/>
            <ac:spMk id="130"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0" creationId="{3FAC891A-E400-4CF5-A85B-1F1F7278350B}"/>
          </ac:spMkLst>
        </pc:spChg>
        <pc:spChg chg="add del mod">
          <ac:chgData name="Zhengyang Wang" userId="cbb8009cd31390b0" providerId="LiveId" clId="{B90994A8-E918-480E-9213-F3C104EAEC35}" dt="2017-09-11T16:58:57.375" v="851" actId="1035"/>
          <ac:spMkLst>
            <pc:docMk/>
            <pc:sldMk cId="1020687863" sldId="257"/>
            <ac:spMk id="131" creationId="{DA8AE246-0331-471A-B3F5-4C529FD48325}"/>
          </ac:spMkLst>
        </pc:spChg>
        <pc:spChg chg="add del">
          <ac:chgData name="Zhengyang Wang" userId="cbb8009cd31390b0" providerId="LiveId" clId="{B90994A8-E918-480E-9213-F3C104EAEC35}" dt="2017-09-11T16:56:18.410" v="816" actId="27636"/>
          <ac:spMkLst>
            <pc:docMk/>
            <pc:sldMk cId="1020687863" sldId="257"/>
            <ac:spMk id="131"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2" creationId="{AEED71DC-AACE-4AD1-85D1-1BBB6BBB0B6A}"/>
          </ac:spMkLst>
        </pc:spChg>
        <pc:spChg chg="add del">
          <ac:chgData name="Zhengyang Wang" userId="cbb8009cd31390b0" providerId="LiveId" clId="{B90994A8-E918-480E-9213-F3C104EAEC35}" dt="2017-09-11T16:56:18.410" v="816" actId="27636"/>
          <ac:spMkLst>
            <pc:docMk/>
            <pc:sldMk cId="1020687863" sldId="257"/>
            <ac:spMk id="132"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33"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3" creationId="{B6AE244E-8244-4BA4-AE29-F8D72DAAC4CE}"/>
          </ac:spMkLst>
        </pc:spChg>
        <pc:spChg chg="add del mod">
          <ac:chgData name="Zhengyang Wang" userId="cbb8009cd31390b0" providerId="LiveId" clId="{B90994A8-E918-480E-9213-F3C104EAEC35}" dt="2017-09-11T16:58:57.375" v="851" actId="1035"/>
          <ac:spMkLst>
            <pc:docMk/>
            <pc:sldMk cId="1020687863" sldId="257"/>
            <ac:spMk id="134" creationId="{21C13A9C-7653-42BA-9CFA-6847384FFC8C}"/>
          </ac:spMkLst>
        </pc:spChg>
        <pc:spChg chg="add del">
          <ac:chgData name="Zhengyang Wang" userId="cbb8009cd31390b0" providerId="LiveId" clId="{B90994A8-E918-480E-9213-F3C104EAEC35}" dt="2017-09-11T16:56:18.410" v="816" actId="27636"/>
          <ac:spMkLst>
            <pc:docMk/>
            <pc:sldMk cId="1020687863" sldId="257"/>
            <ac:spMk id="134"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35"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5" creationId="{6E529F78-A274-422F-A017-FF3293E59A80}"/>
          </ac:spMkLst>
        </pc:spChg>
        <pc:spChg chg="add del mod">
          <ac:chgData name="Zhengyang Wang" userId="cbb8009cd31390b0" providerId="LiveId" clId="{B90994A8-E918-480E-9213-F3C104EAEC35}" dt="2017-09-11T16:58:57.375" v="851" actId="1035"/>
          <ac:spMkLst>
            <pc:docMk/>
            <pc:sldMk cId="1020687863" sldId="257"/>
            <ac:spMk id="136" creationId="{DA106F6A-A44F-45E0-A6E5-5AA76809BCCB}"/>
          </ac:spMkLst>
        </pc:spChg>
        <pc:spChg chg="add del">
          <ac:chgData name="Zhengyang Wang" userId="cbb8009cd31390b0" providerId="LiveId" clId="{B90994A8-E918-480E-9213-F3C104EAEC35}" dt="2017-09-11T16:56:18.410" v="816" actId="27636"/>
          <ac:spMkLst>
            <pc:docMk/>
            <pc:sldMk cId="1020687863" sldId="257"/>
            <ac:spMk id="136"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7" creationId="{133155F7-90F7-4C37-8DCD-C240E31DBD87}"/>
          </ac:spMkLst>
        </pc:spChg>
        <pc:spChg chg="add del">
          <ac:chgData name="Zhengyang Wang" userId="cbb8009cd31390b0" providerId="LiveId" clId="{B90994A8-E918-480E-9213-F3C104EAEC35}" dt="2017-09-11T16:56:18.410" v="816" actId="27636"/>
          <ac:spMkLst>
            <pc:docMk/>
            <pc:sldMk cId="1020687863" sldId="257"/>
            <ac:spMk id="137"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8" creationId="{5CBA95B3-4918-4B5F-94E1-E2F18478AB36}"/>
          </ac:spMkLst>
        </pc:spChg>
        <pc:spChg chg="add del">
          <ac:chgData name="Zhengyang Wang" userId="cbb8009cd31390b0" providerId="LiveId" clId="{B90994A8-E918-480E-9213-F3C104EAEC35}" dt="2017-09-11T16:56:18.410" v="816" actId="27636"/>
          <ac:spMkLst>
            <pc:docMk/>
            <pc:sldMk cId="1020687863" sldId="257"/>
            <ac:spMk id="138"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39" creationId="{3ADF5228-5EE6-4FE4-83FC-6BE9ACA544A9}"/>
          </ac:spMkLst>
        </pc:spChg>
        <pc:spChg chg="add del">
          <ac:chgData name="Zhengyang Wang" userId="cbb8009cd31390b0" providerId="LiveId" clId="{B90994A8-E918-480E-9213-F3C104EAEC35}" dt="2017-09-11T16:56:18.410" v="816" actId="27636"/>
          <ac:spMkLst>
            <pc:docMk/>
            <pc:sldMk cId="1020687863" sldId="257"/>
            <ac:spMk id="139"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40"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0" creationId="{C557B982-096F-4AB1-9003-3485F3F30C2E}"/>
          </ac:spMkLst>
        </pc:spChg>
        <pc:spChg chg="add del">
          <ac:chgData name="Zhengyang Wang" userId="cbb8009cd31390b0" providerId="LiveId" clId="{B90994A8-E918-480E-9213-F3C104EAEC35}" dt="2017-09-11T16:56:18.410" v="816" actId="27636"/>
          <ac:spMkLst>
            <pc:docMk/>
            <pc:sldMk cId="1020687863" sldId="257"/>
            <ac:spMk id="141"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1" creationId="{4CEA6F31-B933-4CD2-9B70-DA65CEEDEE26}"/>
          </ac:spMkLst>
        </pc:spChg>
        <pc:spChg chg="add del">
          <ac:chgData name="Zhengyang Wang" userId="cbb8009cd31390b0" providerId="LiveId" clId="{B90994A8-E918-480E-9213-F3C104EAEC35}" dt="2017-09-11T16:56:18.410" v="816" actId="27636"/>
          <ac:spMkLst>
            <pc:docMk/>
            <pc:sldMk cId="1020687863" sldId="257"/>
            <ac:spMk id="142"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2" creationId="{5EE5EBFF-93BA-46F1-8B88-43ABD0C36C51}"/>
          </ac:spMkLst>
        </pc:spChg>
        <pc:spChg chg="add del mod">
          <ac:chgData name="Zhengyang Wang" userId="cbb8009cd31390b0" providerId="LiveId" clId="{B90994A8-E918-480E-9213-F3C104EAEC35}" dt="2017-09-11T16:58:57.375" v="851" actId="1035"/>
          <ac:spMkLst>
            <pc:docMk/>
            <pc:sldMk cId="1020687863" sldId="257"/>
            <ac:spMk id="143" creationId="{C7A6B347-1FAB-4D0D-A72B-C5277241EAB5}"/>
          </ac:spMkLst>
        </pc:spChg>
        <pc:spChg chg="add del">
          <ac:chgData name="Zhengyang Wang" userId="cbb8009cd31390b0" providerId="LiveId" clId="{B90994A8-E918-480E-9213-F3C104EAEC35}" dt="2017-09-11T16:56:18.410" v="816" actId="27636"/>
          <ac:spMkLst>
            <pc:docMk/>
            <pc:sldMk cId="1020687863" sldId="257"/>
            <ac:spMk id="143"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44"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4" creationId="{17D6D4CB-7F8A-46C0-A278-AA596D03F971}"/>
          </ac:spMkLst>
        </pc:spChg>
        <pc:spChg chg="add del mod">
          <ac:chgData name="Zhengyang Wang" userId="cbb8009cd31390b0" providerId="LiveId" clId="{B90994A8-E918-480E-9213-F3C104EAEC35}" dt="2017-09-11T16:58:57.375" v="851" actId="1035"/>
          <ac:spMkLst>
            <pc:docMk/>
            <pc:sldMk cId="1020687863" sldId="257"/>
            <ac:spMk id="145" creationId="{5A52A58B-9863-4B97-85A1-19CA1BFEE97F}"/>
          </ac:spMkLst>
        </pc:spChg>
        <pc:spChg chg="add del">
          <ac:chgData name="Zhengyang Wang" userId="cbb8009cd31390b0" providerId="LiveId" clId="{B90994A8-E918-480E-9213-F3C104EAEC35}" dt="2017-09-11T16:56:18.410" v="816" actId="27636"/>
          <ac:spMkLst>
            <pc:docMk/>
            <pc:sldMk cId="1020687863" sldId="257"/>
            <ac:spMk id="145"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46"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6" creationId="{8839BFAD-CE44-4593-A3C3-F127BB96730A}"/>
          </ac:spMkLst>
        </pc:spChg>
        <pc:spChg chg="add del mod">
          <ac:chgData name="Zhengyang Wang" userId="cbb8009cd31390b0" providerId="LiveId" clId="{B90994A8-E918-480E-9213-F3C104EAEC35}" dt="2017-09-11T16:58:57.375" v="851" actId="1035"/>
          <ac:spMkLst>
            <pc:docMk/>
            <pc:sldMk cId="1020687863" sldId="257"/>
            <ac:spMk id="147" creationId="{F9575F5D-BB08-4FAF-B336-5871FE78295F}"/>
          </ac:spMkLst>
        </pc:spChg>
        <pc:spChg chg="add del">
          <ac:chgData name="Zhengyang Wang" userId="cbb8009cd31390b0" providerId="LiveId" clId="{B90994A8-E918-480E-9213-F3C104EAEC35}" dt="2017-09-11T16:56:18.410" v="816" actId="27636"/>
          <ac:spMkLst>
            <pc:docMk/>
            <pc:sldMk cId="1020687863" sldId="257"/>
            <ac:spMk id="147"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8" creationId="{94109866-39CC-4286-B10D-8EE58056E8C0}"/>
          </ac:spMkLst>
        </pc:spChg>
        <pc:spChg chg="add del">
          <ac:chgData name="Zhengyang Wang" userId="cbb8009cd31390b0" providerId="LiveId" clId="{B90994A8-E918-480E-9213-F3C104EAEC35}" dt="2017-09-11T16:56:18.410" v="816" actId="27636"/>
          <ac:spMkLst>
            <pc:docMk/>
            <pc:sldMk cId="1020687863" sldId="257"/>
            <ac:spMk id="148"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49" creationId="{AE360C4A-2EF0-4707-908B-426323C2472C}"/>
          </ac:spMkLst>
        </pc:spChg>
        <pc:spChg chg="add del">
          <ac:chgData name="Zhengyang Wang" userId="cbb8009cd31390b0" providerId="LiveId" clId="{B90994A8-E918-480E-9213-F3C104EAEC35}" dt="2017-09-11T16:56:18.410" v="816" actId="27636"/>
          <ac:spMkLst>
            <pc:docMk/>
            <pc:sldMk cId="1020687863" sldId="257"/>
            <ac:spMk id="149"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0" creationId="{756F1F1D-AB28-428B-8E9D-C7560E8D49D4}"/>
          </ac:spMkLst>
        </pc:spChg>
        <pc:spChg chg="add del">
          <ac:chgData name="Zhengyang Wang" userId="cbb8009cd31390b0" providerId="LiveId" clId="{B90994A8-E918-480E-9213-F3C104EAEC35}" dt="2017-09-11T16:56:18.410" v="816" actId="27636"/>
          <ac:spMkLst>
            <pc:docMk/>
            <pc:sldMk cId="1020687863" sldId="257"/>
            <ac:spMk id="150"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51"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1" creationId="{6067158E-4E47-48E2-9F02-2D5E5A223328}"/>
          </ac:spMkLst>
        </pc:spChg>
        <pc:spChg chg="add del mod">
          <ac:chgData name="Zhengyang Wang" userId="cbb8009cd31390b0" providerId="LiveId" clId="{B90994A8-E918-480E-9213-F3C104EAEC35}" dt="2017-09-11T16:58:57.375" v="851" actId="1035"/>
          <ac:spMkLst>
            <pc:docMk/>
            <pc:sldMk cId="1020687863" sldId="257"/>
            <ac:spMk id="152" creationId="{F61AECB2-8655-4A14-A5EF-DC7DC9D9437C}"/>
          </ac:spMkLst>
        </pc:spChg>
        <pc:spChg chg="add del">
          <ac:chgData name="Zhengyang Wang" userId="cbb8009cd31390b0" providerId="LiveId" clId="{B90994A8-E918-480E-9213-F3C104EAEC35}" dt="2017-09-11T16:56:18.410" v="816" actId="27636"/>
          <ac:spMkLst>
            <pc:docMk/>
            <pc:sldMk cId="1020687863" sldId="257"/>
            <ac:spMk id="152"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53"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3" creationId="{173239D7-3017-408B-B389-ED07B9368BC2}"/>
          </ac:spMkLst>
        </pc:spChg>
        <pc:spChg chg="add del">
          <ac:chgData name="Zhengyang Wang" userId="cbb8009cd31390b0" providerId="LiveId" clId="{B90994A8-E918-480E-9213-F3C104EAEC35}" dt="2017-09-11T16:56:18.410" v="816" actId="27636"/>
          <ac:spMkLst>
            <pc:docMk/>
            <pc:sldMk cId="1020687863" sldId="257"/>
            <ac:spMk id="154"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4" creationId="{BBF8055C-74E0-4361-A3F9-4929FB0EB712}"/>
          </ac:spMkLst>
        </pc:spChg>
        <pc:spChg chg="add del mod">
          <ac:chgData name="Zhengyang Wang" userId="cbb8009cd31390b0" providerId="LiveId" clId="{B90994A8-E918-480E-9213-F3C104EAEC35}" dt="2017-09-11T16:58:57.375" v="851" actId="1035"/>
          <ac:spMkLst>
            <pc:docMk/>
            <pc:sldMk cId="1020687863" sldId="257"/>
            <ac:spMk id="155" creationId="{7D469B67-F6B9-4FAA-A42E-28DE4BA47F90}"/>
          </ac:spMkLst>
        </pc:spChg>
        <pc:spChg chg="add del">
          <ac:chgData name="Zhengyang Wang" userId="cbb8009cd31390b0" providerId="LiveId" clId="{B90994A8-E918-480E-9213-F3C104EAEC35}" dt="2017-09-11T16:56:18.410" v="816" actId="27636"/>
          <ac:spMkLst>
            <pc:docMk/>
            <pc:sldMk cId="1020687863" sldId="257"/>
            <ac:spMk id="155"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6" creationId="{52622442-1402-480A-947E-3FB4CD21C836}"/>
          </ac:spMkLst>
        </pc:spChg>
        <pc:spChg chg="add del">
          <ac:chgData name="Zhengyang Wang" userId="cbb8009cd31390b0" providerId="LiveId" clId="{B90994A8-E918-480E-9213-F3C104EAEC35}" dt="2017-09-11T16:56:18.410" v="816" actId="27636"/>
          <ac:spMkLst>
            <pc:docMk/>
            <pc:sldMk cId="1020687863" sldId="257"/>
            <ac:spMk id="156"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7" creationId="{F1A832F7-EB9C-4068-8745-789165AC956A}"/>
          </ac:spMkLst>
        </pc:spChg>
        <pc:spChg chg="add del">
          <ac:chgData name="Zhengyang Wang" userId="cbb8009cd31390b0" providerId="LiveId" clId="{B90994A8-E918-480E-9213-F3C104EAEC35}" dt="2017-09-11T16:56:18.410" v="816" actId="27636"/>
          <ac:spMkLst>
            <pc:docMk/>
            <pc:sldMk cId="1020687863" sldId="257"/>
            <ac:spMk id="157"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58"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58" creationId="{BC8AA49C-FA6B-4B12-B853-C12EBAD71190}"/>
          </ac:spMkLst>
        </pc:spChg>
        <pc:spChg chg="add del mod">
          <ac:chgData name="Zhengyang Wang" userId="cbb8009cd31390b0" providerId="LiveId" clId="{B90994A8-E918-480E-9213-F3C104EAEC35}" dt="2017-09-11T16:58:57.375" v="851" actId="1035"/>
          <ac:spMkLst>
            <pc:docMk/>
            <pc:sldMk cId="1020687863" sldId="257"/>
            <ac:spMk id="159" creationId="{2E2DCA53-46D5-493C-8AF9-4345351A18A7}"/>
          </ac:spMkLst>
        </pc:spChg>
        <pc:spChg chg="add del">
          <ac:chgData name="Zhengyang Wang" userId="cbb8009cd31390b0" providerId="LiveId" clId="{B90994A8-E918-480E-9213-F3C104EAEC35}" dt="2017-09-11T16:56:18.410" v="816" actId="27636"/>
          <ac:spMkLst>
            <pc:docMk/>
            <pc:sldMk cId="1020687863" sldId="257"/>
            <ac:spMk id="159"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0" creationId="{3D663F9F-3602-4DED-8FAF-0877A3B0E7C1}"/>
          </ac:spMkLst>
        </pc:spChg>
        <pc:spChg chg="add del">
          <ac:chgData name="Zhengyang Wang" userId="cbb8009cd31390b0" providerId="LiveId" clId="{B90994A8-E918-480E-9213-F3C104EAEC35}" dt="2017-09-11T16:56:18.410" v="816" actId="27636"/>
          <ac:spMkLst>
            <pc:docMk/>
            <pc:sldMk cId="1020687863" sldId="257"/>
            <ac:spMk id="160"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61"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1" creationId="{F6548466-748D-45F1-9BE2-B51347014036}"/>
          </ac:spMkLst>
        </pc:spChg>
        <pc:spChg chg="add del mod">
          <ac:chgData name="Zhengyang Wang" userId="cbb8009cd31390b0" providerId="LiveId" clId="{B90994A8-E918-480E-9213-F3C104EAEC35}" dt="2017-09-11T16:58:57.375" v="851" actId="1035"/>
          <ac:spMkLst>
            <pc:docMk/>
            <pc:sldMk cId="1020687863" sldId="257"/>
            <ac:spMk id="162" creationId="{6B1EE318-FB9B-4F51-895F-71665C10B694}"/>
          </ac:spMkLst>
        </pc:spChg>
        <pc:spChg chg="add del">
          <ac:chgData name="Zhengyang Wang" userId="cbb8009cd31390b0" providerId="LiveId" clId="{B90994A8-E918-480E-9213-F3C104EAEC35}" dt="2017-09-11T16:56:18.410" v="816" actId="27636"/>
          <ac:spMkLst>
            <pc:docMk/>
            <pc:sldMk cId="1020687863" sldId="257"/>
            <ac:spMk id="162"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3" creationId="{165BC67E-2789-473A-9A75-F0923CF69849}"/>
          </ac:spMkLst>
        </pc:spChg>
        <pc:spChg chg="add del">
          <ac:chgData name="Zhengyang Wang" userId="cbb8009cd31390b0" providerId="LiveId" clId="{B90994A8-E918-480E-9213-F3C104EAEC35}" dt="2017-09-11T16:56:18.410" v="816" actId="27636"/>
          <ac:spMkLst>
            <pc:docMk/>
            <pc:sldMk cId="1020687863" sldId="257"/>
            <ac:spMk id="163" creationId="{00000000-0000-0000-0000-000000000000}"/>
          </ac:spMkLst>
        </pc:spChg>
        <pc:spChg chg="add del">
          <ac:chgData name="Zhengyang Wang" userId="cbb8009cd31390b0" providerId="LiveId" clId="{B90994A8-E918-480E-9213-F3C104EAEC35}" dt="2017-09-11T16:56:18.410" v="816" actId="27636"/>
          <ac:spMkLst>
            <pc:docMk/>
            <pc:sldMk cId="1020687863" sldId="257"/>
            <ac:spMk id="164"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4" creationId="{7433F268-20E9-4EC8-AE71-C444CB748BE8}"/>
          </ac:spMkLst>
        </pc:spChg>
        <pc:spChg chg="add del mod">
          <ac:chgData name="Zhengyang Wang" userId="cbb8009cd31390b0" providerId="LiveId" clId="{B90994A8-E918-480E-9213-F3C104EAEC35}" dt="2017-09-11T16:58:57.375" v="851" actId="1035"/>
          <ac:spMkLst>
            <pc:docMk/>
            <pc:sldMk cId="1020687863" sldId="257"/>
            <ac:spMk id="165"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6" creationId="{00000000-0000-0000-0000-000000000000}"/>
          </ac:spMkLst>
        </pc:spChg>
        <pc:spChg chg="add del mod">
          <ac:chgData name="Zhengyang Wang" userId="cbb8009cd31390b0" providerId="LiveId" clId="{B90994A8-E918-480E-9213-F3C104EAEC35}" dt="2017-09-11T16:58:57.375" v="851" actId="1035"/>
          <ac:spMkLst>
            <pc:docMk/>
            <pc:sldMk cId="1020687863" sldId="257"/>
            <ac:spMk id="167" creationId="{00000000-0000-0000-0000-000000000000}"/>
          </ac:spMkLst>
        </pc:spChg>
        <pc:spChg chg="add del mod">
          <ac:chgData name="Zhengyang Wang" userId="cbb8009cd31390b0" providerId="LiveId" clId="{B90994A8-E918-480E-9213-F3C104EAEC35}" dt="2017-09-11T16:57:35.787" v="820" actId="1035"/>
          <ac:spMkLst>
            <pc:docMk/>
            <pc:sldMk cId="1020687863" sldId="257"/>
            <ac:spMk id="168" creationId="{6DE55F44-4933-48D7-8257-DEB61F204D6F}"/>
          </ac:spMkLst>
        </pc:spChg>
        <pc:spChg chg="add del mod">
          <ac:chgData name="Zhengyang Wang" userId="cbb8009cd31390b0" providerId="LiveId" clId="{B90994A8-E918-480E-9213-F3C104EAEC35}" dt="2017-09-11T16:57:35.787" v="820" actId="1035"/>
          <ac:spMkLst>
            <pc:docMk/>
            <pc:sldMk cId="1020687863" sldId="257"/>
            <ac:spMk id="169" creationId="{DF932052-C209-4B63-917E-C2A82F2E3BB7}"/>
          </ac:spMkLst>
        </pc:spChg>
        <pc:spChg chg="add del mod">
          <ac:chgData name="Zhengyang Wang" userId="cbb8009cd31390b0" providerId="LiveId" clId="{B90994A8-E918-480E-9213-F3C104EAEC35}" dt="2017-09-11T16:57:35.787" v="820" actId="1035"/>
          <ac:spMkLst>
            <pc:docMk/>
            <pc:sldMk cId="1020687863" sldId="257"/>
            <ac:spMk id="170" creationId="{525AF0E8-1860-41CC-8A5A-BBB5FDEE4F38}"/>
          </ac:spMkLst>
        </pc:spChg>
        <pc:spChg chg="add del mod">
          <ac:chgData name="Zhengyang Wang" userId="cbb8009cd31390b0" providerId="LiveId" clId="{B90994A8-E918-480E-9213-F3C104EAEC35}" dt="2017-09-11T16:57:35.787" v="820" actId="1035"/>
          <ac:spMkLst>
            <pc:docMk/>
            <pc:sldMk cId="1020687863" sldId="257"/>
            <ac:spMk id="171" creationId="{7DAF5AA1-6D70-46CB-B859-7F65A406FCE1}"/>
          </ac:spMkLst>
        </pc:spChg>
        <pc:spChg chg="add del mod">
          <ac:chgData name="Zhengyang Wang" userId="cbb8009cd31390b0" providerId="LiveId" clId="{B90994A8-E918-480E-9213-F3C104EAEC35}" dt="2017-09-11T16:57:35.787" v="820" actId="1035"/>
          <ac:spMkLst>
            <pc:docMk/>
            <pc:sldMk cId="1020687863" sldId="257"/>
            <ac:spMk id="172" creationId="{09AF8190-7951-4BD8-B264-FE013836C6CA}"/>
          </ac:spMkLst>
        </pc:spChg>
        <pc:spChg chg="add del mod">
          <ac:chgData name="Zhengyang Wang" userId="cbb8009cd31390b0" providerId="LiveId" clId="{B90994A8-E918-480E-9213-F3C104EAEC35}" dt="2017-09-11T16:57:35.787" v="820" actId="1035"/>
          <ac:spMkLst>
            <pc:docMk/>
            <pc:sldMk cId="1020687863" sldId="257"/>
            <ac:spMk id="173" creationId="{A1A8B752-3A7D-4470-875C-88199185F156}"/>
          </ac:spMkLst>
        </pc:spChg>
        <pc:spChg chg="add del mod">
          <ac:chgData name="Zhengyang Wang" userId="cbb8009cd31390b0" providerId="LiveId" clId="{B90994A8-E918-480E-9213-F3C104EAEC35}" dt="2017-09-11T16:57:35.787" v="820" actId="1035"/>
          <ac:spMkLst>
            <pc:docMk/>
            <pc:sldMk cId="1020687863" sldId="257"/>
            <ac:spMk id="174" creationId="{BA91C4F6-462B-450D-9BCE-E67C37540A0F}"/>
          </ac:spMkLst>
        </pc:spChg>
        <pc:spChg chg="add del mod">
          <ac:chgData name="Zhengyang Wang" userId="cbb8009cd31390b0" providerId="LiveId" clId="{B90994A8-E918-480E-9213-F3C104EAEC35}" dt="2017-09-11T16:57:35.787" v="820" actId="1035"/>
          <ac:spMkLst>
            <pc:docMk/>
            <pc:sldMk cId="1020687863" sldId="257"/>
            <ac:spMk id="175" creationId="{3922D0F9-3ECA-4F96-990E-AFC09E46CB5A}"/>
          </ac:spMkLst>
        </pc:spChg>
        <pc:spChg chg="add del mod">
          <ac:chgData name="Zhengyang Wang" userId="cbb8009cd31390b0" providerId="LiveId" clId="{B90994A8-E918-480E-9213-F3C104EAEC35}" dt="2017-09-11T16:57:35.787" v="820" actId="1035"/>
          <ac:spMkLst>
            <pc:docMk/>
            <pc:sldMk cId="1020687863" sldId="257"/>
            <ac:spMk id="176" creationId="{947BD576-44DA-4B03-9ACB-F2434C7035AC}"/>
          </ac:spMkLst>
        </pc:spChg>
        <pc:spChg chg="add del mod">
          <ac:chgData name="Zhengyang Wang" userId="cbb8009cd31390b0" providerId="LiveId" clId="{B90994A8-E918-480E-9213-F3C104EAEC35}" dt="2017-09-11T16:57:35.787" v="820" actId="1035"/>
          <ac:spMkLst>
            <pc:docMk/>
            <pc:sldMk cId="1020687863" sldId="257"/>
            <ac:spMk id="177" creationId="{73337070-F6AB-452F-A89E-CB265DF70CE0}"/>
          </ac:spMkLst>
        </pc:spChg>
        <pc:spChg chg="add del mod">
          <ac:chgData name="Zhengyang Wang" userId="cbb8009cd31390b0" providerId="LiveId" clId="{B90994A8-E918-480E-9213-F3C104EAEC35}" dt="2017-09-11T16:57:35.787" v="820" actId="1035"/>
          <ac:spMkLst>
            <pc:docMk/>
            <pc:sldMk cId="1020687863" sldId="257"/>
            <ac:spMk id="178" creationId="{3AEAAA3B-B470-4266-8BEB-F68272EC45A9}"/>
          </ac:spMkLst>
        </pc:spChg>
        <pc:spChg chg="add del mod">
          <ac:chgData name="Zhengyang Wang" userId="cbb8009cd31390b0" providerId="LiveId" clId="{B90994A8-E918-480E-9213-F3C104EAEC35}" dt="2017-09-11T16:57:35.787" v="820" actId="1035"/>
          <ac:spMkLst>
            <pc:docMk/>
            <pc:sldMk cId="1020687863" sldId="257"/>
            <ac:spMk id="179" creationId="{789F63C7-4CDA-4842-9FA6-AC3AFE540601}"/>
          </ac:spMkLst>
        </pc:spChg>
        <pc:spChg chg="add del mod">
          <ac:chgData name="Zhengyang Wang" userId="cbb8009cd31390b0" providerId="LiveId" clId="{B90994A8-E918-480E-9213-F3C104EAEC35}" dt="2017-09-11T16:57:35.787" v="820" actId="1035"/>
          <ac:spMkLst>
            <pc:docMk/>
            <pc:sldMk cId="1020687863" sldId="257"/>
            <ac:spMk id="180" creationId="{9A1FE46F-8DE4-4314-8E50-595496513418}"/>
          </ac:spMkLst>
        </pc:spChg>
        <pc:spChg chg="add del mod">
          <ac:chgData name="Zhengyang Wang" userId="cbb8009cd31390b0" providerId="LiveId" clId="{B90994A8-E918-480E-9213-F3C104EAEC35}" dt="2017-09-11T16:57:35.787" v="820" actId="1035"/>
          <ac:spMkLst>
            <pc:docMk/>
            <pc:sldMk cId="1020687863" sldId="257"/>
            <ac:spMk id="181" creationId="{31FFACD2-E215-4405-A262-E454ECDE6F69}"/>
          </ac:spMkLst>
        </pc:spChg>
        <pc:spChg chg="add del mod">
          <ac:chgData name="Zhengyang Wang" userId="cbb8009cd31390b0" providerId="LiveId" clId="{B90994A8-E918-480E-9213-F3C104EAEC35}" dt="2017-09-11T16:57:35.787" v="820" actId="1035"/>
          <ac:spMkLst>
            <pc:docMk/>
            <pc:sldMk cId="1020687863" sldId="257"/>
            <ac:spMk id="182" creationId="{9289E2EA-605E-45E6-B2D0-CEC82729685F}"/>
          </ac:spMkLst>
        </pc:spChg>
        <pc:spChg chg="add del mod">
          <ac:chgData name="Zhengyang Wang" userId="cbb8009cd31390b0" providerId="LiveId" clId="{B90994A8-E918-480E-9213-F3C104EAEC35}" dt="2017-09-11T16:57:35.787" v="820" actId="1035"/>
          <ac:spMkLst>
            <pc:docMk/>
            <pc:sldMk cId="1020687863" sldId="257"/>
            <ac:spMk id="183" creationId="{D47FEF1F-F14F-45E3-9548-69660D72B838}"/>
          </ac:spMkLst>
        </pc:spChg>
        <pc:spChg chg="add del mod">
          <ac:chgData name="Zhengyang Wang" userId="cbb8009cd31390b0" providerId="LiveId" clId="{B90994A8-E918-480E-9213-F3C104EAEC35}" dt="2017-09-11T16:57:35.787" v="820" actId="1035"/>
          <ac:spMkLst>
            <pc:docMk/>
            <pc:sldMk cId="1020687863" sldId="257"/>
            <ac:spMk id="184" creationId="{DC2BEE69-FB03-4D68-8986-213700035DAD}"/>
          </ac:spMkLst>
        </pc:spChg>
        <pc:spChg chg="add del mod">
          <ac:chgData name="Zhengyang Wang" userId="cbb8009cd31390b0" providerId="LiveId" clId="{B90994A8-E918-480E-9213-F3C104EAEC35}" dt="2017-09-11T16:57:35.787" v="820" actId="1035"/>
          <ac:spMkLst>
            <pc:docMk/>
            <pc:sldMk cId="1020687863" sldId="257"/>
            <ac:spMk id="185" creationId="{6096FA3E-29E4-48B8-9F5F-419515161CD4}"/>
          </ac:spMkLst>
        </pc:spChg>
        <pc:spChg chg="add del mod">
          <ac:chgData name="Zhengyang Wang" userId="cbb8009cd31390b0" providerId="LiveId" clId="{B90994A8-E918-480E-9213-F3C104EAEC35}" dt="2017-09-11T16:57:35.787" v="820" actId="1035"/>
          <ac:spMkLst>
            <pc:docMk/>
            <pc:sldMk cId="1020687863" sldId="257"/>
            <ac:spMk id="186" creationId="{E9E585D9-CE15-4264-B14D-87CC172CB7F7}"/>
          </ac:spMkLst>
        </pc:spChg>
        <pc:spChg chg="add del mod">
          <ac:chgData name="Zhengyang Wang" userId="cbb8009cd31390b0" providerId="LiveId" clId="{B90994A8-E918-480E-9213-F3C104EAEC35}" dt="2017-09-11T16:57:35.787" v="820" actId="1035"/>
          <ac:spMkLst>
            <pc:docMk/>
            <pc:sldMk cId="1020687863" sldId="257"/>
            <ac:spMk id="187" creationId="{9EB16471-6D50-4DC6-996C-E9EBD8BABD8F}"/>
          </ac:spMkLst>
        </pc:spChg>
        <pc:spChg chg="add del mod">
          <ac:chgData name="Zhengyang Wang" userId="cbb8009cd31390b0" providerId="LiveId" clId="{B90994A8-E918-480E-9213-F3C104EAEC35}" dt="2017-09-11T16:57:35.787" v="820" actId="1035"/>
          <ac:spMkLst>
            <pc:docMk/>
            <pc:sldMk cId="1020687863" sldId="257"/>
            <ac:spMk id="188" creationId="{EAD62873-6CD7-40D8-96A0-F6636D799399}"/>
          </ac:spMkLst>
        </pc:spChg>
        <pc:spChg chg="add del mod">
          <ac:chgData name="Zhengyang Wang" userId="cbb8009cd31390b0" providerId="LiveId" clId="{B90994A8-E918-480E-9213-F3C104EAEC35}" dt="2017-09-11T16:57:35.787" v="820" actId="1035"/>
          <ac:spMkLst>
            <pc:docMk/>
            <pc:sldMk cId="1020687863" sldId="257"/>
            <ac:spMk id="189" creationId="{2D51884B-31B0-4CA2-ADD6-3C27D7E54C35}"/>
          </ac:spMkLst>
        </pc:spChg>
        <pc:spChg chg="add del mod">
          <ac:chgData name="Zhengyang Wang" userId="cbb8009cd31390b0" providerId="LiveId" clId="{B90994A8-E918-480E-9213-F3C104EAEC35}" dt="2017-09-11T16:57:35.787" v="820" actId="1035"/>
          <ac:spMkLst>
            <pc:docMk/>
            <pc:sldMk cId="1020687863" sldId="257"/>
            <ac:spMk id="190" creationId="{DB89C3B5-B604-4175-9589-0E5BCD2A1CDE}"/>
          </ac:spMkLst>
        </pc:spChg>
        <pc:spChg chg="add del mod">
          <ac:chgData name="Zhengyang Wang" userId="cbb8009cd31390b0" providerId="LiveId" clId="{B90994A8-E918-480E-9213-F3C104EAEC35}" dt="2017-09-11T16:57:35.787" v="820" actId="1035"/>
          <ac:spMkLst>
            <pc:docMk/>
            <pc:sldMk cId="1020687863" sldId="257"/>
            <ac:spMk id="191" creationId="{685D911D-FAC0-47ED-94D3-A5BAF50B309F}"/>
          </ac:spMkLst>
        </pc:spChg>
        <pc:spChg chg="add del mod">
          <ac:chgData name="Zhengyang Wang" userId="cbb8009cd31390b0" providerId="LiveId" clId="{B90994A8-E918-480E-9213-F3C104EAEC35}" dt="2017-09-11T16:57:35.787" v="820" actId="1035"/>
          <ac:spMkLst>
            <pc:docMk/>
            <pc:sldMk cId="1020687863" sldId="257"/>
            <ac:spMk id="192" creationId="{6C7505E4-33BE-4F05-B7AC-5C042E80685D}"/>
          </ac:spMkLst>
        </pc:spChg>
        <pc:spChg chg="add del mod">
          <ac:chgData name="Zhengyang Wang" userId="cbb8009cd31390b0" providerId="LiveId" clId="{B90994A8-E918-480E-9213-F3C104EAEC35}" dt="2017-09-11T16:57:35.787" v="820" actId="1035"/>
          <ac:spMkLst>
            <pc:docMk/>
            <pc:sldMk cId="1020687863" sldId="257"/>
            <ac:spMk id="193" creationId="{EB4A50DA-ABD1-4D7E-B1E1-AD421798CDA1}"/>
          </ac:spMkLst>
        </pc:spChg>
        <pc:spChg chg="add del mod">
          <ac:chgData name="Zhengyang Wang" userId="cbb8009cd31390b0" providerId="LiveId" clId="{B90994A8-E918-480E-9213-F3C104EAEC35}" dt="2017-09-11T16:57:35.787" v="820" actId="1035"/>
          <ac:spMkLst>
            <pc:docMk/>
            <pc:sldMk cId="1020687863" sldId="257"/>
            <ac:spMk id="194" creationId="{A04BBC5F-4D8E-4DE5-B818-D764A13312BC}"/>
          </ac:spMkLst>
        </pc:spChg>
        <pc:spChg chg="add del mod">
          <ac:chgData name="Zhengyang Wang" userId="cbb8009cd31390b0" providerId="LiveId" clId="{B90994A8-E918-480E-9213-F3C104EAEC35}" dt="2017-09-11T16:57:35.787" v="820" actId="1035"/>
          <ac:spMkLst>
            <pc:docMk/>
            <pc:sldMk cId="1020687863" sldId="257"/>
            <ac:spMk id="195" creationId="{8DC51185-32EE-4FA8-A2B4-7D83B6BEC1DE}"/>
          </ac:spMkLst>
        </pc:spChg>
        <pc:spChg chg="add del mod">
          <ac:chgData name="Zhengyang Wang" userId="cbb8009cd31390b0" providerId="LiveId" clId="{B90994A8-E918-480E-9213-F3C104EAEC35}" dt="2017-09-11T16:57:35.787" v="820" actId="1035"/>
          <ac:spMkLst>
            <pc:docMk/>
            <pc:sldMk cId="1020687863" sldId="257"/>
            <ac:spMk id="196" creationId="{C23822F1-225A-469A-AD4F-1449675C0C97}"/>
          </ac:spMkLst>
        </pc:spChg>
        <pc:spChg chg="add del mod">
          <ac:chgData name="Zhengyang Wang" userId="cbb8009cd31390b0" providerId="LiveId" clId="{B90994A8-E918-480E-9213-F3C104EAEC35}" dt="2017-09-11T16:57:35.787" v="820" actId="1035"/>
          <ac:spMkLst>
            <pc:docMk/>
            <pc:sldMk cId="1020687863" sldId="257"/>
            <ac:spMk id="197" creationId="{6622AE28-692B-425A-AB77-20B06899FF8E}"/>
          </ac:spMkLst>
        </pc:spChg>
        <pc:spChg chg="add del mod">
          <ac:chgData name="Zhengyang Wang" userId="cbb8009cd31390b0" providerId="LiveId" clId="{B90994A8-E918-480E-9213-F3C104EAEC35}" dt="2017-09-11T16:57:35.787" v="820" actId="1035"/>
          <ac:spMkLst>
            <pc:docMk/>
            <pc:sldMk cId="1020687863" sldId="257"/>
            <ac:spMk id="198" creationId="{3B8CDE55-3018-4403-A279-209613EE7558}"/>
          </ac:spMkLst>
        </pc:spChg>
        <pc:spChg chg="add del mod">
          <ac:chgData name="Zhengyang Wang" userId="cbb8009cd31390b0" providerId="LiveId" clId="{B90994A8-E918-480E-9213-F3C104EAEC35}" dt="2017-09-11T16:57:35.787" v="820" actId="1035"/>
          <ac:spMkLst>
            <pc:docMk/>
            <pc:sldMk cId="1020687863" sldId="257"/>
            <ac:spMk id="199" creationId="{7F213AFA-099A-4055-81DD-C091042588A3}"/>
          </ac:spMkLst>
        </pc:spChg>
        <pc:spChg chg="add del mod">
          <ac:chgData name="Zhengyang Wang" userId="cbb8009cd31390b0" providerId="LiveId" clId="{B90994A8-E918-480E-9213-F3C104EAEC35}" dt="2017-09-11T16:57:35.787" v="820" actId="1035"/>
          <ac:spMkLst>
            <pc:docMk/>
            <pc:sldMk cId="1020687863" sldId="257"/>
            <ac:spMk id="200" creationId="{EBC43D45-7E8C-4E4D-ACC2-65C595168B52}"/>
          </ac:spMkLst>
        </pc:spChg>
        <pc:spChg chg="add del mod">
          <ac:chgData name="Zhengyang Wang" userId="cbb8009cd31390b0" providerId="LiveId" clId="{B90994A8-E918-480E-9213-F3C104EAEC35}" dt="2017-09-11T16:57:35.787" v="820" actId="1035"/>
          <ac:spMkLst>
            <pc:docMk/>
            <pc:sldMk cId="1020687863" sldId="257"/>
            <ac:spMk id="201" creationId="{7D7B80CE-E090-4126-AA7C-930D8C1DFF2F}"/>
          </ac:spMkLst>
        </pc:spChg>
        <pc:spChg chg="add del mod">
          <ac:chgData name="Zhengyang Wang" userId="cbb8009cd31390b0" providerId="LiveId" clId="{B90994A8-E918-480E-9213-F3C104EAEC35}" dt="2017-09-11T16:57:35.787" v="820" actId="1035"/>
          <ac:spMkLst>
            <pc:docMk/>
            <pc:sldMk cId="1020687863" sldId="257"/>
            <ac:spMk id="202" creationId="{9B5AD18E-0425-48DB-AE32-AFE9CF7E73D0}"/>
          </ac:spMkLst>
        </pc:spChg>
        <pc:spChg chg="add del mod">
          <ac:chgData name="Zhengyang Wang" userId="cbb8009cd31390b0" providerId="LiveId" clId="{B90994A8-E918-480E-9213-F3C104EAEC35}" dt="2017-09-11T16:57:35.787" v="820" actId="1035"/>
          <ac:spMkLst>
            <pc:docMk/>
            <pc:sldMk cId="1020687863" sldId="257"/>
            <ac:spMk id="203" creationId="{00A45637-49D0-47BE-B56F-74F03D887A0F}"/>
          </ac:spMkLst>
        </pc:spChg>
        <pc:spChg chg="add del mod">
          <ac:chgData name="Zhengyang Wang" userId="cbb8009cd31390b0" providerId="LiveId" clId="{B90994A8-E918-480E-9213-F3C104EAEC35}" dt="2017-09-11T16:57:35.787" v="820" actId="1035"/>
          <ac:spMkLst>
            <pc:docMk/>
            <pc:sldMk cId="1020687863" sldId="257"/>
            <ac:spMk id="204" creationId="{AA3FAA35-7F46-4263-8768-268454ECCC79}"/>
          </ac:spMkLst>
        </pc:spChg>
        <pc:spChg chg="add del mod">
          <ac:chgData name="Zhengyang Wang" userId="cbb8009cd31390b0" providerId="LiveId" clId="{B90994A8-E918-480E-9213-F3C104EAEC35}" dt="2017-09-11T16:57:35.787" v="820" actId="1035"/>
          <ac:spMkLst>
            <pc:docMk/>
            <pc:sldMk cId="1020687863" sldId="257"/>
            <ac:spMk id="205" creationId="{40175E94-A367-4BB6-97A7-BE774E10D939}"/>
          </ac:spMkLst>
        </pc:spChg>
        <pc:spChg chg="add del mod">
          <ac:chgData name="Zhengyang Wang" userId="cbb8009cd31390b0" providerId="LiveId" clId="{B90994A8-E918-480E-9213-F3C104EAEC35}" dt="2017-09-11T16:57:35.787" v="820" actId="1035"/>
          <ac:spMkLst>
            <pc:docMk/>
            <pc:sldMk cId="1020687863" sldId="257"/>
            <ac:spMk id="206" creationId="{FC15EDE3-3DE5-49CB-9DE3-4661FA95D5C2}"/>
          </ac:spMkLst>
        </pc:spChg>
        <pc:spChg chg="add del mod">
          <ac:chgData name="Zhengyang Wang" userId="cbb8009cd31390b0" providerId="LiveId" clId="{B90994A8-E918-480E-9213-F3C104EAEC35}" dt="2017-09-11T16:57:35.787" v="820" actId="1035"/>
          <ac:spMkLst>
            <pc:docMk/>
            <pc:sldMk cId="1020687863" sldId="257"/>
            <ac:spMk id="207" creationId="{3E74C10D-0C4D-40EB-A0C7-6C0A9A6C0A58}"/>
          </ac:spMkLst>
        </pc:spChg>
        <pc:spChg chg="add del mod">
          <ac:chgData name="Zhengyang Wang" userId="cbb8009cd31390b0" providerId="LiveId" clId="{B90994A8-E918-480E-9213-F3C104EAEC35}" dt="2017-09-11T16:57:35.787" v="820" actId="1035"/>
          <ac:spMkLst>
            <pc:docMk/>
            <pc:sldMk cId="1020687863" sldId="257"/>
            <ac:spMk id="208" creationId="{6B6EFF8B-E467-4FDD-8344-B4BD99704CC9}"/>
          </ac:spMkLst>
        </pc:spChg>
        <pc:spChg chg="add del mod">
          <ac:chgData name="Zhengyang Wang" userId="cbb8009cd31390b0" providerId="LiveId" clId="{B90994A8-E918-480E-9213-F3C104EAEC35}" dt="2017-09-11T16:57:35.787" v="820" actId="1035"/>
          <ac:spMkLst>
            <pc:docMk/>
            <pc:sldMk cId="1020687863" sldId="257"/>
            <ac:spMk id="209" creationId="{26A8D633-C453-4583-ACAF-DD6539866660}"/>
          </ac:spMkLst>
        </pc:spChg>
        <pc:spChg chg="add del mod">
          <ac:chgData name="Zhengyang Wang" userId="cbb8009cd31390b0" providerId="LiveId" clId="{B90994A8-E918-480E-9213-F3C104EAEC35}" dt="2017-09-11T16:57:35.787" v="820" actId="1035"/>
          <ac:spMkLst>
            <pc:docMk/>
            <pc:sldMk cId="1020687863" sldId="257"/>
            <ac:spMk id="210" creationId="{FD9DDFE4-9C50-4FCF-B797-5F410DC86E57}"/>
          </ac:spMkLst>
        </pc:spChg>
        <pc:spChg chg="add del mod">
          <ac:chgData name="Zhengyang Wang" userId="cbb8009cd31390b0" providerId="LiveId" clId="{B90994A8-E918-480E-9213-F3C104EAEC35}" dt="2017-09-11T16:57:35.787" v="820" actId="1035"/>
          <ac:spMkLst>
            <pc:docMk/>
            <pc:sldMk cId="1020687863" sldId="257"/>
            <ac:spMk id="211" creationId="{BBA2CC97-CB16-4A1E-9B61-4F989342DCB8}"/>
          </ac:spMkLst>
        </pc:spChg>
        <pc:spChg chg="add del mod">
          <ac:chgData name="Zhengyang Wang" userId="cbb8009cd31390b0" providerId="LiveId" clId="{B90994A8-E918-480E-9213-F3C104EAEC35}" dt="2017-09-11T16:57:35.787" v="820" actId="1035"/>
          <ac:spMkLst>
            <pc:docMk/>
            <pc:sldMk cId="1020687863" sldId="257"/>
            <ac:spMk id="212" creationId="{E8163EF2-739D-4070-BA0E-F5CF06176331}"/>
          </ac:spMkLst>
        </pc:spChg>
        <pc:spChg chg="add del mod">
          <ac:chgData name="Zhengyang Wang" userId="cbb8009cd31390b0" providerId="LiveId" clId="{B90994A8-E918-480E-9213-F3C104EAEC35}" dt="2017-09-11T16:57:35.787" v="820" actId="1035"/>
          <ac:spMkLst>
            <pc:docMk/>
            <pc:sldMk cId="1020687863" sldId="257"/>
            <ac:spMk id="213" creationId="{B4EB6AD4-AC91-4D67-8DEE-082A0567DCF5}"/>
          </ac:spMkLst>
        </pc:spChg>
        <pc:spChg chg="add del mod">
          <ac:chgData name="Zhengyang Wang" userId="cbb8009cd31390b0" providerId="LiveId" clId="{B90994A8-E918-480E-9213-F3C104EAEC35}" dt="2017-09-11T16:57:35.787" v="820" actId="1035"/>
          <ac:spMkLst>
            <pc:docMk/>
            <pc:sldMk cId="1020687863" sldId="257"/>
            <ac:spMk id="214" creationId="{0C1A35FF-ED78-44CE-B8B6-A7594CBDE20D}"/>
          </ac:spMkLst>
        </pc:spChg>
        <pc:spChg chg="add del mod">
          <ac:chgData name="Zhengyang Wang" userId="cbb8009cd31390b0" providerId="LiveId" clId="{B90994A8-E918-480E-9213-F3C104EAEC35}" dt="2017-09-11T16:57:35.787" v="820" actId="1035"/>
          <ac:spMkLst>
            <pc:docMk/>
            <pc:sldMk cId="1020687863" sldId="257"/>
            <ac:spMk id="215" creationId="{7694EEE8-0261-4C20-9EAE-692A34D0D136}"/>
          </ac:spMkLst>
        </pc:spChg>
        <pc:spChg chg="add del mod">
          <ac:chgData name="Zhengyang Wang" userId="cbb8009cd31390b0" providerId="LiveId" clId="{B90994A8-E918-480E-9213-F3C104EAEC35}" dt="2017-09-11T16:57:35.787" v="820" actId="1035"/>
          <ac:spMkLst>
            <pc:docMk/>
            <pc:sldMk cId="1020687863" sldId="257"/>
            <ac:spMk id="216" creationId="{B4681255-558D-4980-81AE-8C9B63E6BBD3}"/>
          </ac:spMkLst>
        </pc:spChg>
        <pc:spChg chg="add del mod">
          <ac:chgData name="Zhengyang Wang" userId="cbb8009cd31390b0" providerId="LiveId" clId="{B90994A8-E918-480E-9213-F3C104EAEC35}" dt="2017-09-11T16:58:57.375" v="851" actId="1035"/>
          <ac:spMkLst>
            <pc:docMk/>
            <pc:sldMk cId="1020687863" sldId="257"/>
            <ac:spMk id="217" creationId="{2A06F436-D89C-4673-BDF2-6CB4E7C3C21D}"/>
          </ac:spMkLst>
        </pc:spChg>
        <pc:spChg chg="add del mod">
          <ac:chgData name="Zhengyang Wang" userId="cbb8009cd31390b0" providerId="LiveId" clId="{B90994A8-E918-480E-9213-F3C104EAEC35}" dt="2017-09-11T16:58:57.375" v="851" actId="1035"/>
          <ac:spMkLst>
            <pc:docMk/>
            <pc:sldMk cId="1020687863" sldId="257"/>
            <ac:spMk id="218" creationId="{CCBF344B-4785-4420-A67A-3F15B97BA42A}"/>
          </ac:spMkLst>
        </pc:spChg>
        <pc:spChg chg="add del mod">
          <ac:chgData name="Zhengyang Wang" userId="cbb8009cd31390b0" providerId="LiveId" clId="{B90994A8-E918-480E-9213-F3C104EAEC35}" dt="2017-09-11T16:58:57.375" v="851" actId="1035"/>
          <ac:spMkLst>
            <pc:docMk/>
            <pc:sldMk cId="1020687863" sldId="257"/>
            <ac:spMk id="219" creationId="{650957BC-136E-4C12-929F-51D95FD1CA59}"/>
          </ac:spMkLst>
        </pc:spChg>
        <pc:spChg chg="add del mod">
          <ac:chgData name="Zhengyang Wang" userId="cbb8009cd31390b0" providerId="LiveId" clId="{B90994A8-E918-480E-9213-F3C104EAEC35}" dt="2017-09-11T16:58:57.375" v="851" actId="1035"/>
          <ac:spMkLst>
            <pc:docMk/>
            <pc:sldMk cId="1020687863" sldId="257"/>
            <ac:spMk id="220" creationId="{7B4055C7-C99A-4CE0-BDA3-42FE530F8286}"/>
          </ac:spMkLst>
        </pc:spChg>
        <pc:spChg chg="add del mod">
          <ac:chgData name="Zhengyang Wang" userId="cbb8009cd31390b0" providerId="LiveId" clId="{B90994A8-E918-480E-9213-F3C104EAEC35}" dt="2017-09-11T16:58:57.375" v="851" actId="1035"/>
          <ac:spMkLst>
            <pc:docMk/>
            <pc:sldMk cId="1020687863" sldId="257"/>
            <ac:spMk id="221" creationId="{3CC16822-6BF2-425D-91F1-11C9F5113E10}"/>
          </ac:spMkLst>
        </pc:spChg>
        <pc:spChg chg="add del mod">
          <ac:chgData name="Zhengyang Wang" userId="cbb8009cd31390b0" providerId="LiveId" clId="{B90994A8-E918-480E-9213-F3C104EAEC35}" dt="2017-09-11T16:58:57.375" v="851" actId="1035"/>
          <ac:spMkLst>
            <pc:docMk/>
            <pc:sldMk cId="1020687863" sldId="257"/>
            <ac:spMk id="222" creationId="{244AF870-47D5-4598-BAC7-18CD4F047FB9}"/>
          </ac:spMkLst>
        </pc:spChg>
        <pc:spChg chg="add del mod">
          <ac:chgData name="Zhengyang Wang" userId="cbb8009cd31390b0" providerId="LiveId" clId="{B90994A8-E918-480E-9213-F3C104EAEC35}" dt="2017-09-11T17:45:15.711" v="918" actId="1035"/>
          <ac:spMkLst>
            <pc:docMk/>
            <pc:sldMk cId="1020687863" sldId="257"/>
            <ac:spMk id="223" creationId="{142B2914-44AF-4576-B69F-82473769C44A}"/>
          </ac:spMkLst>
        </pc:spChg>
        <pc:spChg chg="add mod ord">
          <ac:chgData name="Zhengyang Wang" userId="cbb8009cd31390b0" providerId="LiveId" clId="{B90994A8-E918-480E-9213-F3C104EAEC35}" dt="2017-09-11T17:50:11.819" v="973" actId="14100"/>
          <ac:spMkLst>
            <pc:docMk/>
            <pc:sldMk cId="1020687863" sldId="257"/>
            <ac:spMk id="224" creationId="{FBF8183F-EA78-46FF-ADF9-32E80DF44347}"/>
          </ac:spMkLst>
        </pc:spChg>
      </pc:sldChg>
      <pc:sldChg chg="add del">
        <pc:chgData name="Zhengyang Wang" userId="cbb8009cd31390b0" providerId="LiveId" clId="{B90994A8-E918-480E-9213-F3C104EAEC35}" dt="2017-09-11T17:53:11.185" v="986" actId="2696"/>
        <pc:sldMkLst>
          <pc:docMk/>
          <pc:sldMk cId="4140408339" sldId="258"/>
        </pc:sldMkLst>
      </pc:sldChg>
    </pc:docChg>
  </pc:docChgLst>
  <pc:docChgLst>
    <pc:chgData name="Zhengyang Wang" userId="cbb8009cd31390b0" providerId="LiveId" clId="{D1581CCD-965B-47C3-98BD-E1651DCD7D99}"/>
    <pc:docChg chg="modSld">
      <pc:chgData name="Zhengyang Wang" userId="cbb8009cd31390b0" providerId="LiveId" clId="{D1581CCD-965B-47C3-98BD-E1651DCD7D99}" dt="2017-09-19T17:06:11.798" v="0"/>
      <pc:docMkLst>
        <pc:docMk/>
      </pc:docMkLst>
      <pc:sldChg chg="addSp modSp">
        <pc:chgData name="Zhengyang Wang" userId="cbb8009cd31390b0" providerId="LiveId" clId="{D1581CCD-965B-47C3-98BD-E1651DCD7D99}" dt="2017-09-19T17:06:11.798" v="0"/>
        <pc:sldMkLst>
          <pc:docMk/>
          <pc:sldMk cId="1020687863" sldId="257"/>
        </pc:sldMkLst>
        <pc:grpChg chg="add mod">
          <ac:chgData name="Zhengyang Wang" userId="cbb8009cd31390b0" providerId="LiveId" clId="{D1581CCD-965B-47C3-98BD-E1651DCD7D99}" dt="2017-09-19T17:06:11.798" v="0"/>
          <ac:grpSpMkLst>
            <pc:docMk/>
            <pc:sldMk cId="1020687863" sldId="257"/>
            <ac:grpSpMk id="4" creationId="{B6801EB5-6D10-4715-BF6B-AB4A96A16DAB}"/>
          </ac:grpSpMkLst>
        </pc:grpChg>
        <pc:grpChg chg="mod">
          <ac:chgData name="Zhengyang Wang" userId="cbb8009cd31390b0" providerId="LiveId" clId="{D1581CCD-965B-47C3-98BD-E1651DCD7D99}" dt="2017-09-19T17:06:11.798" v="0"/>
          <ac:grpSpMkLst>
            <pc:docMk/>
            <pc:sldMk cId="1020687863" sldId="257"/>
            <ac:grpSpMk id="16" creationId="{00000000-0000-0000-0000-000000000000}"/>
          </ac:grpSpMkLst>
        </pc:grpChg>
        <pc:picChg chg="mod">
          <ac:chgData name="Zhengyang Wang" userId="cbb8009cd31390b0" providerId="LiveId" clId="{D1581CCD-965B-47C3-98BD-E1651DCD7D99}" dt="2017-09-19T17:06:11.798" v="0"/>
          <ac:picMkLst>
            <pc:docMk/>
            <pc:sldMk cId="1020687863" sldId="257"/>
            <ac:picMk id="2" creationId="{D6CDFCFF-8403-485B-9AF8-979B1480C6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9/19/2017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526" y="8292089"/>
            <a:ext cx="6935156"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045" y="6500929"/>
            <a:ext cx="6929682" cy="2405266"/>
          </a:xfrm>
          <a:prstGeom prst="rect">
            <a:avLst/>
          </a:prstGeom>
          <a:noFill/>
        </p:spPr>
        <p:txBody>
          <a:bodyPr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630568" y="1485911"/>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6588961" y="1584972"/>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20" name="Text Placeholder 5"/>
          <p:cNvSpPr>
            <a:spLocks noGrp="1"/>
          </p:cNvSpPr>
          <p:nvPr>
            <p:ph type="body" sz="quarter" idx="20" hasCustomPrompt="1"/>
          </p:nvPr>
        </p:nvSpPr>
        <p:spPr>
          <a:xfrm>
            <a:off x="636043" y="18504109"/>
            <a:ext cx="6930776"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990485" y="8292089"/>
            <a:ext cx="6929681"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990485" y="6871032"/>
            <a:ext cx="6929682" cy="1665063"/>
          </a:xfrm>
          <a:prstGeom prst="rect">
            <a:avLst/>
          </a:prstGeom>
          <a:noFill/>
        </p:spPr>
        <p:txBody>
          <a:bodyPr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349303" y="8292089"/>
            <a:ext cx="6929681"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343828" y="7241132"/>
            <a:ext cx="6936251" cy="924860"/>
          </a:xfrm>
          <a:prstGeom prst="rect">
            <a:avLst/>
          </a:prstGeom>
          <a:noFill/>
        </p:spPr>
        <p:txBody>
          <a:bodyPr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2697440" y="6871032"/>
            <a:ext cx="6928402"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2697440" y="8292089"/>
            <a:ext cx="6928402"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697440" y="18582402"/>
            <a:ext cx="6928402"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2697440" y="19514968"/>
            <a:ext cx="6931872"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697440" y="32300870"/>
            <a:ext cx="6928402" cy="3145468"/>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2697440" y="34363737"/>
            <a:ext cx="6931872"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111" name="Text Placeholder 5"/>
          <p:cNvSpPr>
            <a:spLocks noGrp="1"/>
          </p:cNvSpPr>
          <p:nvPr>
            <p:ph type="body" sz="quarter" idx="9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0" name="Text Placeholder 3"/>
          <p:cNvSpPr>
            <a:spLocks noGrp="1"/>
          </p:cNvSpPr>
          <p:nvPr>
            <p:ph type="body" sz="quarter" idx="96" hasCustomPrompt="1"/>
          </p:nvPr>
        </p:nvSpPr>
        <p:spPr>
          <a:xfrm>
            <a:off x="623526" y="19437164"/>
            <a:ext cx="6935156" cy="961780"/>
          </a:xfrm>
          <a:prstGeom prst="rect">
            <a:avLst/>
          </a:prstGeom>
        </p:spPr>
        <p:txBody>
          <a:bodyPr wrap="square" lIns="228589" tIns="228589" rIns="228589" bIns="228589">
            <a:spAutoFit/>
          </a:bodyPr>
          <a:lstStyle>
            <a:lvl1pPr marL="0" indent="0">
              <a:buNone/>
              <a:defRPr sz="325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103" name="Text Placeholder 3"/>
          <p:cNvSpPr>
            <a:spLocks noGrp="1"/>
          </p:cNvSpPr>
          <p:nvPr>
            <p:ph type="body" sz="quarter" idx="10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1" name="Text Placeholder 3"/>
          <p:cNvSpPr>
            <a:spLocks noGrp="1"/>
          </p:cNvSpPr>
          <p:nvPr>
            <p:ph type="body" sz="quarter" idx="116"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2" name="Text Placeholder 3"/>
          <p:cNvSpPr>
            <a:spLocks noGrp="1"/>
          </p:cNvSpPr>
          <p:nvPr>
            <p:ph type="body" sz="quarter" idx="11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3" name="Text Placeholder 3"/>
          <p:cNvSpPr>
            <a:spLocks noGrp="1"/>
          </p:cNvSpPr>
          <p:nvPr>
            <p:ph type="body" sz="quarter" idx="118"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4" name="Text Placeholder 3"/>
          <p:cNvSpPr>
            <a:spLocks noGrp="1"/>
          </p:cNvSpPr>
          <p:nvPr>
            <p:ph type="body" sz="quarter" idx="119"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5" name="Text Placeholder 3"/>
          <p:cNvSpPr>
            <a:spLocks noGrp="1"/>
          </p:cNvSpPr>
          <p:nvPr>
            <p:ph type="body" sz="quarter" idx="120"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6" name="Text Placeholder 3"/>
          <p:cNvSpPr>
            <a:spLocks noGrp="1"/>
          </p:cNvSpPr>
          <p:nvPr>
            <p:ph type="body" sz="quarter" idx="121"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7" name="Text Placeholder 3"/>
          <p:cNvSpPr>
            <a:spLocks noGrp="1"/>
          </p:cNvSpPr>
          <p:nvPr>
            <p:ph type="body" sz="quarter" idx="122"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8" name="Text Placeholder 3"/>
          <p:cNvSpPr>
            <a:spLocks noGrp="1"/>
          </p:cNvSpPr>
          <p:nvPr>
            <p:ph type="body" sz="quarter" idx="123"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59" name="Text Placeholder 3"/>
          <p:cNvSpPr>
            <a:spLocks noGrp="1"/>
          </p:cNvSpPr>
          <p:nvPr>
            <p:ph type="body" sz="quarter" idx="124"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1" name="Text Placeholder 3"/>
          <p:cNvSpPr>
            <a:spLocks noGrp="1"/>
          </p:cNvSpPr>
          <p:nvPr>
            <p:ph type="body" sz="quarter" idx="125"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83" name="Picture Placeholder 13"/>
          <p:cNvSpPr>
            <a:spLocks noGrp="1"/>
          </p:cNvSpPr>
          <p:nvPr>
            <p:ph type="pic" sz="quarter" idx="11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84" name="Picture Placeholder 13"/>
          <p:cNvSpPr>
            <a:spLocks noGrp="1"/>
          </p:cNvSpPr>
          <p:nvPr>
            <p:ph type="pic" sz="quarter" idx="126"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85" name="Picture Placeholder 13"/>
          <p:cNvSpPr>
            <a:spLocks noGrp="1"/>
          </p:cNvSpPr>
          <p:nvPr>
            <p:ph type="pic" sz="quarter" idx="127"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86" name="Picture Placeholder 13"/>
          <p:cNvSpPr>
            <a:spLocks noGrp="1"/>
          </p:cNvSpPr>
          <p:nvPr>
            <p:ph type="pic" sz="quarter" idx="128"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87" name="Picture Placeholder 13"/>
          <p:cNvSpPr>
            <a:spLocks noGrp="1"/>
          </p:cNvSpPr>
          <p:nvPr>
            <p:ph type="pic" sz="quarter" idx="129"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89" name="Picture Placeholder 13"/>
          <p:cNvSpPr>
            <a:spLocks noGrp="1"/>
          </p:cNvSpPr>
          <p:nvPr>
            <p:ph type="pic" sz="quarter" idx="130"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92" name="Picture Placeholder 13"/>
          <p:cNvSpPr>
            <a:spLocks noGrp="1"/>
          </p:cNvSpPr>
          <p:nvPr>
            <p:ph type="pic" sz="quarter" idx="131"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95" name="Picture Placeholder 13"/>
          <p:cNvSpPr>
            <a:spLocks noGrp="1"/>
          </p:cNvSpPr>
          <p:nvPr>
            <p:ph type="pic" sz="quarter" idx="132"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98" name="Picture Placeholder 13"/>
          <p:cNvSpPr>
            <a:spLocks noGrp="1"/>
          </p:cNvSpPr>
          <p:nvPr>
            <p:ph type="pic" sz="quarter" idx="133"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2" name="Picture Placeholder 13"/>
          <p:cNvSpPr>
            <a:spLocks noGrp="1"/>
          </p:cNvSpPr>
          <p:nvPr>
            <p:ph type="pic" sz="quarter" idx="134"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1" name="Picture Placeholder 13"/>
          <p:cNvSpPr>
            <a:spLocks noGrp="1"/>
          </p:cNvSpPr>
          <p:nvPr>
            <p:ph type="pic" sz="quarter" idx="13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62" name="Text Placeholder 5"/>
          <p:cNvSpPr>
            <a:spLocks noGrp="1"/>
          </p:cNvSpPr>
          <p:nvPr>
            <p:ph type="body" sz="quarter" idx="13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3" name="Text Placeholder 5"/>
          <p:cNvSpPr>
            <a:spLocks noGrp="1"/>
          </p:cNvSpPr>
          <p:nvPr>
            <p:ph type="body" sz="quarter" idx="13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4" name="Text Placeholder 5"/>
          <p:cNvSpPr>
            <a:spLocks noGrp="1"/>
          </p:cNvSpPr>
          <p:nvPr>
            <p:ph type="body" sz="quarter" idx="13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5" name="Text Placeholder 5"/>
          <p:cNvSpPr>
            <a:spLocks noGrp="1"/>
          </p:cNvSpPr>
          <p:nvPr>
            <p:ph type="body" sz="quarter" idx="13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6" name="Text Placeholder 5"/>
          <p:cNvSpPr>
            <a:spLocks noGrp="1"/>
          </p:cNvSpPr>
          <p:nvPr>
            <p:ph type="body" sz="quarter" idx="140"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7" name="Text Placeholder 5"/>
          <p:cNvSpPr>
            <a:spLocks noGrp="1"/>
          </p:cNvSpPr>
          <p:nvPr>
            <p:ph type="body" sz="quarter" idx="141"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8" name="Text Placeholder 5"/>
          <p:cNvSpPr>
            <a:spLocks noGrp="1"/>
          </p:cNvSpPr>
          <p:nvPr>
            <p:ph type="body" sz="quarter" idx="142"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69" name="Text Placeholder 5"/>
          <p:cNvSpPr>
            <a:spLocks noGrp="1"/>
          </p:cNvSpPr>
          <p:nvPr>
            <p:ph type="body" sz="quarter" idx="143"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0" name="Text Placeholder 5"/>
          <p:cNvSpPr>
            <a:spLocks noGrp="1"/>
          </p:cNvSpPr>
          <p:nvPr>
            <p:ph type="body" sz="quarter" idx="144"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1" name="Text Placeholder 5"/>
          <p:cNvSpPr>
            <a:spLocks noGrp="1"/>
          </p:cNvSpPr>
          <p:nvPr>
            <p:ph type="body" sz="quarter" idx="14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2" name="Text Placeholder 5"/>
          <p:cNvSpPr>
            <a:spLocks noGrp="1"/>
          </p:cNvSpPr>
          <p:nvPr>
            <p:ph type="body" sz="quarter" idx="14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3" name="Text Placeholder 5"/>
          <p:cNvSpPr>
            <a:spLocks noGrp="1"/>
          </p:cNvSpPr>
          <p:nvPr>
            <p:ph type="body" sz="quarter" idx="14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4" name="Text Placeholder 5"/>
          <p:cNvSpPr>
            <a:spLocks noGrp="1"/>
          </p:cNvSpPr>
          <p:nvPr>
            <p:ph type="body" sz="quarter" idx="14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5" name="Text Placeholder 5"/>
          <p:cNvSpPr>
            <a:spLocks noGrp="1"/>
          </p:cNvSpPr>
          <p:nvPr>
            <p:ph type="body" sz="quarter" idx="14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77" name="Text Placeholder 76"/>
          <p:cNvSpPr>
            <a:spLocks noGrp="1"/>
          </p:cNvSpPr>
          <p:nvPr>
            <p:ph type="body" sz="quarter" idx="150" hasCustomPrompt="1"/>
          </p:nvPr>
        </p:nvSpPr>
        <p:spPr>
          <a:xfrm>
            <a:off x="4091103" y="4399164"/>
            <a:ext cx="22066418" cy="1664220"/>
          </a:xfrm>
          <a:prstGeom prst="rect">
            <a:avLst/>
          </a:prstGeom>
        </p:spPr>
        <p:txBody>
          <a:bodyPr>
            <a:normAutofit/>
          </a:bodyPr>
          <a:lstStyle>
            <a:lvl1pPr algn="ctr">
              <a:buFontTx/>
              <a:buNone/>
              <a:defRPr sz="780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affiliations</a:t>
            </a:r>
          </a:p>
        </p:txBody>
      </p:sp>
      <p:sp>
        <p:nvSpPr>
          <p:cNvPr id="78" name="Text Placeholder 76"/>
          <p:cNvSpPr>
            <a:spLocks noGrp="1"/>
          </p:cNvSpPr>
          <p:nvPr>
            <p:ph type="body" sz="quarter" idx="151" hasCustomPrompt="1"/>
          </p:nvPr>
        </p:nvSpPr>
        <p:spPr>
          <a:xfrm>
            <a:off x="4091103" y="2734944"/>
            <a:ext cx="22066418" cy="1664220"/>
          </a:xfrm>
          <a:prstGeom prst="rect">
            <a:avLst/>
          </a:prstGeom>
        </p:spPr>
        <p:txBody>
          <a:bodyPr anchor="t" anchorCtr="1">
            <a:normAutofit/>
          </a:bodyPr>
          <a:lstStyle>
            <a:lvl1pPr algn="ctr">
              <a:buFontTx/>
              <a:buNone/>
              <a:defRPr sz="1144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authors</a:t>
            </a:r>
          </a:p>
        </p:txBody>
      </p:sp>
      <p:sp>
        <p:nvSpPr>
          <p:cNvPr id="79" name="Text Placeholder 76"/>
          <p:cNvSpPr>
            <a:spLocks noGrp="1"/>
          </p:cNvSpPr>
          <p:nvPr>
            <p:ph type="body" sz="quarter" idx="153" hasCustomPrompt="1"/>
          </p:nvPr>
        </p:nvSpPr>
        <p:spPr>
          <a:xfrm>
            <a:off x="4091103" y="605563"/>
            <a:ext cx="22066418" cy="2129381"/>
          </a:xfrm>
          <a:prstGeom prst="rect">
            <a:avLst/>
          </a:prstGeom>
        </p:spPr>
        <p:txBody>
          <a:bodyPr anchor="t" anchorCtr="1">
            <a:normAutofit/>
          </a:bodyPr>
          <a:lstStyle>
            <a:lvl1pPr algn="ctr">
              <a:buFontTx/>
              <a:buNone/>
              <a:defRPr sz="1495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526" y="8184020"/>
            <a:ext cx="9372515"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042" y="6719251"/>
            <a:ext cx="9359998"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INTRODUCTION or ABSTRACT</a:t>
            </a:r>
          </a:p>
        </p:txBody>
      </p:sp>
      <p:sp>
        <p:nvSpPr>
          <p:cNvPr id="14" name="Picture Placeholder 13"/>
          <p:cNvSpPr>
            <a:spLocks noGrp="1"/>
          </p:cNvSpPr>
          <p:nvPr>
            <p:ph type="pic" sz="quarter" idx="15" hasCustomPrompt="1"/>
          </p:nvPr>
        </p:nvSpPr>
        <p:spPr>
          <a:xfrm>
            <a:off x="630568" y="1485911"/>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6588961" y="1584972"/>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19" name="Text Placeholder 3"/>
          <p:cNvSpPr>
            <a:spLocks noGrp="1"/>
          </p:cNvSpPr>
          <p:nvPr>
            <p:ph type="body" sz="quarter" idx="19" hasCustomPrompt="1"/>
          </p:nvPr>
        </p:nvSpPr>
        <p:spPr>
          <a:xfrm>
            <a:off x="636042" y="23712798"/>
            <a:ext cx="9373609"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49658" y="22659869"/>
            <a:ext cx="9359997"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0355" y="28073816"/>
            <a:ext cx="9358900"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450355" y="26619367"/>
            <a:ext cx="9358900"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455830" y="8184020"/>
            <a:ext cx="9358900"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450356" y="7089351"/>
            <a:ext cx="9364376"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271239" y="7089351"/>
            <a:ext cx="9362000"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271239" y="8184020"/>
            <a:ext cx="9362000"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271239" y="22618130"/>
            <a:ext cx="9362000"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267769" y="23604730"/>
            <a:ext cx="9365470"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271239" y="32887104"/>
            <a:ext cx="9362000" cy="2405266"/>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271239" y="34613910"/>
            <a:ext cx="9365470" cy="981785"/>
          </a:xfrm>
          <a:prstGeom prst="rect">
            <a:avLst/>
          </a:prstGeom>
        </p:spPr>
        <p:txBody>
          <a:bodyPr wrap="square" lIns="228589" tIns="228589" rIns="228589" bIns="228589">
            <a:spAutoFit/>
          </a:bodyPr>
          <a:lstStyle>
            <a:lvl1pPr marL="445730" indent="-445730">
              <a:buNone/>
              <a:defRPr sz="338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091103" y="4399164"/>
            <a:ext cx="22066418" cy="1664220"/>
          </a:xfrm>
          <a:prstGeom prst="rect">
            <a:avLst/>
          </a:prstGeom>
        </p:spPr>
        <p:txBody>
          <a:bodyPr>
            <a:normAutofit/>
          </a:bodyPr>
          <a:lstStyle>
            <a:lvl1pPr algn="ctr">
              <a:buFontTx/>
              <a:buNone/>
              <a:defRPr sz="780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affiliations</a:t>
            </a:r>
          </a:p>
        </p:txBody>
      </p:sp>
      <p:sp>
        <p:nvSpPr>
          <p:cNvPr id="65" name="Text Placeholder 76"/>
          <p:cNvSpPr>
            <a:spLocks noGrp="1"/>
          </p:cNvSpPr>
          <p:nvPr>
            <p:ph type="body" sz="quarter" idx="151" hasCustomPrompt="1"/>
          </p:nvPr>
        </p:nvSpPr>
        <p:spPr>
          <a:xfrm>
            <a:off x="4091103" y="2734944"/>
            <a:ext cx="22066418" cy="1664220"/>
          </a:xfrm>
          <a:prstGeom prst="rect">
            <a:avLst/>
          </a:prstGeom>
        </p:spPr>
        <p:txBody>
          <a:bodyPr anchor="t" anchorCtr="1">
            <a:normAutofit/>
          </a:bodyPr>
          <a:lstStyle>
            <a:lvl1pPr algn="ctr">
              <a:buFontTx/>
              <a:buNone/>
              <a:defRPr sz="1144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authors</a:t>
            </a:r>
          </a:p>
        </p:txBody>
      </p:sp>
      <p:sp>
        <p:nvSpPr>
          <p:cNvPr id="66" name="Text Placeholder 76"/>
          <p:cNvSpPr>
            <a:spLocks noGrp="1"/>
          </p:cNvSpPr>
          <p:nvPr>
            <p:ph type="body" sz="quarter" idx="153" hasCustomPrompt="1"/>
          </p:nvPr>
        </p:nvSpPr>
        <p:spPr>
          <a:xfrm>
            <a:off x="4091103" y="605563"/>
            <a:ext cx="22066418" cy="2129381"/>
          </a:xfrm>
          <a:prstGeom prst="rect">
            <a:avLst/>
          </a:prstGeom>
        </p:spPr>
        <p:txBody>
          <a:bodyPr anchor="t" anchorCtr="1">
            <a:normAutofit/>
          </a:bodyPr>
          <a:lstStyle>
            <a:lvl1pPr algn="ctr">
              <a:buFontTx/>
              <a:buNone/>
              <a:defRPr sz="1495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title</a:t>
            </a:r>
          </a:p>
        </p:txBody>
      </p:sp>
      <p:sp>
        <p:nvSpPr>
          <p:cNvPr id="70" name="Text Placeholder 5"/>
          <p:cNvSpPr>
            <a:spLocks noGrp="1"/>
          </p:cNvSpPr>
          <p:nvPr>
            <p:ph type="body" sz="quarter" idx="9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08" name="Text Placeholder 3"/>
          <p:cNvSpPr>
            <a:spLocks noGrp="1"/>
          </p:cNvSpPr>
          <p:nvPr>
            <p:ph type="body" sz="quarter" idx="10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09" name="Text Placeholder 3"/>
          <p:cNvSpPr>
            <a:spLocks noGrp="1"/>
          </p:cNvSpPr>
          <p:nvPr>
            <p:ph type="body" sz="quarter" idx="116"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0" name="Text Placeholder 3"/>
          <p:cNvSpPr>
            <a:spLocks noGrp="1"/>
          </p:cNvSpPr>
          <p:nvPr>
            <p:ph type="body" sz="quarter" idx="11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1" name="Text Placeholder 3"/>
          <p:cNvSpPr>
            <a:spLocks noGrp="1"/>
          </p:cNvSpPr>
          <p:nvPr>
            <p:ph type="body" sz="quarter" idx="118"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2" name="Text Placeholder 3"/>
          <p:cNvSpPr>
            <a:spLocks noGrp="1"/>
          </p:cNvSpPr>
          <p:nvPr>
            <p:ph type="body" sz="quarter" idx="119"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3" name="Text Placeholder 3"/>
          <p:cNvSpPr>
            <a:spLocks noGrp="1"/>
          </p:cNvSpPr>
          <p:nvPr>
            <p:ph type="body" sz="quarter" idx="120"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4" name="Text Placeholder 3"/>
          <p:cNvSpPr>
            <a:spLocks noGrp="1"/>
          </p:cNvSpPr>
          <p:nvPr>
            <p:ph type="body" sz="quarter" idx="121"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5" name="Text Placeholder 3"/>
          <p:cNvSpPr>
            <a:spLocks noGrp="1"/>
          </p:cNvSpPr>
          <p:nvPr>
            <p:ph type="body" sz="quarter" idx="122"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6" name="Text Placeholder 3"/>
          <p:cNvSpPr>
            <a:spLocks noGrp="1"/>
          </p:cNvSpPr>
          <p:nvPr>
            <p:ph type="body" sz="quarter" idx="123"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7" name="Text Placeholder 3"/>
          <p:cNvSpPr>
            <a:spLocks noGrp="1"/>
          </p:cNvSpPr>
          <p:nvPr>
            <p:ph type="body" sz="quarter" idx="124"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8" name="Text Placeholder 3"/>
          <p:cNvSpPr>
            <a:spLocks noGrp="1"/>
          </p:cNvSpPr>
          <p:nvPr>
            <p:ph type="body" sz="quarter" idx="125"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9" name="Picture Placeholder 13"/>
          <p:cNvSpPr>
            <a:spLocks noGrp="1"/>
          </p:cNvSpPr>
          <p:nvPr>
            <p:ph type="pic" sz="quarter" idx="11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0" name="Picture Placeholder 13"/>
          <p:cNvSpPr>
            <a:spLocks noGrp="1"/>
          </p:cNvSpPr>
          <p:nvPr>
            <p:ph type="pic" sz="quarter" idx="126"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1" name="Picture Placeholder 13"/>
          <p:cNvSpPr>
            <a:spLocks noGrp="1"/>
          </p:cNvSpPr>
          <p:nvPr>
            <p:ph type="pic" sz="quarter" idx="127"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2" name="Picture Placeholder 13"/>
          <p:cNvSpPr>
            <a:spLocks noGrp="1"/>
          </p:cNvSpPr>
          <p:nvPr>
            <p:ph type="pic" sz="quarter" idx="128"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3" name="Picture Placeholder 13"/>
          <p:cNvSpPr>
            <a:spLocks noGrp="1"/>
          </p:cNvSpPr>
          <p:nvPr>
            <p:ph type="pic" sz="quarter" idx="129"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4" name="Picture Placeholder 13"/>
          <p:cNvSpPr>
            <a:spLocks noGrp="1"/>
          </p:cNvSpPr>
          <p:nvPr>
            <p:ph type="pic" sz="quarter" idx="130"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5" name="Picture Placeholder 13"/>
          <p:cNvSpPr>
            <a:spLocks noGrp="1"/>
          </p:cNvSpPr>
          <p:nvPr>
            <p:ph type="pic" sz="quarter" idx="131"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6" name="Picture Placeholder 13"/>
          <p:cNvSpPr>
            <a:spLocks noGrp="1"/>
          </p:cNvSpPr>
          <p:nvPr>
            <p:ph type="pic" sz="quarter" idx="132"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7" name="Picture Placeholder 13"/>
          <p:cNvSpPr>
            <a:spLocks noGrp="1"/>
          </p:cNvSpPr>
          <p:nvPr>
            <p:ph type="pic" sz="quarter" idx="133"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8" name="Picture Placeholder 13"/>
          <p:cNvSpPr>
            <a:spLocks noGrp="1"/>
          </p:cNvSpPr>
          <p:nvPr>
            <p:ph type="pic" sz="quarter" idx="134"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9" name="Picture Placeholder 13"/>
          <p:cNvSpPr>
            <a:spLocks noGrp="1"/>
          </p:cNvSpPr>
          <p:nvPr>
            <p:ph type="pic" sz="quarter" idx="13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30" name="Text Placeholder 5"/>
          <p:cNvSpPr>
            <a:spLocks noGrp="1"/>
          </p:cNvSpPr>
          <p:nvPr>
            <p:ph type="body" sz="quarter" idx="13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3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3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3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0"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1"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2"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7" name="Text Placeholder 5"/>
          <p:cNvSpPr>
            <a:spLocks noGrp="1"/>
          </p:cNvSpPr>
          <p:nvPr>
            <p:ph type="body" sz="quarter" idx="143"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8" name="Text Placeholder 5"/>
          <p:cNvSpPr>
            <a:spLocks noGrp="1"/>
          </p:cNvSpPr>
          <p:nvPr>
            <p:ph type="body" sz="quarter" idx="144"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9" name="Text Placeholder 5"/>
          <p:cNvSpPr>
            <a:spLocks noGrp="1"/>
          </p:cNvSpPr>
          <p:nvPr>
            <p:ph type="body" sz="quarter" idx="14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40" name="Text Placeholder 5"/>
          <p:cNvSpPr>
            <a:spLocks noGrp="1"/>
          </p:cNvSpPr>
          <p:nvPr>
            <p:ph type="body" sz="quarter" idx="14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41" name="Text Placeholder 5"/>
          <p:cNvSpPr>
            <a:spLocks noGrp="1"/>
          </p:cNvSpPr>
          <p:nvPr>
            <p:ph type="body" sz="quarter" idx="14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42" name="Text Placeholder 5"/>
          <p:cNvSpPr>
            <a:spLocks noGrp="1"/>
          </p:cNvSpPr>
          <p:nvPr>
            <p:ph type="body" sz="quarter" idx="14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43" name="Text Placeholder 5"/>
          <p:cNvSpPr>
            <a:spLocks noGrp="1"/>
          </p:cNvSpPr>
          <p:nvPr>
            <p:ph type="body" sz="quarter" idx="14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526" y="8075954"/>
            <a:ext cx="6935156"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045" y="6241079"/>
            <a:ext cx="6929682" cy="2405266"/>
          </a:xfrm>
          <a:prstGeom prst="rect">
            <a:avLst/>
          </a:prstGeom>
          <a:noFill/>
        </p:spPr>
        <p:txBody>
          <a:bodyPr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INTRODUCTION or ABSTRACT</a:t>
            </a:r>
          </a:p>
        </p:txBody>
      </p:sp>
      <p:sp>
        <p:nvSpPr>
          <p:cNvPr id="14" name="Picture Placeholder 13"/>
          <p:cNvSpPr>
            <a:spLocks noGrp="1"/>
          </p:cNvSpPr>
          <p:nvPr>
            <p:ph type="pic" sz="quarter" idx="15" hasCustomPrompt="1"/>
          </p:nvPr>
        </p:nvSpPr>
        <p:spPr>
          <a:xfrm>
            <a:off x="630568" y="1485911"/>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18" name="Picture Placeholder 13"/>
          <p:cNvSpPr>
            <a:spLocks noGrp="1"/>
          </p:cNvSpPr>
          <p:nvPr>
            <p:ph type="pic" sz="quarter" idx="18" hasCustomPrompt="1"/>
          </p:nvPr>
        </p:nvSpPr>
        <p:spPr>
          <a:xfrm>
            <a:off x="26588961" y="1584972"/>
            <a:ext cx="3047746" cy="3269004"/>
          </a:xfrm>
          <a:prstGeom prst="rect">
            <a:avLst/>
          </a:prstGeom>
        </p:spPr>
        <p:txBody>
          <a:bodyPr lIns="91436" tIns="45717" rIns="91436" bIns="45717" anchor="ctr"/>
          <a:lstStyle>
            <a:lvl1pPr algn="ctr">
              <a:buNone/>
              <a:defRPr sz="5200">
                <a:solidFill>
                  <a:schemeClr val="bg1"/>
                </a:solidFill>
              </a:defRPr>
            </a:lvl1pPr>
          </a:lstStyle>
          <a:p>
            <a:r>
              <a:rPr lang="en-US" dirty="0"/>
              <a:t>LOGO</a:t>
            </a:r>
          </a:p>
        </p:txBody>
      </p:sp>
      <p:sp>
        <p:nvSpPr>
          <p:cNvPr id="19" name="Text Placeholder 3"/>
          <p:cNvSpPr>
            <a:spLocks noGrp="1"/>
          </p:cNvSpPr>
          <p:nvPr>
            <p:ph type="body" sz="quarter" idx="19" hasCustomPrompt="1"/>
          </p:nvPr>
        </p:nvSpPr>
        <p:spPr>
          <a:xfrm>
            <a:off x="622430" y="19557038"/>
            <a:ext cx="6936251"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043" y="18504109"/>
            <a:ext cx="6930776"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0483" y="8065635"/>
            <a:ext cx="14288500"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0483" y="6981282"/>
            <a:ext cx="14288501"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0483" y="28465713"/>
            <a:ext cx="14288501"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0481" y="27425078"/>
            <a:ext cx="14288501"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691585" y="6611184"/>
            <a:ext cx="6928402"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691585" y="8075954"/>
            <a:ext cx="6928402"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691585" y="18582402"/>
            <a:ext cx="6928402" cy="924860"/>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691585" y="19514968"/>
            <a:ext cx="6931872"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691585" y="32658587"/>
            <a:ext cx="6928402" cy="2405266"/>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691585" y="34368062"/>
            <a:ext cx="6931872" cy="961780"/>
          </a:xfrm>
          <a:prstGeom prst="rect">
            <a:avLst/>
          </a:prstGeom>
        </p:spPr>
        <p:txBody>
          <a:bodyPr wrap="square" lIns="228589" tIns="228589" rIns="228589" bIns="228589">
            <a:spAutoFit/>
          </a:bodyPr>
          <a:lstStyle>
            <a:lvl1pPr marL="445730" indent="-445730">
              <a:buNone/>
              <a:defRPr sz="3250">
                <a:latin typeface="Trebuchet MS" pitchFamily="34"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091103" y="4399164"/>
            <a:ext cx="22066418" cy="1664220"/>
          </a:xfrm>
          <a:prstGeom prst="rect">
            <a:avLst/>
          </a:prstGeom>
        </p:spPr>
        <p:txBody>
          <a:bodyPr>
            <a:normAutofit/>
          </a:bodyPr>
          <a:lstStyle>
            <a:lvl1pPr algn="ctr">
              <a:buFontTx/>
              <a:buNone/>
              <a:defRPr sz="780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affiliations</a:t>
            </a:r>
          </a:p>
        </p:txBody>
      </p:sp>
      <p:sp>
        <p:nvSpPr>
          <p:cNvPr id="65" name="Text Placeholder 76"/>
          <p:cNvSpPr>
            <a:spLocks noGrp="1"/>
          </p:cNvSpPr>
          <p:nvPr>
            <p:ph type="body" sz="quarter" idx="151" hasCustomPrompt="1"/>
          </p:nvPr>
        </p:nvSpPr>
        <p:spPr>
          <a:xfrm>
            <a:off x="4091103" y="2734944"/>
            <a:ext cx="22066418" cy="1664220"/>
          </a:xfrm>
          <a:prstGeom prst="rect">
            <a:avLst/>
          </a:prstGeom>
        </p:spPr>
        <p:txBody>
          <a:bodyPr anchor="t" anchorCtr="1">
            <a:normAutofit/>
          </a:bodyPr>
          <a:lstStyle>
            <a:lvl1pPr algn="ctr">
              <a:buFontTx/>
              <a:buNone/>
              <a:defRPr sz="1144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authors</a:t>
            </a:r>
          </a:p>
        </p:txBody>
      </p:sp>
      <p:sp>
        <p:nvSpPr>
          <p:cNvPr id="66" name="Text Placeholder 76"/>
          <p:cNvSpPr>
            <a:spLocks noGrp="1"/>
          </p:cNvSpPr>
          <p:nvPr>
            <p:ph type="body" sz="quarter" idx="153" hasCustomPrompt="1"/>
          </p:nvPr>
        </p:nvSpPr>
        <p:spPr>
          <a:xfrm>
            <a:off x="4091103" y="605563"/>
            <a:ext cx="22066418" cy="2129381"/>
          </a:xfrm>
          <a:prstGeom prst="rect">
            <a:avLst/>
          </a:prstGeom>
        </p:spPr>
        <p:txBody>
          <a:bodyPr anchor="t" anchorCtr="1">
            <a:normAutofit/>
          </a:bodyPr>
          <a:lstStyle>
            <a:lvl1pPr algn="ctr">
              <a:buFontTx/>
              <a:buNone/>
              <a:defRPr sz="14950">
                <a:solidFill>
                  <a:schemeClr val="bg1"/>
                </a:solidFill>
                <a:latin typeface="+mj-lt"/>
              </a:defRPr>
            </a:lvl1pPr>
            <a:lvl2pPr>
              <a:buFontTx/>
              <a:buNone/>
              <a:defRPr sz="9360"/>
            </a:lvl2pPr>
            <a:lvl3pPr>
              <a:buFontTx/>
              <a:buNone/>
              <a:defRPr sz="9360"/>
            </a:lvl3pPr>
            <a:lvl4pPr>
              <a:buFontTx/>
              <a:buNone/>
              <a:defRPr sz="9360"/>
            </a:lvl4pPr>
            <a:lvl5pPr>
              <a:buFontTx/>
              <a:buNone/>
              <a:defRPr sz="9360"/>
            </a:lvl5pPr>
          </a:lstStyle>
          <a:p>
            <a:pPr lvl="0"/>
            <a:r>
              <a:rPr lang="en-US" dirty="0"/>
              <a:t>Click here to add title</a:t>
            </a:r>
          </a:p>
        </p:txBody>
      </p:sp>
      <p:sp>
        <p:nvSpPr>
          <p:cNvPr id="58" name="Text Placeholder 5"/>
          <p:cNvSpPr>
            <a:spLocks noGrp="1"/>
          </p:cNvSpPr>
          <p:nvPr>
            <p:ph type="body" sz="quarter" idx="9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0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0" name="Text Placeholder 3"/>
          <p:cNvSpPr>
            <a:spLocks noGrp="1"/>
          </p:cNvSpPr>
          <p:nvPr>
            <p:ph type="body" sz="quarter" idx="116"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1" name="Text Placeholder 3"/>
          <p:cNvSpPr>
            <a:spLocks noGrp="1"/>
          </p:cNvSpPr>
          <p:nvPr>
            <p:ph type="body" sz="quarter" idx="117"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2" name="Text Placeholder 3"/>
          <p:cNvSpPr>
            <a:spLocks noGrp="1"/>
          </p:cNvSpPr>
          <p:nvPr>
            <p:ph type="body" sz="quarter" idx="118"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3" name="Text Placeholder 3"/>
          <p:cNvSpPr>
            <a:spLocks noGrp="1"/>
          </p:cNvSpPr>
          <p:nvPr>
            <p:ph type="body" sz="quarter" idx="119"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7" name="Text Placeholder 3"/>
          <p:cNvSpPr>
            <a:spLocks noGrp="1"/>
          </p:cNvSpPr>
          <p:nvPr>
            <p:ph type="body" sz="quarter" idx="120"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8" name="Text Placeholder 3"/>
          <p:cNvSpPr>
            <a:spLocks noGrp="1"/>
          </p:cNvSpPr>
          <p:nvPr>
            <p:ph type="body" sz="quarter" idx="121"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69" name="Text Placeholder 3"/>
          <p:cNvSpPr>
            <a:spLocks noGrp="1"/>
          </p:cNvSpPr>
          <p:nvPr>
            <p:ph type="body" sz="quarter" idx="122"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70" name="Text Placeholder 3"/>
          <p:cNvSpPr>
            <a:spLocks noGrp="1"/>
          </p:cNvSpPr>
          <p:nvPr>
            <p:ph type="body" sz="quarter" idx="123"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08" name="Text Placeholder 3"/>
          <p:cNvSpPr>
            <a:spLocks noGrp="1"/>
          </p:cNvSpPr>
          <p:nvPr>
            <p:ph type="body" sz="quarter" idx="124"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09" name="Text Placeholder 3"/>
          <p:cNvSpPr>
            <a:spLocks noGrp="1"/>
          </p:cNvSpPr>
          <p:nvPr>
            <p:ph type="body" sz="quarter" idx="125" hasCustomPrompt="1"/>
          </p:nvPr>
        </p:nvSpPr>
        <p:spPr>
          <a:xfrm>
            <a:off x="-7177529" y="28413216"/>
            <a:ext cx="6935156" cy="961780"/>
          </a:xfrm>
          <a:prstGeom prst="rect">
            <a:avLst/>
          </a:prstGeom>
        </p:spPr>
        <p:txBody>
          <a:bodyPr wrap="square" lIns="228589" tIns="228589" rIns="228589" bIns="228589">
            <a:spAutoFit/>
          </a:bodyPr>
          <a:lstStyle>
            <a:lvl1pPr marL="0" indent="0">
              <a:buNone/>
              <a:defRPr sz="3250" baseline="0">
                <a:solidFill>
                  <a:schemeClr val="accent5">
                    <a:lumMod val="50000"/>
                  </a:schemeClr>
                </a:solidFill>
                <a:latin typeface="Times New Roman" pitchFamily="18" charset="0"/>
                <a:cs typeface="Times New Roman" pitchFamily="18" charset="0"/>
              </a:defRPr>
            </a:lvl1pPr>
            <a:lvl2pPr marL="1931496" indent="-742882">
              <a:defRPr sz="3250">
                <a:latin typeface="Trebuchet MS" pitchFamily="34" charset="0"/>
              </a:defRPr>
            </a:lvl2pPr>
            <a:lvl3pPr marL="2674380" indent="-742882">
              <a:defRPr sz="3250">
                <a:latin typeface="Trebuchet MS" pitchFamily="34" charset="0"/>
              </a:defRPr>
            </a:lvl3pPr>
            <a:lvl4pPr marL="3491552" indent="-817172">
              <a:defRPr sz="3250">
                <a:latin typeface="Trebuchet MS" pitchFamily="34" charset="0"/>
              </a:defRPr>
            </a:lvl4pPr>
            <a:lvl5pPr marL="4085857" indent="-594307">
              <a:defRPr sz="3250">
                <a:latin typeface="Trebuchet MS" pitchFamily="34" charset="0"/>
              </a:defRPr>
            </a:lvl5pPr>
          </a:lstStyle>
          <a:p>
            <a:pPr lvl="0"/>
            <a:r>
              <a:rPr lang="en-US" dirty="0"/>
              <a:t>TEXT PLACEHOLDER</a:t>
            </a:r>
          </a:p>
        </p:txBody>
      </p:sp>
      <p:sp>
        <p:nvSpPr>
          <p:cNvPr id="110" name="Picture Placeholder 13"/>
          <p:cNvSpPr>
            <a:spLocks noGrp="1"/>
          </p:cNvSpPr>
          <p:nvPr>
            <p:ph type="pic" sz="quarter" idx="11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1" name="Picture Placeholder 13"/>
          <p:cNvSpPr>
            <a:spLocks noGrp="1"/>
          </p:cNvSpPr>
          <p:nvPr>
            <p:ph type="pic" sz="quarter" idx="126"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2" name="Picture Placeholder 13"/>
          <p:cNvSpPr>
            <a:spLocks noGrp="1"/>
          </p:cNvSpPr>
          <p:nvPr>
            <p:ph type="pic" sz="quarter" idx="127"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3" name="Picture Placeholder 13"/>
          <p:cNvSpPr>
            <a:spLocks noGrp="1"/>
          </p:cNvSpPr>
          <p:nvPr>
            <p:ph type="pic" sz="quarter" idx="128"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4" name="Picture Placeholder 13"/>
          <p:cNvSpPr>
            <a:spLocks noGrp="1"/>
          </p:cNvSpPr>
          <p:nvPr>
            <p:ph type="pic" sz="quarter" idx="129"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5" name="Picture Placeholder 13"/>
          <p:cNvSpPr>
            <a:spLocks noGrp="1"/>
          </p:cNvSpPr>
          <p:nvPr>
            <p:ph type="pic" sz="quarter" idx="130"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6" name="Picture Placeholder 13"/>
          <p:cNvSpPr>
            <a:spLocks noGrp="1"/>
          </p:cNvSpPr>
          <p:nvPr>
            <p:ph type="pic" sz="quarter" idx="131"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7" name="Picture Placeholder 13"/>
          <p:cNvSpPr>
            <a:spLocks noGrp="1"/>
          </p:cNvSpPr>
          <p:nvPr>
            <p:ph type="pic" sz="quarter" idx="132"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8" name="Picture Placeholder 13"/>
          <p:cNvSpPr>
            <a:spLocks noGrp="1"/>
          </p:cNvSpPr>
          <p:nvPr>
            <p:ph type="pic" sz="quarter" idx="133"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19" name="Picture Placeholder 13"/>
          <p:cNvSpPr>
            <a:spLocks noGrp="1"/>
          </p:cNvSpPr>
          <p:nvPr>
            <p:ph type="pic" sz="quarter" idx="134"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0" name="Picture Placeholder 13"/>
          <p:cNvSpPr>
            <a:spLocks noGrp="1"/>
          </p:cNvSpPr>
          <p:nvPr>
            <p:ph type="pic" sz="quarter" idx="135" hasCustomPrompt="1"/>
          </p:nvPr>
        </p:nvSpPr>
        <p:spPr>
          <a:xfrm>
            <a:off x="-6431795" y="33683244"/>
            <a:ext cx="5454414" cy="6292190"/>
          </a:xfrm>
          <a:prstGeom prst="rect">
            <a:avLst/>
          </a:prstGeom>
          <a:solidFill>
            <a:schemeClr val="bg2"/>
          </a:solidFill>
          <a:ln>
            <a:solidFill>
              <a:schemeClr val="tx2"/>
            </a:solidFill>
          </a:ln>
          <a:effectLst/>
        </p:spPr>
        <p:txBody>
          <a:bodyPr lIns="91436" tIns="45717" rIns="91436" bIns="45717" anchor="ctr"/>
          <a:lstStyle>
            <a:lvl1pPr marL="0" indent="0" algn="ctr">
              <a:buNone/>
              <a:defRPr sz="5200" b="0" baseline="0">
                <a:solidFill>
                  <a:schemeClr val="tx2"/>
                </a:solidFill>
              </a:defRPr>
            </a:lvl1pPr>
          </a:lstStyle>
          <a:p>
            <a:r>
              <a:rPr lang="en-US" dirty="0"/>
              <a:t>PICTURE PLACEHOLDER</a:t>
            </a:r>
          </a:p>
        </p:txBody>
      </p:sp>
      <p:sp>
        <p:nvSpPr>
          <p:cNvPr id="121" name="Text Placeholder 5"/>
          <p:cNvSpPr>
            <a:spLocks noGrp="1"/>
          </p:cNvSpPr>
          <p:nvPr>
            <p:ph type="body" sz="quarter" idx="13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2" name="Text Placeholder 5"/>
          <p:cNvSpPr>
            <a:spLocks noGrp="1"/>
          </p:cNvSpPr>
          <p:nvPr>
            <p:ph type="body" sz="quarter" idx="13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3" name="Text Placeholder 5"/>
          <p:cNvSpPr>
            <a:spLocks noGrp="1"/>
          </p:cNvSpPr>
          <p:nvPr>
            <p:ph type="body" sz="quarter" idx="13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40"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41"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2"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3"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4"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5"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6"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7"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8"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9" hasCustomPrompt="1"/>
          </p:nvPr>
        </p:nvSpPr>
        <p:spPr>
          <a:xfrm>
            <a:off x="-7177529" y="24207450"/>
            <a:ext cx="6930776" cy="1665063"/>
          </a:xfrm>
          <a:prstGeom prst="rect">
            <a:avLst/>
          </a:prstGeom>
          <a:noFill/>
        </p:spPr>
        <p:txBody>
          <a:bodyPr wrap="square" lIns="91436" tIns="91436" rIns="91436" bIns="91436" anchor="ctr" anchorCtr="0">
            <a:spAutoFit/>
          </a:bodyPr>
          <a:lstStyle>
            <a:lvl1pPr algn="ctr">
              <a:buNone/>
              <a:defRPr sz="481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9" name="Rectangle 28"/>
          <p:cNvSpPr/>
          <p:nvPr/>
        </p:nvSpPr>
        <p:spPr>
          <a:xfrm>
            <a:off x="-7173464" y="-25475"/>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 DESIGN</a:t>
            </a:r>
            <a:r>
              <a:rPr lang="en-US" sz="7800" b="1" baseline="0" dirty="0">
                <a:solidFill>
                  <a:schemeClr val="bg1"/>
                </a:solidFill>
                <a:latin typeface="Trebuchet MS" pitchFamily="34" charset="0"/>
              </a:rPr>
              <a:t> </a:t>
            </a:r>
            <a:r>
              <a:rPr lang="en-US" sz="7800" b="1" dirty="0">
                <a:solidFill>
                  <a:schemeClr val="bg1"/>
                </a:solidFill>
                <a:latin typeface="Trebuchet MS" pitchFamily="34" charset="0"/>
              </a:rPr>
              <a:t>GUIDE</a:t>
            </a: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895136"/>
            <a:r>
              <a:rPr lang="en-US" sz="4160" dirty="0">
                <a:latin typeface="Trebuchet MS" pitchFamily="34" charset="0"/>
              </a:rPr>
              <a:t>This PowerPoint</a:t>
            </a:r>
            <a:r>
              <a:rPr lang="en-US" sz="4160" baseline="0" dirty="0">
                <a:latin typeface="Trebuchet MS" pitchFamily="34" charset="0"/>
              </a:rPr>
              <a:t> </a:t>
            </a:r>
            <a:r>
              <a:rPr lang="en-US" sz="4160" dirty="0">
                <a:latin typeface="Trebuchet MS" pitchFamily="34" charset="0"/>
              </a:rPr>
              <a:t>2007 template produces</a:t>
            </a:r>
            <a:r>
              <a:rPr lang="en-US" sz="4160" baseline="0" dirty="0">
                <a:latin typeface="Trebuchet MS" pitchFamily="34" charset="0"/>
              </a:rPr>
              <a:t> </a:t>
            </a:r>
            <a:r>
              <a:rPr lang="en-US" sz="4160" dirty="0">
                <a:latin typeface="Trebuchet MS" pitchFamily="34" charset="0"/>
              </a:rPr>
              <a:t>a 36x48 inch professional  poster</a:t>
            </a:r>
            <a:r>
              <a:rPr lang="en-US" sz="4160">
                <a:latin typeface="Trebuchet MS" pitchFamily="34" charset="0"/>
              </a:rPr>
              <a:t>. You</a:t>
            </a:r>
            <a:r>
              <a:rPr lang="en-US" sz="4160" baseline="0">
                <a:latin typeface="Trebuchet MS" pitchFamily="34" charset="0"/>
              </a:rPr>
              <a:t> can u</a:t>
            </a:r>
            <a:r>
              <a:rPr lang="en-US" sz="4160">
                <a:latin typeface="Trebuchet MS" pitchFamily="34" charset="0"/>
              </a:rPr>
              <a:t>se</a:t>
            </a:r>
            <a:r>
              <a:rPr lang="en-US" sz="4160" baseline="0">
                <a:latin typeface="Trebuchet MS" pitchFamily="34" charset="0"/>
              </a:rPr>
              <a:t> it to create your research poster and </a:t>
            </a:r>
            <a:r>
              <a:rPr lang="en-US" sz="4160">
                <a:latin typeface="Trebuchet MS" pitchFamily="34" charset="0"/>
              </a:rPr>
              <a:t>save valuable time placing titles, subtitles,</a:t>
            </a:r>
            <a:r>
              <a:rPr lang="en-US" sz="4160" baseline="0">
                <a:latin typeface="Trebuchet MS" pitchFamily="34" charset="0"/>
              </a:rPr>
              <a:t> text, and graphics</a:t>
            </a:r>
            <a:r>
              <a:rPr lang="en-US" sz="4160">
                <a:latin typeface="Trebuchet MS" pitchFamily="34" charset="0"/>
              </a:rPr>
              <a:t>. </a:t>
            </a:r>
            <a:endParaRPr lang="en-US" sz="4160" dirty="0">
              <a:latin typeface="Trebuchet MS" pitchFamily="34" charset="0"/>
            </a:endParaRPr>
          </a:p>
          <a:p>
            <a:pPr defTabSz="5705757"/>
            <a:endParaRPr lang="en-US" sz="4160" dirty="0">
              <a:latin typeface="Trebuchet MS" pitchFamily="34" charset="0"/>
            </a:endParaRPr>
          </a:p>
          <a:p>
            <a:pPr defTabSz="5705757"/>
            <a:r>
              <a:rPr lang="en-US" sz="4160" dirty="0">
                <a:latin typeface="Trebuchet MS" pitchFamily="34" charset="0"/>
              </a:rPr>
              <a:t>We provide a series of online tutorials that will guide you through the poster design process and answer your poster production questions. </a:t>
            </a:r>
          </a:p>
          <a:p>
            <a:pPr defTabSz="5705757"/>
            <a:endParaRPr lang="en-US" sz="4160" dirty="0">
              <a:latin typeface="Trebuchet MS" pitchFamily="34" charset="0"/>
            </a:endParaRPr>
          </a:p>
          <a:p>
            <a:pPr defTabSz="5705757"/>
            <a:r>
              <a:rPr lang="en-US" sz="4160" dirty="0">
                <a:latin typeface="Trebuchet MS" pitchFamily="34" charset="0"/>
              </a:rPr>
              <a:t>To view our template tutorials, go online to </a:t>
            </a:r>
            <a:r>
              <a:rPr lang="en-US" sz="4160" b="1" dirty="0">
                <a:solidFill>
                  <a:srgbClr val="FFFF00"/>
                </a:solidFill>
                <a:latin typeface="Trebuchet MS" pitchFamily="34" charset="0"/>
              </a:rPr>
              <a:t>PosterPresentations.com </a:t>
            </a:r>
            <a:r>
              <a:rPr lang="en-US" sz="4160" dirty="0">
                <a:latin typeface="Trebuchet MS" pitchFamily="34" charset="0"/>
              </a:rPr>
              <a:t>and click on </a:t>
            </a:r>
            <a:r>
              <a:rPr lang="en-US" sz="4160" dirty="0">
                <a:solidFill>
                  <a:srgbClr val="FFFF00"/>
                </a:solidFill>
                <a:latin typeface="Trebuchet MS" pitchFamily="34" charset="0"/>
              </a:rPr>
              <a:t>HELP DESK.</a:t>
            </a:r>
          </a:p>
          <a:p>
            <a:pPr defTabSz="5705757"/>
            <a:endParaRPr lang="en-US" sz="4160" dirty="0">
              <a:latin typeface="Trebuchet MS" pitchFamily="34" charset="0"/>
            </a:endParaRPr>
          </a:p>
          <a:p>
            <a:pPr defTabSz="5705757"/>
            <a:r>
              <a:rPr lang="en-US" sz="4160" dirty="0">
                <a:latin typeface="Trebuchet MS" pitchFamily="34" charset="0"/>
              </a:rPr>
              <a:t>When</a:t>
            </a:r>
            <a:r>
              <a:rPr lang="en-US" sz="4160" baseline="0" dirty="0">
                <a:latin typeface="Trebuchet MS" pitchFamily="34" charset="0"/>
              </a:rPr>
              <a:t> you are ready to</a:t>
            </a:r>
            <a:r>
              <a:rPr lang="en-US" sz="4160" dirty="0">
                <a:latin typeface="Trebuchet MS" pitchFamily="34" charset="0"/>
              </a:rPr>
              <a:t> </a:t>
            </a:r>
            <a:r>
              <a:rPr lang="en-US" sz="4160" baseline="0" dirty="0">
                <a:latin typeface="Trebuchet MS" pitchFamily="34" charset="0"/>
              </a:rPr>
              <a:t> print your poster</a:t>
            </a:r>
            <a:r>
              <a:rPr lang="en-US" sz="4160" dirty="0">
                <a:latin typeface="Trebuchet MS" pitchFamily="34" charset="0"/>
              </a:rPr>
              <a:t>,</a:t>
            </a:r>
            <a:r>
              <a:rPr lang="en-US" sz="4160" baseline="0" dirty="0">
                <a:latin typeface="Trebuchet MS" pitchFamily="34" charset="0"/>
              </a:rPr>
              <a:t> go online to</a:t>
            </a:r>
            <a:r>
              <a:rPr lang="en-US" sz="4680" baseline="0" dirty="0">
                <a:latin typeface="Trebuchet MS" pitchFamily="34" charset="0"/>
              </a:rPr>
              <a:t> </a:t>
            </a:r>
            <a:r>
              <a:rPr lang="en-US" sz="4940" b="1" dirty="0">
                <a:solidFill>
                  <a:srgbClr val="FFFF00"/>
                </a:solidFill>
                <a:latin typeface="Trebuchet MS" pitchFamily="34" charset="0"/>
              </a:rPr>
              <a:t>PosterPresentations.com</a:t>
            </a:r>
            <a:r>
              <a:rPr lang="en-US" sz="4940" b="1" dirty="0">
                <a:solidFill>
                  <a:schemeClr val="bg1"/>
                </a:solidFill>
                <a:latin typeface="Trebuchet MS" pitchFamily="34" charset="0"/>
              </a:rPr>
              <a:t>.</a:t>
            </a:r>
            <a:br>
              <a:rPr lang="en-US" sz="4160" dirty="0">
                <a:latin typeface="Trebuchet MS" pitchFamily="34" charset="0"/>
              </a:rPr>
            </a:br>
            <a:endParaRPr lang="en-US" sz="4160" dirty="0">
              <a:latin typeface="Trebuchet MS" pitchFamily="34" charset="0"/>
            </a:endParaRPr>
          </a:p>
          <a:p>
            <a:pPr algn="l" defTabSz="4895136"/>
            <a:r>
              <a:rPr lang="en-US" sz="4160" b="1" dirty="0">
                <a:solidFill>
                  <a:schemeClr val="bg1"/>
                </a:solidFill>
                <a:latin typeface="Trebuchet MS" pitchFamily="34" charset="0"/>
              </a:rPr>
              <a:t>Need</a:t>
            </a:r>
            <a:r>
              <a:rPr lang="en-US" sz="4160" b="1" baseline="0" dirty="0">
                <a:solidFill>
                  <a:schemeClr val="bg1"/>
                </a:solidFill>
                <a:latin typeface="Trebuchet MS" pitchFamily="34" charset="0"/>
              </a:rPr>
              <a:t> Assistance?  </a:t>
            </a:r>
            <a:r>
              <a:rPr lang="en-US" sz="4940" b="1" baseline="0" dirty="0">
                <a:solidFill>
                  <a:srgbClr val="FFFF00"/>
                </a:solidFill>
                <a:latin typeface="Trebuchet MS" pitchFamily="34" charset="0"/>
              </a:rPr>
              <a:t>Call  us at </a:t>
            </a:r>
            <a:r>
              <a:rPr lang="en-US" sz="4940" b="1" dirty="0">
                <a:solidFill>
                  <a:srgbClr val="FFFF00"/>
                </a:solidFill>
                <a:latin typeface="Trebuchet MS" pitchFamily="34" charset="0"/>
              </a:rPr>
              <a:t>1.866.649.3004</a:t>
            </a:r>
          </a:p>
          <a:p>
            <a:pPr algn="l" defTabSz="4895136"/>
            <a:endParaRPr lang="en-US" sz="4680" b="1" dirty="0">
              <a:solidFill>
                <a:srgbClr val="FFFF00"/>
              </a:solidFill>
              <a:latin typeface="Trebuchet MS" pitchFamily="34" charset="0"/>
            </a:endParaRPr>
          </a:p>
          <a:p>
            <a:pPr algn="ctr"/>
            <a:r>
              <a:rPr lang="en-US" sz="7800" b="1" dirty="0">
                <a:solidFill>
                  <a:schemeClr val="bg1"/>
                </a:solidFill>
                <a:latin typeface="Trebuchet MS" pitchFamily="34" charset="0"/>
              </a:rPr>
              <a:t>Object Placeholders</a:t>
            </a:r>
          </a:p>
          <a:p>
            <a:pPr algn="ctr"/>
            <a:endParaRPr lang="en-US" sz="5720" b="1" dirty="0">
              <a:solidFill>
                <a:schemeClr val="bg1"/>
              </a:solidFill>
              <a:latin typeface="Trebuchet MS" pitchFamily="34" charset="0"/>
            </a:endParaRP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solidFill>
                  <a:srgbClr val="FFFF00"/>
                </a:solidFill>
                <a:latin typeface="Trebuchet MS" pitchFamily="34" charset="0"/>
              </a:rPr>
              <a:t>Using the placeholders</a:t>
            </a: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latin typeface="Trebuchet MS" pitchFamily="34" charset="0"/>
              </a:rPr>
              <a:t>To</a:t>
            </a:r>
            <a:r>
              <a:rPr lang="en-US" sz="4160" baseline="0" dirty="0">
                <a:latin typeface="Trebuchet MS" pitchFamily="34" charset="0"/>
              </a:rPr>
              <a:t> add text, c</a:t>
            </a:r>
            <a:r>
              <a:rPr lang="en-US" sz="4160" dirty="0">
                <a:latin typeface="Trebuchet MS" pitchFamily="34" charset="0"/>
              </a:rPr>
              <a:t>lick inside</a:t>
            </a:r>
            <a:r>
              <a:rPr lang="en-US" sz="4160" baseline="0" dirty="0">
                <a:latin typeface="Trebuchet MS" pitchFamily="34" charset="0"/>
              </a:rPr>
              <a:t> a placeholder on the poster and type or paste your text.  To move a placeholder, click it </a:t>
            </a:r>
            <a:r>
              <a:rPr lang="en-US" sz="4160" u="sng" baseline="0" dirty="0">
                <a:latin typeface="Trebuchet MS" pitchFamily="34" charset="0"/>
              </a:rPr>
              <a:t>once</a:t>
            </a:r>
            <a:r>
              <a:rPr lang="en-US" sz="4160" baseline="0" dirty="0">
                <a:latin typeface="Trebuchet MS" pitchFamily="34" charset="0"/>
              </a:rPr>
              <a:t> (to select it).  Place your cursor on its frame, and your cursor will change to this symbol     Click </a:t>
            </a:r>
            <a:r>
              <a:rPr lang="en-US" sz="4160" u="sng" baseline="0" dirty="0">
                <a:latin typeface="Trebuchet MS" pitchFamily="34" charset="0"/>
              </a:rPr>
              <a:t>once</a:t>
            </a:r>
            <a:r>
              <a:rPr lang="en-US" sz="4160" baseline="0" dirty="0">
                <a:latin typeface="Trebuchet MS" pitchFamily="34" charset="0"/>
              </a:rPr>
              <a:t> and drag it to a new location where you can resize it. </a:t>
            </a:r>
          </a:p>
          <a:p>
            <a:pPr defTabSz="4895136"/>
            <a:endParaRPr lang="en-US" sz="4160" dirty="0">
              <a:latin typeface="Trebuchet MS" pitchFamily="34" charset="0"/>
            </a:endParaRPr>
          </a:p>
          <a:p>
            <a:pPr defTabSz="4895136"/>
            <a:r>
              <a:rPr lang="en-US" sz="4160" b="1" dirty="0">
                <a:solidFill>
                  <a:srgbClr val="FFFF00"/>
                </a:solidFill>
                <a:latin typeface="Trebuchet MS" pitchFamily="34" charset="0"/>
              </a:rPr>
              <a:t>Section Header placeholder</a:t>
            </a:r>
          </a:p>
          <a:p>
            <a:pPr defTabSz="4895136"/>
            <a:r>
              <a:rPr lang="en-US" sz="416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5705757"/>
            <a:endParaRPr lang="en-US" sz="4160" baseline="0" dirty="0">
              <a:latin typeface="Trebuchet MS" pitchFamily="34" charset="0"/>
            </a:endParaRPr>
          </a:p>
          <a:p>
            <a:pPr defTabSz="5705757"/>
            <a:endParaRPr lang="en-US" sz="4160" dirty="0">
              <a:latin typeface="Trebuchet MS" pitchFamily="34" charset="0"/>
            </a:endParaRPr>
          </a:p>
          <a:p>
            <a:pPr defTabSz="5705757"/>
            <a:endParaRPr lang="en-US" sz="4160" b="1" dirty="0">
              <a:solidFill>
                <a:srgbClr val="FFFF00"/>
              </a:solidFill>
              <a:latin typeface="Trebuchet MS" pitchFamily="34" charset="0"/>
            </a:endParaRPr>
          </a:p>
          <a:p>
            <a:pPr defTabSz="5705757"/>
            <a:r>
              <a:rPr lang="en-US" sz="4160" b="1" dirty="0">
                <a:solidFill>
                  <a:srgbClr val="FFFF00"/>
                </a:solidFill>
                <a:latin typeface="Trebuchet MS" pitchFamily="34" charset="0"/>
              </a:rPr>
              <a:t>Text placeholder</a:t>
            </a:r>
          </a:p>
          <a:p>
            <a:pPr defTabSz="5705757"/>
            <a:r>
              <a:rPr lang="en-US" sz="4160" baseline="0" dirty="0">
                <a:latin typeface="Trebuchet MS" pitchFamily="34" charset="0"/>
              </a:rPr>
              <a:t>Move this preformatted text placeholder to the poster to add a new body of text.</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1" baseline="0" dirty="0">
              <a:solidFill>
                <a:srgbClr val="FFFF00"/>
              </a:solidFill>
              <a:latin typeface="Trebuchet MS" pitchFamily="34" charset="0"/>
            </a:endParaRPr>
          </a:p>
          <a:p>
            <a:pPr defTabSz="5705757"/>
            <a:r>
              <a:rPr lang="en-US" sz="4160" b="1" baseline="0" dirty="0">
                <a:solidFill>
                  <a:srgbClr val="FFFF00"/>
                </a:solidFill>
                <a:latin typeface="Trebuchet MS" pitchFamily="34" charset="0"/>
              </a:rPr>
              <a:t>Picture placeholder</a:t>
            </a:r>
          </a:p>
          <a:p>
            <a:pPr defTabSz="5705757"/>
            <a:r>
              <a:rPr lang="en-US" sz="4160" baseline="0" dirty="0">
                <a:latin typeface="Trebuchet MS" pitchFamily="34" charset="0"/>
              </a:rPr>
              <a:t>Move this graphic placeholder onto your poster, size it first, and then click it to add a picture to the poster.</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defTabSz="5705757"/>
            <a:endParaRPr lang="en-US" sz="4160" dirty="0">
              <a:latin typeface="Trebuchet MS" pitchFamily="34" charset="0"/>
            </a:endParaRPr>
          </a:p>
          <a:p>
            <a:pPr algn="ctr"/>
            <a:endParaRPr lang="en-US" sz="4160" b="1" dirty="0">
              <a:solidFill>
                <a:schemeClr val="bg1"/>
              </a:solidFill>
              <a:latin typeface="Trebuchet MS" pitchFamily="34" charset="0"/>
            </a:endParaRPr>
          </a:p>
          <a:p>
            <a:pPr defTabSz="5705757"/>
            <a:endParaRPr lang="en-US" sz="4160" b="1" dirty="0">
              <a:solidFill>
                <a:srgbClr val="FFFF00"/>
              </a:solidFill>
              <a:latin typeface="Trebuchet MS" pitchFamily="34" charset="0"/>
            </a:endParaRPr>
          </a:p>
          <a:p>
            <a:pPr algn="ctr"/>
            <a:endParaRPr lang="en-US" sz="5720" b="1" dirty="0">
              <a:latin typeface="Trebuchet MS" pitchFamily="34" charset="0"/>
            </a:endParaRPr>
          </a:p>
        </p:txBody>
      </p:sp>
      <p:sp>
        <p:nvSpPr>
          <p:cNvPr id="7" name="Rectangle 36"/>
          <p:cNvSpPr>
            <a:spLocks noChangeArrowheads="1"/>
          </p:cNvSpPr>
          <p:nvPr/>
        </p:nvSpPr>
        <p:spPr bwMode="auto">
          <a:xfrm>
            <a:off x="1" y="0"/>
            <a:ext cx="30267275" cy="6240826"/>
          </a:xfrm>
          <a:prstGeom prst="rect">
            <a:avLst/>
          </a:prstGeom>
          <a:solidFill>
            <a:schemeClr val="accent5">
              <a:lumMod val="75000"/>
            </a:schemeClr>
          </a:solidFill>
          <a:ln w="9525">
            <a:solidFill>
              <a:schemeClr val="tx1"/>
            </a:solidFill>
            <a:miter lim="800000"/>
            <a:headEnd/>
            <a:tailEnd/>
          </a:ln>
          <a:effectLst/>
        </p:spPr>
        <p:txBody>
          <a:bodyPr wrap="none" lIns="118868" tIns="59433" rIns="118868" bIns="59433" anchor="ctr"/>
          <a:lstStyle/>
          <a:p>
            <a:pPr>
              <a:defRPr/>
            </a:pPr>
            <a:endParaRPr lang="en-US" sz="11180" dirty="0"/>
          </a:p>
        </p:txBody>
      </p:sp>
      <p:sp>
        <p:nvSpPr>
          <p:cNvPr id="9" name="Rectangle 9"/>
          <p:cNvSpPr>
            <a:spLocks noChangeArrowheads="1"/>
          </p:cNvSpPr>
          <p:nvPr/>
        </p:nvSpPr>
        <p:spPr bwMode="auto">
          <a:xfrm>
            <a:off x="1" y="6240828"/>
            <a:ext cx="30267275" cy="59435"/>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118868" tIns="59433" rIns="118868" bIns="59433" anchor="ctr"/>
          <a:lstStyle/>
          <a:p>
            <a:pPr>
              <a:defRPr/>
            </a:pPr>
            <a:endParaRPr lang="en-US" sz="11180" dirty="0"/>
          </a:p>
        </p:txBody>
      </p:sp>
      <p:sp>
        <p:nvSpPr>
          <p:cNvPr id="10" name="Text Box 14"/>
          <p:cNvSpPr txBox="1">
            <a:spLocks noChangeArrowheads="1"/>
          </p:cNvSpPr>
          <p:nvPr/>
        </p:nvSpPr>
        <p:spPr bwMode="auto">
          <a:xfrm>
            <a:off x="1080811" y="42010761"/>
            <a:ext cx="1734063" cy="645948"/>
          </a:xfrm>
          <a:prstGeom prst="rect">
            <a:avLst/>
          </a:prstGeom>
          <a:noFill/>
          <a:ln w="9525">
            <a:solidFill>
              <a:schemeClr val="accent5">
                <a:lumMod val="50000"/>
              </a:schemeClr>
            </a:solidFill>
            <a:miter lim="800000"/>
            <a:headEnd/>
            <a:tailEnd/>
          </a:ln>
          <a:effectLst/>
        </p:spPr>
        <p:txBody>
          <a:bodyPr lIns="118643" tIns="59310" rIns="118643" bIns="59310">
            <a:spAutoFit/>
          </a:bodyPr>
          <a:lstStyle/>
          <a:p>
            <a:pPr eaLnBrk="0" hangingPunct="0">
              <a:lnSpc>
                <a:spcPct val="65000"/>
              </a:lnSpc>
              <a:spcBef>
                <a:spcPct val="50000"/>
              </a:spcBef>
              <a:defRPr/>
            </a:pPr>
            <a:r>
              <a:rPr lang="en-US" sz="65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430" b="1" dirty="0">
                <a:solidFill>
                  <a:schemeClr val="bg1">
                    <a:lumMod val="75000"/>
                  </a:schemeClr>
                </a:solidFill>
                <a:latin typeface="Arial" charset="0"/>
              </a:rPr>
              <a:t>www.PosterPresentations.com</a:t>
            </a:r>
          </a:p>
        </p:txBody>
      </p:sp>
      <p:sp>
        <p:nvSpPr>
          <p:cNvPr id="34" name="Rectangle 33"/>
          <p:cNvSpPr/>
          <p:nvPr/>
        </p:nvSpPr>
        <p:spPr>
          <a:xfrm>
            <a:off x="-7151464" y="28374531"/>
            <a:ext cx="6908777"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pic>
        <p:nvPicPr>
          <p:cNvPr id="42" name="Picture 2"/>
          <p:cNvPicPr>
            <a:picLocks noChangeAspect="1" noChangeArrowheads="1"/>
          </p:cNvPicPr>
          <p:nvPr/>
        </p:nvPicPr>
        <p:blipFill>
          <a:blip r:embed="rId3" cstate="print"/>
          <a:srcRect/>
          <a:stretch>
            <a:fillRect/>
          </a:stretch>
        </p:blipFill>
        <p:spPr bwMode="auto">
          <a:xfrm>
            <a:off x="-664997" y="18804775"/>
            <a:ext cx="407242" cy="569599"/>
          </a:xfrm>
          <a:prstGeom prst="rect">
            <a:avLst/>
          </a:prstGeom>
          <a:noFill/>
          <a:ln w="9525">
            <a:solidFill>
              <a:schemeClr val="tx1"/>
            </a:solidFill>
            <a:miter lim="800000"/>
            <a:headEnd/>
            <a:tailEnd/>
          </a:ln>
          <a:effectLst/>
        </p:spPr>
      </p:pic>
      <p:grpSp>
        <p:nvGrpSpPr>
          <p:cNvPr id="40" name="Group 39"/>
          <p:cNvGrpSpPr/>
          <p:nvPr/>
        </p:nvGrpSpPr>
        <p:grpSpPr>
          <a:xfrm>
            <a:off x="-7061382" y="41205768"/>
            <a:ext cx="6738335" cy="3343222"/>
            <a:chOff x="44242388" y="28054064"/>
            <a:chExt cx="9771398" cy="2571690"/>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7" y="28154090"/>
              <a:ext cx="8671189" cy="2471664"/>
            </a:xfrm>
            <a:prstGeom prst="rect">
              <a:avLst/>
            </a:prstGeom>
            <a:noFill/>
          </p:spPr>
          <p:txBody>
            <a:bodyPr wrap="square" rtlCol="0">
              <a:spAutoFit/>
            </a:bodyPr>
            <a:lstStyle/>
            <a:p>
              <a:r>
                <a:rPr lang="en-US" sz="3380" dirty="0">
                  <a:solidFill>
                    <a:schemeClr val="tx2"/>
                  </a:solidFill>
                  <a:latin typeface="Trebuchet MS" pitchFamily="34" charset="0"/>
                </a:rPr>
                <a:t>Student</a:t>
              </a:r>
              <a:r>
                <a:rPr lang="en-US" sz="3380" baseline="0" dirty="0">
                  <a:solidFill>
                    <a:schemeClr val="tx2"/>
                  </a:solidFill>
                  <a:latin typeface="Trebuchet MS" pitchFamily="34" charset="0"/>
                </a:rPr>
                <a:t> discounts are available on our </a:t>
              </a:r>
              <a:r>
                <a:rPr lang="en-US" sz="3380" baseline="0" dirty="0" err="1">
                  <a:solidFill>
                    <a:schemeClr val="tx2"/>
                  </a:solidFill>
                  <a:latin typeface="Trebuchet MS" pitchFamily="34" charset="0"/>
                </a:rPr>
                <a:t>Facebook</a:t>
              </a:r>
              <a:r>
                <a:rPr lang="en-US" sz="3380" baseline="0" dirty="0">
                  <a:solidFill>
                    <a:schemeClr val="tx2"/>
                  </a:solidFill>
                  <a:latin typeface="Trebuchet MS" pitchFamily="34" charset="0"/>
                </a:rPr>
                <a:t> page.</a:t>
              </a:r>
              <a:br>
                <a:rPr lang="en-US" sz="3380" baseline="0" dirty="0">
                  <a:solidFill>
                    <a:schemeClr val="tx2"/>
                  </a:solidFill>
                  <a:latin typeface="Trebuchet MS" pitchFamily="34" charset="0"/>
                </a:rPr>
              </a:br>
              <a:r>
                <a:rPr lang="en-US" sz="3380" baseline="0" dirty="0">
                  <a:solidFill>
                    <a:schemeClr val="tx2"/>
                  </a:solidFill>
                  <a:latin typeface="Trebuchet MS" pitchFamily="34" charset="0"/>
                </a:rPr>
                <a:t>Go to </a:t>
              </a:r>
              <a:r>
                <a:rPr lang="en-US" sz="3380" u="sng" baseline="0" dirty="0">
                  <a:solidFill>
                    <a:schemeClr val="tx2"/>
                  </a:solidFill>
                  <a:latin typeface="Trebuchet MS" pitchFamily="34" charset="0"/>
                </a:rPr>
                <a:t>PosterPresentations.com</a:t>
              </a:r>
              <a:r>
                <a:rPr lang="en-US" sz="3380" baseline="0" dirty="0">
                  <a:solidFill>
                    <a:schemeClr val="tx2"/>
                  </a:solidFill>
                  <a:latin typeface="Trebuchet MS" pitchFamily="34" charset="0"/>
                </a:rPr>
                <a:t> and click on the FB icon. </a:t>
              </a:r>
              <a:endParaRPr lang="en-US" sz="3380" dirty="0">
                <a:solidFill>
                  <a:schemeClr val="tx2"/>
                </a:solidFill>
                <a:latin typeface="Trebuchet MS" pitchFamily="34" charset="0"/>
              </a:endParaRPr>
            </a:p>
          </p:txBody>
        </p:sp>
      </p:grpSp>
      <p:cxnSp>
        <p:nvCxnSpPr>
          <p:cNvPr id="28" name="Straight Connector 27"/>
          <p:cNvCxnSpPr/>
          <p:nvPr/>
        </p:nvCxnSpPr>
        <p:spPr>
          <a:xfrm>
            <a:off x="-7151464" y="13665908"/>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636043" y="7117743"/>
            <a:ext cx="6936251" cy="34757936"/>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3" name="Rounded Rectangle 22"/>
          <p:cNvSpPr/>
          <p:nvPr/>
        </p:nvSpPr>
        <p:spPr>
          <a:xfrm>
            <a:off x="7990848" y="7117743"/>
            <a:ext cx="6936251" cy="34757936"/>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4" name="Rounded Rectangle 23"/>
          <p:cNvSpPr/>
          <p:nvPr/>
        </p:nvSpPr>
        <p:spPr>
          <a:xfrm>
            <a:off x="15345652" y="7117743"/>
            <a:ext cx="6936251" cy="34757936"/>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6" name="Rounded Rectangle 25"/>
          <p:cNvSpPr/>
          <p:nvPr/>
        </p:nvSpPr>
        <p:spPr>
          <a:xfrm>
            <a:off x="22700457" y="7117743"/>
            <a:ext cx="6936251" cy="34757936"/>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2" name="Rectangle 21"/>
          <p:cNvSpPr/>
          <p:nvPr/>
        </p:nvSpPr>
        <p:spPr>
          <a:xfrm>
            <a:off x="-7151922" y="24570774"/>
            <a:ext cx="6936251"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sp>
        <p:nvSpPr>
          <p:cNvPr id="18" name="Rectangle 17"/>
          <p:cNvSpPr/>
          <p:nvPr/>
        </p:nvSpPr>
        <p:spPr>
          <a:xfrm>
            <a:off x="30495481" y="0"/>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a:t>
            </a:r>
            <a:r>
              <a:rPr lang="en-US" sz="7800" b="1" baseline="0" dirty="0">
                <a:solidFill>
                  <a:schemeClr val="bg1"/>
                </a:solidFill>
                <a:latin typeface="Trebuchet MS" pitchFamily="34" charset="0"/>
              </a:rPr>
              <a:t> TIPS</a:t>
            </a:r>
            <a:endParaRPr lang="en-US" sz="7800" b="1" dirty="0">
              <a:solidFill>
                <a:schemeClr val="bg1"/>
              </a:solidFill>
              <a:latin typeface="Trebuchet MS" pitchFamily="34" charset="0"/>
            </a:endParaRP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075052"/>
            <a:r>
              <a:rPr lang="en-US" sz="4160" dirty="0">
                <a:latin typeface="Trebuchet MS" pitchFamily="34" charset="0"/>
              </a:rPr>
              <a:t>This PowerPoint</a:t>
            </a:r>
            <a:r>
              <a:rPr lang="en-US" sz="4160" baseline="0" dirty="0">
                <a:latin typeface="Trebuchet MS" pitchFamily="34" charset="0"/>
              </a:rPr>
              <a:t> template requires basic PowerPoint (version 2007 or newer) skills. Below is a list of commonly asked questions specific to this template. </a:t>
            </a:r>
            <a:br>
              <a:rPr lang="en-US" sz="4160" baseline="0" dirty="0">
                <a:latin typeface="Trebuchet MS" pitchFamily="34" charset="0"/>
              </a:rPr>
            </a:br>
            <a:r>
              <a:rPr lang="en-US" sz="4160" baseline="0" dirty="0">
                <a:latin typeface="Trebuchet MS" pitchFamily="34" charset="0"/>
              </a:rPr>
              <a:t>If you are using an older version of PowerPoint some template features may not work properly.</a:t>
            </a:r>
            <a:endParaRPr lang="en-US" sz="5200" b="1" dirty="0">
              <a:solidFill>
                <a:srgbClr val="FFFF00"/>
              </a:solidFill>
              <a:latin typeface="Trebuchet MS" pitchFamily="34" charset="0"/>
            </a:endParaRPr>
          </a:p>
          <a:p>
            <a:pPr defTabSz="4075052"/>
            <a:endParaRPr lang="en-US" sz="5200" b="1" dirty="0">
              <a:solidFill>
                <a:srgbClr val="FFFF00"/>
              </a:solidFill>
              <a:latin typeface="Trebuchet MS" pitchFamily="34" charset="0"/>
            </a:endParaRPr>
          </a:p>
          <a:p>
            <a:pPr algn="ctr"/>
            <a:r>
              <a:rPr lang="en-US" sz="7800" b="1" dirty="0">
                <a:solidFill>
                  <a:schemeClr val="bg1"/>
                </a:solidFill>
                <a:latin typeface="Trebuchet MS" pitchFamily="34" charset="0"/>
              </a:rPr>
              <a:t>Template FAQs</a:t>
            </a:r>
            <a:endParaRPr lang="en-US" sz="7800" b="1" baseline="0" dirty="0">
              <a:solidFill>
                <a:schemeClr val="bg1"/>
              </a:solidFill>
              <a:latin typeface="Trebuchet MS" pitchFamily="34" charset="0"/>
            </a:endParaRPr>
          </a:p>
          <a:p>
            <a:pPr algn="ctr"/>
            <a:endParaRPr lang="en-US" sz="4160" b="1" dirty="0">
              <a:solidFill>
                <a:srgbClr val="FFFF00"/>
              </a:solidFill>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r>
              <a:rPr lang="en-US" sz="4160" b="1" dirty="0">
                <a:solidFill>
                  <a:srgbClr val="FFFF00"/>
                </a:solidFill>
                <a:latin typeface="Trebuchet MS" pitchFamily="34" charset="0"/>
              </a:rPr>
              <a:t>Verifying the quality of your graphics</a:t>
            </a:r>
          </a:p>
          <a:p>
            <a:pPr defTabSz="3496106"/>
            <a:r>
              <a:rPr lang="en-US" sz="4160" dirty="0">
                <a:latin typeface="Trebuchet MS" pitchFamily="34" charset="0"/>
              </a:rPr>
              <a:t>Go to the </a:t>
            </a:r>
            <a:r>
              <a:rPr lang="en-US" sz="416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160" baseline="0" dirty="0">
                <a:latin typeface="Trebuchet MS" pitchFamily="34" charset="0"/>
              </a:rPr>
            </a:br>
            <a:endParaRPr lang="en-US" sz="4160" baseline="0" dirty="0">
              <a:latin typeface="Trebuchet MS" pitchFamily="34" charset="0"/>
            </a:endParaRPr>
          </a:p>
          <a:p>
            <a:pPr defTabSz="3496106"/>
            <a:endParaRPr lang="en-US" sz="4160" b="1" baseline="0" dirty="0">
              <a:solidFill>
                <a:srgbClr val="FFFF00"/>
              </a:solidFill>
              <a:latin typeface="Trebuchet MS" pitchFamily="34" charset="0"/>
            </a:endParaRPr>
          </a:p>
          <a:p>
            <a:pPr defTabSz="3496106"/>
            <a:r>
              <a:rPr lang="en-US" sz="4160" b="1" baseline="0" dirty="0">
                <a:solidFill>
                  <a:srgbClr val="FFFF00"/>
                </a:solidFill>
                <a:latin typeface="Trebuchet MS" pitchFamily="34" charset="0"/>
              </a:rPr>
              <a:t>Modifying the layout</a:t>
            </a:r>
          </a:p>
          <a:p>
            <a:pPr defTabSz="3496106"/>
            <a:r>
              <a:rPr lang="en-US" sz="4160" dirty="0">
                <a:latin typeface="Trebuchet MS" pitchFamily="34" charset="0"/>
              </a:rPr>
              <a:t>This template has four </a:t>
            </a:r>
            <a:r>
              <a:rPr lang="en-US" sz="4160" baseline="0" dirty="0">
                <a:latin typeface="Trebuchet MS" pitchFamily="34" charset="0"/>
              </a:rPr>
              <a:t>different </a:t>
            </a:r>
          </a:p>
          <a:p>
            <a:pPr defTabSz="3496106"/>
            <a:r>
              <a:rPr lang="en-US" sz="4160" baseline="0" dirty="0">
                <a:latin typeface="Trebuchet MS" pitchFamily="34" charset="0"/>
              </a:rPr>
              <a:t>column layouts.   </a:t>
            </a:r>
            <a:r>
              <a:rPr lang="en-US" sz="4160" u="sng" baseline="0" dirty="0">
                <a:latin typeface="Trebuchet MS" pitchFamily="34" charset="0"/>
              </a:rPr>
              <a:t>Right-click</a:t>
            </a:r>
            <a:r>
              <a:rPr lang="en-US" sz="4160" baseline="0" dirty="0">
                <a:latin typeface="Trebuchet MS" pitchFamily="34" charset="0"/>
              </a:rPr>
              <a:t> </a:t>
            </a:r>
          </a:p>
          <a:p>
            <a:pPr defTabSz="3496106"/>
            <a:r>
              <a:rPr lang="en-US" sz="4160" baseline="0" dirty="0">
                <a:latin typeface="Trebuchet MS" pitchFamily="34" charset="0"/>
              </a:rPr>
              <a:t>your mouse on the background </a:t>
            </a:r>
          </a:p>
          <a:p>
            <a:pPr defTabSz="3496106"/>
            <a:r>
              <a:rPr lang="en-US" sz="4160" baseline="0" dirty="0">
                <a:latin typeface="Trebuchet MS" pitchFamily="34" charset="0"/>
              </a:rPr>
              <a:t>and click on LAYOUT to see the</a:t>
            </a:r>
          </a:p>
          <a:p>
            <a:pPr defTabSz="3496106"/>
            <a:r>
              <a:rPr lang="en-US" sz="4160" baseline="0" dirty="0">
                <a:latin typeface="Trebuchet MS" pitchFamily="34" charset="0"/>
              </a:rPr>
              <a:t> layout options.  The columns in </a:t>
            </a:r>
          </a:p>
          <a:p>
            <a:pPr defTabSz="3496106"/>
            <a:r>
              <a:rPr lang="en-US" sz="4160" baseline="0" dirty="0">
                <a:latin typeface="Trebuchet MS" pitchFamily="34" charset="0"/>
              </a:rPr>
              <a:t>the provided layouts are fixed and cannot be moved but advanced users can modify any layout by going to VIEW and then SLIDE MASTER.</a:t>
            </a: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defTabSz="3496106"/>
            <a:r>
              <a:rPr lang="en-US" sz="4160" b="1" baseline="0" dirty="0">
                <a:solidFill>
                  <a:srgbClr val="FFFF00"/>
                </a:solidFill>
                <a:latin typeface="Trebuchet MS" pitchFamily="34" charset="0"/>
              </a:rPr>
              <a:t>Importing text and graphics from external sources</a:t>
            </a:r>
          </a:p>
          <a:p>
            <a:pPr defTabSz="3496106"/>
            <a:r>
              <a:rPr lang="en-US" sz="4160" b="1" u="sng" baseline="0" dirty="0">
                <a:latin typeface="Trebuchet MS" pitchFamily="34" charset="0"/>
              </a:rPr>
              <a:t>TEXT</a:t>
            </a:r>
            <a:r>
              <a:rPr lang="en-US" sz="4160" b="1" u="none" baseline="0" dirty="0">
                <a:latin typeface="Trebuchet MS" pitchFamily="34" charset="0"/>
              </a:rPr>
              <a:t>: </a:t>
            </a:r>
            <a:r>
              <a:rPr lang="en-US" sz="4160" baseline="0" dirty="0">
                <a:latin typeface="Trebuchet MS" pitchFamily="34" charset="0"/>
              </a:rPr>
              <a:t>Paste or type your text into a pre-existing placeholder or drag in a new placeholder from the left side of the template. Move it anywhere as needed.</a:t>
            </a:r>
          </a:p>
          <a:p>
            <a:pPr defTabSz="3496106"/>
            <a:endParaRPr lang="en-US" sz="4160" baseline="0" dirty="0">
              <a:latin typeface="Trebuchet MS" pitchFamily="34" charset="0"/>
            </a:endParaRPr>
          </a:p>
          <a:p>
            <a:pPr defTabSz="3496106"/>
            <a:r>
              <a:rPr lang="en-US" sz="4160" b="1" u="sng" baseline="0" dirty="0">
                <a:latin typeface="Trebuchet MS" pitchFamily="34" charset="0"/>
              </a:rPr>
              <a:t>PHOTOS</a:t>
            </a:r>
            <a:r>
              <a:rPr lang="en-US" sz="4160" b="1" u="none" baseline="0" dirty="0">
                <a:latin typeface="Trebuchet MS" pitchFamily="34" charset="0"/>
              </a:rPr>
              <a:t>: </a:t>
            </a:r>
            <a:r>
              <a:rPr lang="en-US" sz="4160" baseline="0" dirty="0">
                <a:latin typeface="Trebuchet MS" pitchFamily="34" charset="0"/>
              </a:rPr>
              <a:t>Drag in a picture placeholder, size it </a:t>
            </a:r>
            <a:r>
              <a:rPr lang="en-US" sz="4160" u="sng" baseline="0" dirty="0">
                <a:latin typeface="Trebuchet MS" pitchFamily="34" charset="0"/>
              </a:rPr>
              <a:t>first</a:t>
            </a:r>
            <a:r>
              <a:rPr lang="en-US" sz="4160" baseline="0" dirty="0">
                <a:latin typeface="Trebuchet MS" pitchFamily="34" charset="0"/>
              </a:rPr>
              <a:t>, click in it and insert a photo from the menu.</a:t>
            </a:r>
          </a:p>
          <a:p>
            <a:pPr defTabSz="3496106"/>
            <a:endParaRPr lang="en-US" sz="4160" baseline="0" dirty="0">
              <a:latin typeface="Trebuchet MS" pitchFamily="34" charset="0"/>
            </a:endParaRPr>
          </a:p>
          <a:p>
            <a:pPr defTabSz="3496106"/>
            <a:r>
              <a:rPr lang="en-US" sz="4160" b="1" u="sng" baseline="0" dirty="0">
                <a:latin typeface="Trebuchet MS" pitchFamily="34" charset="0"/>
              </a:rPr>
              <a:t>TABLES</a:t>
            </a:r>
            <a:r>
              <a:rPr lang="en-US" sz="4160" b="1" u="none" baseline="0" dirty="0">
                <a:latin typeface="Trebuchet MS" pitchFamily="34" charset="0"/>
              </a:rPr>
              <a:t>: </a:t>
            </a:r>
            <a:r>
              <a:rPr lang="en-US" sz="4160" baseline="0" dirty="0">
                <a:latin typeface="Trebuchet MS" pitchFamily="34" charset="0"/>
              </a:rPr>
              <a:t>You can copy and paste a table from an external document onto this poster template. To adjust the way the text fits within the cells of a table that has been pasted, </a:t>
            </a:r>
            <a:r>
              <a:rPr lang="en-US" sz="4160" u="sng" baseline="0" dirty="0">
                <a:latin typeface="Trebuchet MS" pitchFamily="34" charset="0"/>
              </a:rPr>
              <a:t>right-click</a:t>
            </a:r>
            <a:r>
              <a:rPr lang="en-US" sz="4160" baseline="0" dirty="0">
                <a:latin typeface="Trebuchet MS" pitchFamily="34" charset="0"/>
              </a:rPr>
              <a:t> on the table, click FORMAT SHAPE  then click on TEXT BOX and change the INTERNAL MARGIN values to 0.25.</a:t>
            </a:r>
          </a:p>
          <a:p>
            <a:pPr defTabSz="3496106"/>
            <a:endParaRPr lang="en-US" sz="4160" baseline="0" dirty="0">
              <a:latin typeface="Trebuchet MS" pitchFamily="34" charset="0"/>
            </a:endParaRPr>
          </a:p>
          <a:p>
            <a:pPr defTabSz="3496106"/>
            <a:endParaRPr lang="en-US" sz="4160" baseline="0" dirty="0">
              <a:latin typeface="Trebuchet MS" pitchFamily="34" charset="0"/>
            </a:endParaRPr>
          </a:p>
          <a:p>
            <a:pPr defTabSz="3496106"/>
            <a:r>
              <a:rPr lang="en-US" sz="4160" b="1" baseline="0" dirty="0">
                <a:solidFill>
                  <a:srgbClr val="FFFF00"/>
                </a:solidFill>
                <a:latin typeface="Trebuchet MS" pitchFamily="34" charset="0"/>
              </a:rPr>
              <a:t>Modifying the color scheme</a:t>
            </a:r>
          </a:p>
          <a:p>
            <a:pPr defTabSz="3496106"/>
            <a:r>
              <a:rPr lang="en-US" sz="4160" baseline="0" dirty="0">
                <a:latin typeface="Trebuchet MS" pitchFamily="34" charset="0"/>
              </a:rPr>
              <a:t>To change the color scheme of this template go to the DESIGN menu and click on COLORS. You can choose from the provided color combinations or create your own.</a:t>
            </a:r>
          </a:p>
          <a:p>
            <a:pPr defTabSz="4075052"/>
            <a:endParaRPr lang="en-US" sz="4160" baseline="0" dirty="0">
              <a:latin typeface="Trebuchet MS" pitchFamily="34" charset="0"/>
            </a:endParaRPr>
          </a:p>
          <a:p>
            <a:pPr defTabSz="4075052"/>
            <a:endParaRPr lang="en-US" sz="4160" baseline="0" dirty="0">
              <a:latin typeface="Trebuchet MS" pitchFamily="34" charset="0"/>
            </a:endParaRPr>
          </a:p>
          <a:p>
            <a:pPr defTabSz="5705757"/>
            <a:endParaRPr lang="en-US" sz="2600" baseline="0" dirty="0">
              <a:latin typeface="Trebuchet MS" pitchFamily="34" charset="0"/>
            </a:endParaRPr>
          </a:p>
          <a:p>
            <a:pPr defTabSz="5705757"/>
            <a:endParaRPr lang="en-US" sz="2600" dirty="0">
              <a:latin typeface="Trebuchet MS" pitchFamily="34" charset="0"/>
            </a:endParaRPr>
          </a:p>
          <a:p>
            <a:pPr algn="ctr"/>
            <a:endParaRPr lang="en-US" sz="2600" b="1" dirty="0">
              <a:solidFill>
                <a:schemeClr val="bg1"/>
              </a:solidFill>
              <a:latin typeface="Trebuchet MS" pitchFamily="34" charset="0"/>
            </a:endParaRPr>
          </a:p>
          <a:p>
            <a:pPr defTabSz="5705757"/>
            <a:endParaRPr lang="en-US" sz="2600" b="1" dirty="0">
              <a:solidFill>
                <a:srgbClr val="FFFF00"/>
              </a:solidFill>
              <a:latin typeface="Trebuchet MS" pitchFamily="34" charset="0"/>
            </a:endParaRPr>
          </a:p>
          <a:p>
            <a:pPr algn="ctr"/>
            <a:endParaRPr lang="en-US" sz="4160" b="1" dirty="0">
              <a:latin typeface="Trebuchet MS" pitchFamily="34" charset="0"/>
            </a:endParaRPr>
          </a:p>
        </p:txBody>
      </p:sp>
      <p:pic>
        <p:nvPicPr>
          <p:cNvPr id="19" name="Picture 2"/>
          <p:cNvPicPr>
            <a:picLocks noChangeAspect="1" noChangeArrowheads="1"/>
          </p:cNvPicPr>
          <p:nvPr/>
        </p:nvPicPr>
        <p:blipFill>
          <a:blip r:embed="rId6" cstate="print"/>
          <a:srcRect/>
          <a:stretch>
            <a:fillRect/>
          </a:stretch>
        </p:blipFill>
        <p:spPr bwMode="auto">
          <a:xfrm>
            <a:off x="34818910" y="15861062"/>
            <a:ext cx="2517267" cy="3060835"/>
          </a:xfrm>
          <a:prstGeom prst="rect">
            <a:avLst/>
          </a:prstGeom>
          <a:noFill/>
          <a:ln w="9525">
            <a:noFill/>
            <a:miter lim="800000"/>
            <a:headEnd/>
            <a:tailEnd/>
          </a:ln>
          <a:effectLst/>
        </p:spPr>
      </p:pic>
      <p:sp>
        <p:nvSpPr>
          <p:cNvPr id="20" name="TextBox 19"/>
          <p:cNvSpPr txBox="1"/>
          <p:nvPr/>
        </p:nvSpPr>
        <p:spPr>
          <a:xfrm>
            <a:off x="30678648" y="39765744"/>
            <a:ext cx="6316913" cy="5481495"/>
          </a:xfrm>
          <a:prstGeom prst="rect">
            <a:avLst/>
          </a:prstGeom>
          <a:noFill/>
        </p:spPr>
        <p:txBody>
          <a:bodyPr wrap="square" lIns="118868" tIns="59433" rIns="118868" bIns="59433" rtlCol="0">
            <a:spAutoFit/>
          </a:bodyPr>
          <a:lstStyle/>
          <a:p>
            <a:r>
              <a:rPr lang="en-US" sz="4680" dirty="0">
                <a:solidFill>
                  <a:schemeClr val="bg1"/>
                </a:solidFill>
              </a:rPr>
              <a:t>© 2013 PosterPresentations.com</a:t>
            </a:r>
            <a:br>
              <a:rPr lang="en-US" sz="4680" dirty="0">
                <a:solidFill>
                  <a:schemeClr val="bg1"/>
                </a:solidFill>
              </a:rPr>
            </a:br>
            <a:r>
              <a:rPr lang="en-US" sz="4680" dirty="0">
                <a:solidFill>
                  <a:schemeClr val="bg1"/>
                </a:solidFill>
              </a:rPr>
              <a:t>    </a:t>
            </a:r>
            <a:r>
              <a:rPr lang="en-US" sz="4160" dirty="0">
                <a:solidFill>
                  <a:schemeClr val="bg1"/>
                </a:solidFill>
              </a:rPr>
              <a:t>2117 Fourth Street ,</a:t>
            </a:r>
            <a:r>
              <a:rPr lang="en-US" sz="4160" baseline="0" dirty="0">
                <a:solidFill>
                  <a:schemeClr val="bg1"/>
                </a:solidFill>
              </a:rPr>
              <a:t> Unit C</a:t>
            </a:r>
            <a:br>
              <a:rPr lang="en-US" sz="4160" baseline="0" dirty="0">
                <a:solidFill>
                  <a:schemeClr val="bg1"/>
                </a:solidFill>
              </a:rPr>
            </a:br>
            <a:r>
              <a:rPr lang="en-US" sz="4160" baseline="0" dirty="0">
                <a:solidFill>
                  <a:schemeClr val="bg1"/>
                </a:solidFill>
              </a:rPr>
              <a:t>    Berkeley CA 94710</a:t>
            </a:r>
            <a:br>
              <a:rPr lang="en-US" sz="4160" baseline="0" dirty="0">
                <a:solidFill>
                  <a:schemeClr val="bg1"/>
                </a:solidFill>
              </a:rPr>
            </a:br>
            <a:r>
              <a:rPr lang="en-US" sz="4160" baseline="0" dirty="0">
                <a:solidFill>
                  <a:schemeClr val="bg1"/>
                </a:solidFill>
              </a:rPr>
              <a:t>    </a:t>
            </a:r>
            <a:r>
              <a:rPr lang="en-US" sz="4160" b="1" baseline="0" dirty="0">
                <a:solidFill>
                  <a:srgbClr val="FFFF00"/>
                </a:solidFill>
              </a:rPr>
              <a:t>posterpresenter@gmail.com</a:t>
            </a:r>
            <a:endParaRPr lang="en-US" sz="4680" b="1" dirty="0">
              <a:solidFill>
                <a:srgbClr val="FFFF00"/>
              </a:solidFill>
            </a:endParaRPr>
          </a:p>
        </p:txBody>
      </p:sp>
      <p:cxnSp>
        <p:nvCxnSpPr>
          <p:cNvPr id="21" name="Straight Connector 20"/>
          <p:cNvCxnSpPr/>
          <p:nvPr/>
        </p:nvCxnSpPr>
        <p:spPr>
          <a:xfrm>
            <a:off x="30495481" y="39650468"/>
            <a:ext cx="6930776" cy="20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517480" y="6294462"/>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705341" rtl="0" eaLnBrk="1" latinLnBrk="0" hangingPunct="1">
        <a:spcBef>
          <a:spcPct val="0"/>
        </a:spcBef>
        <a:buNone/>
        <a:defRPr sz="11440" kern="1200">
          <a:solidFill>
            <a:schemeClr val="bg1"/>
          </a:solidFill>
          <a:latin typeface="Trebuchet MS" pitchFamily="34" charset="0"/>
          <a:ea typeface="+mj-ea"/>
          <a:cs typeface="+mj-cs"/>
        </a:defRPr>
      </a:lvl1pPr>
    </p:titleStyle>
    <p:bodyStyle>
      <a:lvl1pPr marL="2139504" indent="-2139504" algn="l" defTabSz="5705341" rtl="0" eaLnBrk="1" latinLnBrk="0" hangingPunct="1">
        <a:spcBef>
          <a:spcPct val="20000"/>
        </a:spcBef>
        <a:buFont typeface="Arial" pitchFamily="34" charset="0"/>
        <a:buChar char="•"/>
        <a:defRPr sz="20019" kern="1200">
          <a:solidFill>
            <a:schemeClr val="tx1"/>
          </a:solidFill>
          <a:latin typeface="+mn-lt"/>
          <a:ea typeface="+mn-ea"/>
          <a:cs typeface="+mn-cs"/>
        </a:defRPr>
      </a:lvl1pPr>
      <a:lvl2pPr marL="4635592" indent="-1782919" algn="l" defTabSz="5705341" rtl="0" eaLnBrk="1" latinLnBrk="0" hangingPunct="1">
        <a:spcBef>
          <a:spcPct val="20000"/>
        </a:spcBef>
        <a:buFont typeface="Arial" pitchFamily="34" charset="0"/>
        <a:buChar char="–"/>
        <a:defRPr sz="17549" kern="1200">
          <a:solidFill>
            <a:schemeClr val="tx1"/>
          </a:solidFill>
          <a:latin typeface="+mn-lt"/>
          <a:ea typeface="+mn-ea"/>
          <a:cs typeface="+mn-cs"/>
        </a:defRPr>
      </a:lvl2pPr>
      <a:lvl3pPr marL="7131679" indent="-1426337" algn="l" defTabSz="5705341" rtl="0" eaLnBrk="1" latinLnBrk="0" hangingPunct="1">
        <a:spcBef>
          <a:spcPct val="20000"/>
        </a:spcBef>
        <a:buFont typeface="Arial" pitchFamily="34" charset="0"/>
        <a:buChar char="•"/>
        <a:defRPr sz="15080" kern="1200">
          <a:solidFill>
            <a:schemeClr val="tx1"/>
          </a:solidFill>
          <a:latin typeface="+mn-lt"/>
          <a:ea typeface="+mn-ea"/>
          <a:cs typeface="+mn-cs"/>
        </a:defRPr>
      </a:lvl3pPr>
      <a:lvl4pPr marL="9984351"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4pPr>
      <a:lvl5pPr marL="12837020"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5pPr>
      <a:lvl6pPr marL="15689692"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6pPr>
      <a:lvl7pPr marL="18542363"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7pPr>
      <a:lvl8pPr marL="2139503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8pPr>
      <a:lvl9pPr marL="2424770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9pPr>
    </p:bodyStyle>
    <p:otherStyle>
      <a:defPPr>
        <a:defRPr lang="en-US"/>
      </a:defPPr>
      <a:lvl1pPr marL="0" algn="l" defTabSz="5705341" rtl="0" eaLnBrk="1" latinLnBrk="0" hangingPunct="1">
        <a:defRPr sz="11180" kern="1200">
          <a:solidFill>
            <a:schemeClr val="tx1"/>
          </a:solidFill>
          <a:latin typeface="+mn-lt"/>
          <a:ea typeface="+mn-ea"/>
          <a:cs typeface="+mn-cs"/>
        </a:defRPr>
      </a:lvl1pPr>
      <a:lvl2pPr marL="2852672" algn="l" defTabSz="5705341" rtl="0" eaLnBrk="1" latinLnBrk="0" hangingPunct="1">
        <a:defRPr sz="11180" kern="1200">
          <a:solidFill>
            <a:schemeClr val="tx1"/>
          </a:solidFill>
          <a:latin typeface="+mn-lt"/>
          <a:ea typeface="+mn-ea"/>
          <a:cs typeface="+mn-cs"/>
        </a:defRPr>
      </a:lvl2pPr>
      <a:lvl3pPr marL="5705341" algn="l" defTabSz="5705341" rtl="0" eaLnBrk="1" latinLnBrk="0" hangingPunct="1">
        <a:defRPr sz="11180" kern="1200">
          <a:solidFill>
            <a:schemeClr val="tx1"/>
          </a:solidFill>
          <a:latin typeface="+mn-lt"/>
          <a:ea typeface="+mn-ea"/>
          <a:cs typeface="+mn-cs"/>
        </a:defRPr>
      </a:lvl3pPr>
      <a:lvl4pPr marL="8558013" algn="l" defTabSz="5705341" rtl="0" eaLnBrk="1" latinLnBrk="0" hangingPunct="1">
        <a:defRPr sz="11180" kern="1200">
          <a:solidFill>
            <a:schemeClr val="tx1"/>
          </a:solidFill>
          <a:latin typeface="+mn-lt"/>
          <a:ea typeface="+mn-ea"/>
          <a:cs typeface="+mn-cs"/>
        </a:defRPr>
      </a:lvl4pPr>
      <a:lvl5pPr marL="11410685" algn="l" defTabSz="5705341" rtl="0" eaLnBrk="1" latinLnBrk="0" hangingPunct="1">
        <a:defRPr sz="11180" kern="1200">
          <a:solidFill>
            <a:schemeClr val="tx1"/>
          </a:solidFill>
          <a:latin typeface="+mn-lt"/>
          <a:ea typeface="+mn-ea"/>
          <a:cs typeface="+mn-cs"/>
        </a:defRPr>
      </a:lvl5pPr>
      <a:lvl6pPr marL="14263357" algn="l" defTabSz="5705341" rtl="0" eaLnBrk="1" latinLnBrk="0" hangingPunct="1">
        <a:defRPr sz="11180" kern="1200">
          <a:solidFill>
            <a:schemeClr val="tx1"/>
          </a:solidFill>
          <a:latin typeface="+mn-lt"/>
          <a:ea typeface="+mn-ea"/>
          <a:cs typeface="+mn-cs"/>
        </a:defRPr>
      </a:lvl6pPr>
      <a:lvl7pPr marL="17116029" algn="l" defTabSz="5705341" rtl="0" eaLnBrk="1" latinLnBrk="0" hangingPunct="1">
        <a:defRPr sz="11180" kern="1200">
          <a:solidFill>
            <a:schemeClr val="tx1"/>
          </a:solidFill>
          <a:latin typeface="+mn-lt"/>
          <a:ea typeface="+mn-ea"/>
          <a:cs typeface="+mn-cs"/>
        </a:defRPr>
      </a:lvl7pPr>
      <a:lvl8pPr marL="19968699" algn="l" defTabSz="5705341" rtl="0" eaLnBrk="1" latinLnBrk="0" hangingPunct="1">
        <a:defRPr sz="11180" kern="1200">
          <a:solidFill>
            <a:schemeClr val="tx1"/>
          </a:solidFill>
          <a:latin typeface="+mn-lt"/>
          <a:ea typeface="+mn-ea"/>
          <a:cs typeface="+mn-cs"/>
        </a:defRPr>
      </a:lvl8pPr>
      <a:lvl9pPr marL="22821371" algn="l" defTabSz="5705341" rtl="0" eaLnBrk="1" latinLnBrk="0" hangingPunct="1">
        <a:defRPr sz="111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30267275" cy="6240826"/>
          </a:xfrm>
          <a:prstGeom prst="rect">
            <a:avLst/>
          </a:prstGeom>
          <a:solidFill>
            <a:schemeClr val="accent5">
              <a:lumMod val="75000"/>
            </a:schemeClr>
          </a:solidFill>
          <a:ln w="9525">
            <a:solidFill>
              <a:schemeClr val="tx1"/>
            </a:solidFill>
            <a:miter lim="800000"/>
            <a:headEnd/>
            <a:tailEnd/>
          </a:ln>
          <a:effectLst/>
        </p:spPr>
        <p:txBody>
          <a:bodyPr wrap="none" lIns="118868" tIns="59433" rIns="118868" bIns="59433" anchor="ctr"/>
          <a:lstStyle/>
          <a:p>
            <a:pPr>
              <a:defRPr/>
            </a:pPr>
            <a:endParaRPr lang="en-US" sz="11180" dirty="0"/>
          </a:p>
        </p:txBody>
      </p:sp>
      <p:sp>
        <p:nvSpPr>
          <p:cNvPr id="9" name="Rectangle 9"/>
          <p:cNvSpPr>
            <a:spLocks noChangeArrowheads="1"/>
          </p:cNvSpPr>
          <p:nvPr/>
        </p:nvSpPr>
        <p:spPr bwMode="auto">
          <a:xfrm>
            <a:off x="1" y="6247020"/>
            <a:ext cx="30267275" cy="198121"/>
          </a:xfrm>
          <a:prstGeom prst="rect">
            <a:avLst/>
          </a:prstGeom>
          <a:solidFill>
            <a:schemeClr val="accent5">
              <a:lumMod val="50000"/>
            </a:schemeClr>
          </a:solidFill>
          <a:ln w="152400">
            <a:noFill/>
            <a:miter lim="800000"/>
            <a:headEnd/>
            <a:tailEnd/>
          </a:ln>
          <a:effectLst/>
        </p:spPr>
        <p:txBody>
          <a:bodyPr wrap="none" lIns="118868" tIns="59433" rIns="118868" bIns="59433" anchor="ctr"/>
          <a:lstStyle/>
          <a:p>
            <a:pPr>
              <a:defRPr/>
            </a:pPr>
            <a:endParaRPr lang="en-US" sz="11180" dirty="0"/>
          </a:p>
        </p:txBody>
      </p:sp>
      <p:sp>
        <p:nvSpPr>
          <p:cNvPr id="10" name="Text Box 14"/>
          <p:cNvSpPr txBox="1">
            <a:spLocks noChangeArrowheads="1"/>
          </p:cNvSpPr>
          <p:nvPr/>
        </p:nvSpPr>
        <p:spPr bwMode="auto">
          <a:xfrm>
            <a:off x="1023486" y="41902694"/>
            <a:ext cx="1734063" cy="645948"/>
          </a:xfrm>
          <a:prstGeom prst="rect">
            <a:avLst/>
          </a:prstGeom>
          <a:noFill/>
          <a:ln w="9525">
            <a:noFill/>
            <a:miter lim="800000"/>
            <a:headEnd/>
            <a:tailEnd/>
          </a:ln>
          <a:effectLst/>
        </p:spPr>
        <p:txBody>
          <a:bodyPr lIns="118643" tIns="59310" rIns="118643" bIns="59310">
            <a:spAutoFit/>
          </a:bodyPr>
          <a:lstStyle/>
          <a:p>
            <a:pPr eaLnBrk="0" hangingPunct="0">
              <a:lnSpc>
                <a:spcPct val="65000"/>
              </a:lnSpc>
              <a:spcBef>
                <a:spcPct val="50000"/>
              </a:spcBef>
              <a:defRPr/>
            </a:pPr>
            <a:r>
              <a:rPr lang="en-US" sz="65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430" b="1" dirty="0">
                <a:solidFill>
                  <a:schemeClr val="bg1">
                    <a:lumMod val="75000"/>
                  </a:schemeClr>
                </a:solidFill>
                <a:latin typeface="Arial" charset="0"/>
              </a:rPr>
              <a:t>www.PosterPresentations.com</a:t>
            </a:r>
          </a:p>
        </p:txBody>
      </p:sp>
      <p:cxnSp>
        <p:nvCxnSpPr>
          <p:cNvPr id="38" name="Straight Connector 37"/>
          <p:cNvCxnSpPr/>
          <p:nvPr/>
        </p:nvCxnSpPr>
        <p:spPr>
          <a:xfrm flipV="1">
            <a:off x="-9617545" y="14984065"/>
            <a:ext cx="9362970" cy="106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36042" y="7009676"/>
            <a:ext cx="9362970" cy="3475793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2" name="Rounded Rectangle 21"/>
          <p:cNvSpPr/>
          <p:nvPr/>
        </p:nvSpPr>
        <p:spPr>
          <a:xfrm>
            <a:off x="10450513" y="7009676"/>
            <a:ext cx="9362970" cy="3475793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3" name="Rounded Rectangle 22"/>
          <p:cNvSpPr/>
          <p:nvPr/>
        </p:nvSpPr>
        <p:spPr>
          <a:xfrm>
            <a:off x="20264983" y="7009676"/>
            <a:ext cx="9362970" cy="3475793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56" name="Rectangle 55"/>
          <p:cNvSpPr/>
          <p:nvPr/>
        </p:nvSpPr>
        <p:spPr>
          <a:xfrm>
            <a:off x="-7173464" y="-25475"/>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 DESIGN</a:t>
            </a:r>
            <a:r>
              <a:rPr lang="en-US" sz="7800" b="1" baseline="0" dirty="0">
                <a:solidFill>
                  <a:schemeClr val="bg1"/>
                </a:solidFill>
                <a:latin typeface="Trebuchet MS" pitchFamily="34" charset="0"/>
              </a:rPr>
              <a:t> </a:t>
            </a:r>
            <a:r>
              <a:rPr lang="en-US" sz="7800" b="1" dirty="0">
                <a:solidFill>
                  <a:schemeClr val="bg1"/>
                </a:solidFill>
                <a:latin typeface="Trebuchet MS" pitchFamily="34" charset="0"/>
              </a:rPr>
              <a:t>GUIDE</a:t>
            </a: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895136"/>
            <a:r>
              <a:rPr lang="en-US" sz="4160" dirty="0">
                <a:latin typeface="Trebuchet MS" pitchFamily="34" charset="0"/>
              </a:rPr>
              <a:t>This PowerPoint</a:t>
            </a:r>
            <a:r>
              <a:rPr lang="en-US" sz="4160" baseline="0" dirty="0">
                <a:latin typeface="Trebuchet MS" pitchFamily="34" charset="0"/>
              </a:rPr>
              <a:t> </a:t>
            </a:r>
            <a:r>
              <a:rPr lang="en-US" sz="4160" dirty="0">
                <a:latin typeface="Trebuchet MS" pitchFamily="34" charset="0"/>
              </a:rPr>
              <a:t>2007 template produces</a:t>
            </a:r>
            <a:r>
              <a:rPr lang="en-US" sz="4160" baseline="0" dirty="0">
                <a:latin typeface="Trebuchet MS" pitchFamily="34" charset="0"/>
              </a:rPr>
              <a:t> </a:t>
            </a:r>
            <a:r>
              <a:rPr lang="en-US" sz="4160" dirty="0">
                <a:latin typeface="Trebuchet MS" pitchFamily="34" charset="0"/>
              </a:rPr>
              <a:t>a 36x48 inch professional  poster</a:t>
            </a:r>
            <a:r>
              <a:rPr lang="en-US" sz="4160">
                <a:latin typeface="Trebuchet MS" pitchFamily="34" charset="0"/>
              </a:rPr>
              <a:t>. You</a:t>
            </a:r>
            <a:r>
              <a:rPr lang="en-US" sz="4160" baseline="0">
                <a:latin typeface="Trebuchet MS" pitchFamily="34" charset="0"/>
              </a:rPr>
              <a:t> can u</a:t>
            </a:r>
            <a:r>
              <a:rPr lang="en-US" sz="4160">
                <a:latin typeface="Trebuchet MS" pitchFamily="34" charset="0"/>
              </a:rPr>
              <a:t>se</a:t>
            </a:r>
            <a:r>
              <a:rPr lang="en-US" sz="4160" baseline="0">
                <a:latin typeface="Trebuchet MS" pitchFamily="34" charset="0"/>
              </a:rPr>
              <a:t> it to create your research poster and </a:t>
            </a:r>
            <a:r>
              <a:rPr lang="en-US" sz="4160">
                <a:latin typeface="Trebuchet MS" pitchFamily="34" charset="0"/>
              </a:rPr>
              <a:t>save valuable time placing titles, subtitles,</a:t>
            </a:r>
            <a:r>
              <a:rPr lang="en-US" sz="4160" baseline="0">
                <a:latin typeface="Trebuchet MS" pitchFamily="34" charset="0"/>
              </a:rPr>
              <a:t> text, and graphics</a:t>
            </a:r>
            <a:r>
              <a:rPr lang="en-US" sz="4160">
                <a:latin typeface="Trebuchet MS" pitchFamily="34" charset="0"/>
              </a:rPr>
              <a:t>. </a:t>
            </a:r>
            <a:endParaRPr lang="en-US" sz="4160" dirty="0">
              <a:latin typeface="Trebuchet MS" pitchFamily="34" charset="0"/>
            </a:endParaRPr>
          </a:p>
          <a:p>
            <a:pPr defTabSz="5705757"/>
            <a:endParaRPr lang="en-US" sz="4160" dirty="0">
              <a:latin typeface="Trebuchet MS" pitchFamily="34" charset="0"/>
            </a:endParaRPr>
          </a:p>
          <a:p>
            <a:pPr defTabSz="5705757"/>
            <a:r>
              <a:rPr lang="en-US" sz="4160" dirty="0">
                <a:latin typeface="Trebuchet MS" pitchFamily="34" charset="0"/>
              </a:rPr>
              <a:t>We provide a series of online tutorials that will guide you through the poster design process and answer your poster production questions. </a:t>
            </a:r>
          </a:p>
          <a:p>
            <a:pPr defTabSz="5705757"/>
            <a:endParaRPr lang="en-US" sz="4160" dirty="0">
              <a:latin typeface="Trebuchet MS" pitchFamily="34" charset="0"/>
            </a:endParaRPr>
          </a:p>
          <a:p>
            <a:pPr defTabSz="5705757"/>
            <a:r>
              <a:rPr lang="en-US" sz="4160" dirty="0">
                <a:latin typeface="Trebuchet MS" pitchFamily="34" charset="0"/>
              </a:rPr>
              <a:t>To view our template tutorials, go online to </a:t>
            </a:r>
            <a:r>
              <a:rPr lang="en-US" sz="4160" b="1" dirty="0">
                <a:solidFill>
                  <a:srgbClr val="FFFF00"/>
                </a:solidFill>
                <a:latin typeface="Trebuchet MS" pitchFamily="34" charset="0"/>
              </a:rPr>
              <a:t>PosterPresentations.com </a:t>
            </a:r>
            <a:r>
              <a:rPr lang="en-US" sz="4160" dirty="0">
                <a:latin typeface="Trebuchet MS" pitchFamily="34" charset="0"/>
              </a:rPr>
              <a:t>and click on </a:t>
            </a:r>
            <a:r>
              <a:rPr lang="en-US" sz="4160" dirty="0">
                <a:solidFill>
                  <a:srgbClr val="FFFF00"/>
                </a:solidFill>
                <a:latin typeface="Trebuchet MS" pitchFamily="34" charset="0"/>
              </a:rPr>
              <a:t>HELP DESK.</a:t>
            </a:r>
          </a:p>
          <a:p>
            <a:pPr defTabSz="5705757"/>
            <a:endParaRPr lang="en-US" sz="4160" dirty="0">
              <a:latin typeface="Trebuchet MS" pitchFamily="34" charset="0"/>
            </a:endParaRPr>
          </a:p>
          <a:p>
            <a:pPr defTabSz="5705757"/>
            <a:r>
              <a:rPr lang="en-US" sz="4160" dirty="0">
                <a:latin typeface="Trebuchet MS" pitchFamily="34" charset="0"/>
              </a:rPr>
              <a:t>When</a:t>
            </a:r>
            <a:r>
              <a:rPr lang="en-US" sz="4160" baseline="0" dirty="0">
                <a:latin typeface="Trebuchet MS" pitchFamily="34" charset="0"/>
              </a:rPr>
              <a:t> you are ready to</a:t>
            </a:r>
            <a:r>
              <a:rPr lang="en-US" sz="4160" dirty="0">
                <a:latin typeface="Trebuchet MS" pitchFamily="34" charset="0"/>
              </a:rPr>
              <a:t> </a:t>
            </a:r>
            <a:r>
              <a:rPr lang="en-US" sz="4160" baseline="0" dirty="0">
                <a:latin typeface="Trebuchet MS" pitchFamily="34" charset="0"/>
              </a:rPr>
              <a:t> print your poster</a:t>
            </a:r>
            <a:r>
              <a:rPr lang="en-US" sz="4160" dirty="0">
                <a:latin typeface="Trebuchet MS" pitchFamily="34" charset="0"/>
              </a:rPr>
              <a:t>,</a:t>
            </a:r>
            <a:r>
              <a:rPr lang="en-US" sz="4160" baseline="0" dirty="0">
                <a:latin typeface="Trebuchet MS" pitchFamily="34" charset="0"/>
              </a:rPr>
              <a:t> go online to</a:t>
            </a:r>
            <a:r>
              <a:rPr lang="en-US" sz="4680" baseline="0" dirty="0">
                <a:latin typeface="Trebuchet MS" pitchFamily="34" charset="0"/>
              </a:rPr>
              <a:t> </a:t>
            </a:r>
            <a:r>
              <a:rPr lang="en-US" sz="4940" b="1" dirty="0">
                <a:solidFill>
                  <a:srgbClr val="FFFF00"/>
                </a:solidFill>
                <a:latin typeface="Trebuchet MS" pitchFamily="34" charset="0"/>
              </a:rPr>
              <a:t>PosterPresentations.com</a:t>
            </a:r>
            <a:r>
              <a:rPr lang="en-US" sz="4940" b="1" dirty="0">
                <a:solidFill>
                  <a:schemeClr val="bg1"/>
                </a:solidFill>
                <a:latin typeface="Trebuchet MS" pitchFamily="34" charset="0"/>
              </a:rPr>
              <a:t>.</a:t>
            </a:r>
            <a:br>
              <a:rPr lang="en-US" sz="4160" dirty="0">
                <a:latin typeface="Trebuchet MS" pitchFamily="34" charset="0"/>
              </a:rPr>
            </a:br>
            <a:endParaRPr lang="en-US" sz="4160" dirty="0">
              <a:latin typeface="Trebuchet MS" pitchFamily="34" charset="0"/>
            </a:endParaRPr>
          </a:p>
          <a:p>
            <a:pPr algn="l" defTabSz="4895136"/>
            <a:r>
              <a:rPr lang="en-US" sz="4160" b="1" dirty="0">
                <a:solidFill>
                  <a:schemeClr val="bg1"/>
                </a:solidFill>
                <a:latin typeface="Trebuchet MS" pitchFamily="34" charset="0"/>
              </a:rPr>
              <a:t>Need</a:t>
            </a:r>
            <a:r>
              <a:rPr lang="en-US" sz="4160" b="1" baseline="0" dirty="0">
                <a:solidFill>
                  <a:schemeClr val="bg1"/>
                </a:solidFill>
                <a:latin typeface="Trebuchet MS" pitchFamily="34" charset="0"/>
              </a:rPr>
              <a:t> Assistance?  </a:t>
            </a:r>
            <a:r>
              <a:rPr lang="en-US" sz="4940" b="1" baseline="0" dirty="0">
                <a:solidFill>
                  <a:srgbClr val="FFFF00"/>
                </a:solidFill>
                <a:latin typeface="Trebuchet MS" pitchFamily="34" charset="0"/>
              </a:rPr>
              <a:t>Call  us at </a:t>
            </a:r>
            <a:r>
              <a:rPr lang="en-US" sz="4940" b="1" dirty="0">
                <a:solidFill>
                  <a:srgbClr val="FFFF00"/>
                </a:solidFill>
                <a:latin typeface="Trebuchet MS" pitchFamily="34" charset="0"/>
              </a:rPr>
              <a:t>1.866.649.3004</a:t>
            </a:r>
          </a:p>
          <a:p>
            <a:pPr algn="l" defTabSz="4895136"/>
            <a:endParaRPr lang="en-US" sz="4680" b="1" dirty="0">
              <a:solidFill>
                <a:srgbClr val="FFFF00"/>
              </a:solidFill>
              <a:latin typeface="Trebuchet MS" pitchFamily="34" charset="0"/>
            </a:endParaRPr>
          </a:p>
          <a:p>
            <a:pPr algn="ctr"/>
            <a:r>
              <a:rPr lang="en-US" sz="7800" b="1" dirty="0">
                <a:solidFill>
                  <a:schemeClr val="bg1"/>
                </a:solidFill>
                <a:latin typeface="Trebuchet MS" pitchFamily="34" charset="0"/>
              </a:rPr>
              <a:t>Object Placeholders</a:t>
            </a:r>
          </a:p>
          <a:p>
            <a:pPr algn="ctr"/>
            <a:endParaRPr lang="en-US" sz="5720" b="1" dirty="0">
              <a:solidFill>
                <a:schemeClr val="bg1"/>
              </a:solidFill>
              <a:latin typeface="Trebuchet MS" pitchFamily="34" charset="0"/>
            </a:endParaRP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solidFill>
                  <a:srgbClr val="FFFF00"/>
                </a:solidFill>
                <a:latin typeface="Trebuchet MS" pitchFamily="34" charset="0"/>
              </a:rPr>
              <a:t>Using the placeholders</a:t>
            </a: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latin typeface="Trebuchet MS" pitchFamily="34" charset="0"/>
              </a:rPr>
              <a:t>To</a:t>
            </a:r>
            <a:r>
              <a:rPr lang="en-US" sz="4160" baseline="0" dirty="0">
                <a:latin typeface="Trebuchet MS" pitchFamily="34" charset="0"/>
              </a:rPr>
              <a:t> add text, c</a:t>
            </a:r>
            <a:r>
              <a:rPr lang="en-US" sz="4160" dirty="0">
                <a:latin typeface="Trebuchet MS" pitchFamily="34" charset="0"/>
              </a:rPr>
              <a:t>lick inside</a:t>
            </a:r>
            <a:r>
              <a:rPr lang="en-US" sz="4160" baseline="0" dirty="0">
                <a:latin typeface="Trebuchet MS" pitchFamily="34" charset="0"/>
              </a:rPr>
              <a:t> a placeholder on the poster and type or paste your text.  To move a placeholder, click it </a:t>
            </a:r>
            <a:r>
              <a:rPr lang="en-US" sz="4160" u="sng" baseline="0" dirty="0">
                <a:latin typeface="Trebuchet MS" pitchFamily="34" charset="0"/>
              </a:rPr>
              <a:t>once</a:t>
            </a:r>
            <a:r>
              <a:rPr lang="en-US" sz="4160" baseline="0" dirty="0">
                <a:latin typeface="Trebuchet MS" pitchFamily="34" charset="0"/>
              </a:rPr>
              <a:t> (to select it).  Place your cursor on its frame, and your cursor will change to this symbol     Click </a:t>
            </a:r>
            <a:r>
              <a:rPr lang="en-US" sz="4160" u="sng" baseline="0" dirty="0">
                <a:latin typeface="Trebuchet MS" pitchFamily="34" charset="0"/>
              </a:rPr>
              <a:t>once</a:t>
            </a:r>
            <a:r>
              <a:rPr lang="en-US" sz="4160" baseline="0" dirty="0">
                <a:latin typeface="Trebuchet MS" pitchFamily="34" charset="0"/>
              </a:rPr>
              <a:t> and drag it to a new location where you can resize it. </a:t>
            </a:r>
          </a:p>
          <a:p>
            <a:pPr defTabSz="4895136"/>
            <a:endParaRPr lang="en-US" sz="4160" dirty="0">
              <a:latin typeface="Trebuchet MS" pitchFamily="34" charset="0"/>
            </a:endParaRPr>
          </a:p>
          <a:p>
            <a:pPr defTabSz="4895136"/>
            <a:r>
              <a:rPr lang="en-US" sz="4160" b="1" dirty="0">
                <a:solidFill>
                  <a:srgbClr val="FFFF00"/>
                </a:solidFill>
                <a:latin typeface="Trebuchet MS" pitchFamily="34" charset="0"/>
              </a:rPr>
              <a:t>Section Header placeholder</a:t>
            </a:r>
          </a:p>
          <a:p>
            <a:pPr defTabSz="4895136"/>
            <a:r>
              <a:rPr lang="en-US" sz="416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5705757"/>
            <a:endParaRPr lang="en-US" sz="4160" baseline="0" dirty="0">
              <a:latin typeface="Trebuchet MS" pitchFamily="34" charset="0"/>
            </a:endParaRPr>
          </a:p>
          <a:p>
            <a:pPr defTabSz="5705757"/>
            <a:endParaRPr lang="en-US" sz="4160" dirty="0">
              <a:latin typeface="Trebuchet MS" pitchFamily="34" charset="0"/>
            </a:endParaRPr>
          </a:p>
          <a:p>
            <a:pPr defTabSz="5705757"/>
            <a:endParaRPr lang="en-US" sz="4160" b="1" dirty="0">
              <a:solidFill>
                <a:srgbClr val="FFFF00"/>
              </a:solidFill>
              <a:latin typeface="Trebuchet MS" pitchFamily="34" charset="0"/>
            </a:endParaRPr>
          </a:p>
          <a:p>
            <a:pPr defTabSz="5705757"/>
            <a:r>
              <a:rPr lang="en-US" sz="4160" b="1" dirty="0">
                <a:solidFill>
                  <a:srgbClr val="FFFF00"/>
                </a:solidFill>
                <a:latin typeface="Trebuchet MS" pitchFamily="34" charset="0"/>
              </a:rPr>
              <a:t>Text placeholder</a:t>
            </a:r>
          </a:p>
          <a:p>
            <a:pPr defTabSz="5705757"/>
            <a:r>
              <a:rPr lang="en-US" sz="4160" baseline="0" dirty="0">
                <a:latin typeface="Trebuchet MS" pitchFamily="34" charset="0"/>
              </a:rPr>
              <a:t>Move this preformatted text placeholder to the poster to add a new body of text.</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1" baseline="0" dirty="0">
              <a:solidFill>
                <a:srgbClr val="FFFF00"/>
              </a:solidFill>
              <a:latin typeface="Trebuchet MS" pitchFamily="34" charset="0"/>
            </a:endParaRPr>
          </a:p>
          <a:p>
            <a:pPr defTabSz="5705757"/>
            <a:r>
              <a:rPr lang="en-US" sz="4160" b="1" baseline="0" dirty="0">
                <a:solidFill>
                  <a:srgbClr val="FFFF00"/>
                </a:solidFill>
                <a:latin typeface="Trebuchet MS" pitchFamily="34" charset="0"/>
              </a:rPr>
              <a:t>Picture placeholder</a:t>
            </a:r>
          </a:p>
          <a:p>
            <a:pPr defTabSz="5705757"/>
            <a:r>
              <a:rPr lang="en-US" sz="4160" baseline="0" dirty="0">
                <a:latin typeface="Trebuchet MS" pitchFamily="34" charset="0"/>
              </a:rPr>
              <a:t>Move this graphic placeholder onto your poster, size it first, and then click it to add a picture to the poster.</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defTabSz="5705757"/>
            <a:endParaRPr lang="en-US" sz="4160" dirty="0">
              <a:latin typeface="Trebuchet MS" pitchFamily="34" charset="0"/>
            </a:endParaRPr>
          </a:p>
          <a:p>
            <a:pPr algn="ctr"/>
            <a:endParaRPr lang="en-US" sz="4160" b="1" dirty="0">
              <a:solidFill>
                <a:schemeClr val="bg1"/>
              </a:solidFill>
              <a:latin typeface="Trebuchet MS" pitchFamily="34" charset="0"/>
            </a:endParaRPr>
          </a:p>
          <a:p>
            <a:pPr defTabSz="5705757"/>
            <a:endParaRPr lang="en-US" sz="4160" b="1" dirty="0">
              <a:solidFill>
                <a:srgbClr val="FFFF00"/>
              </a:solidFill>
              <a:latin typeface="Trebuchet MS" pitchFamily="34" charset="0"/>
            </a:endParaRPr>
          </a:p>
          <a:p>
            <a:pPr algn="ctr"/>
            <a:endParaRPr lang="en-US" sz="5720" b="1" dirty="0">
              <a:latin typeface="Trebuchet MS" pitchFamily="34" charset="0"/>
            </a:endParaRPr>
          </a:p>
        </p:txBody>
      </p:sp>
      <p:sp>
        <p:nvSpPr>
          <p:cNvPr id="57" name="Rectangle 56"/>
          <p:cNvSpPr/>
          <p:nvPr/>
        </p:nvSpPr>
        <p:spPr>
          <a:xfrm>
            <a:off x="-7151464" y="28374531"/>
            <a:ext cx="6908777"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pic>
        <p:nvPicPr>
          <p:cNvPr id="58" name="Picture 2"/>
          <p:cNvPicPr>
            <a:picLocks noChangeAspect="1" noChangeArrowheads="1"/>
          </p:cNvPicPr>
          <p:nvPr/>
        </p:nvPicPr>
        <p:blipFill>
          <a:blip r:embed="rId3" cstate="print"/>
          <a:srcRect/>
          <a:stretch>
            <a:fillRect/>
          </a:stretch>
        </p:blipFill>
        <p:spPr bwMode="auto">
          <a:xfrm>
            <a:off x="-664997" y="18750740"/>
            <a:ext cx="407242" cy="569599"/>
          </a:xfrm>
          <a:prstGeom prst="rect">
            <a:avLst/>
          </a:prstGeom>
          <a:noFill/>
          <a:ln w="9525">
            <a:solidFill>
              <a:schemeClr val="tx1"/>
            </a:solidFill>
            <a:miter lim="800000"/>
            <a:headEnd/>
            <a:tailEnd/>
          </a:ln>
          <a:effectLst/>
        </p:spPr>
      </p:pic>
      <p:grpSp>
        <p:nvGrpSpPr>
          <p:cNvPr id="59" name="Group 58"/>
          <p:cNvGrpSpPr/>
          <p:nvPr/>
        </p:nvGrpSpPr>
        <p:grpSpPr>
          <a:xfrm>
            <a:off x="-7061382" y="41205768"/>
            <a:ext cx="6738335" cy="3343222"/>
            <a:chOff x="44242388" y="28054064"/>
            <a:chExt cx="9771398" cy="2571690"/>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7" y="28154090"/>
              <a:ext cx="8671189" cy="2471664"/>
            </a:xfrm>
            <a:prstGeom prst="rect">
              <a:avLst/>
            </a:prstGeom>
            <a:noFill/>
          </p:spPr>
          <p:txBody>
            <a:bodyPr wrap="square" rtlCol="0">
              <a:spAutoFit/>
            </a:bodyPr>
            <a:lstStyle/>
            <a:p>
              <a:r>
                <a:rPr lang="en-US" sz="3380" dirty="0">
                  <a:solidFill>
                    <a:schemeClr val="tx2"/>
                  </a:solidFill>
                  <a:latin typeface="Trebuchet MS" pitchFamily="34" charset="0"/>
                </a:rPr>
                <a:t>Student</a:t>
              </a:r>
              <a:r>
                <a:rPr lang="en-US" sz="3380" baseline="0" dirty="0">
                  <a:solidFill>
                    <a:schemeClr val="tx2"/>
                  </a:solidFill>
                  <a:latin typeface="Trebuchet MS" pitchFamily="34" charset="0"/>
                </a:rPr>
                <a:t> discounts are available on our </a:t>
              </a:r>
              <a:r>
                <a:rPr lang="en-US" sz="3380" baseline="0" dirty="0" err="1">
                  <a:solidFill>
                    <a:schemeClr val="tx2"/>
                  </a:solidFill>
                  <a:latin typeface="Trebuchet MS" pitchFamily="34" charset="0"/>
                </a:rPr>
                <a:t>Facebook</a:t>
              </a:r>
              <a:r>
                <a:rPr lang="en-US" sz="3380" baseline="0" dirty="0">
                  <a:solidFill>
                    <a:schemeClr val="tx2"/>
                  </a:solidFill>
                  <a:latin typeface="Trebuchet MS" pitchFamily="34" charset="0"/>
                </a:rPr>
                <a:t> page.</a:t>
              </a:r>
              <a:br>
                <a:rPr lang="en-US" sz="3380" baseline="0" dirty="0">
                  <a:solidFill>
                    <a:schemeClr val="tx2"/>
                  </a:solidFill>
                  <a:latin typeface="Trebuchet MS" pitchFamily="34" charset="0"/>
                </a:rPr>
              </a:br>
              <a:r>
                <a:rPr lang="en-US" sz="3380" baseline="0" dirty="0">
                  <a:solidFill>
                    <a:schemeClr val="tx2"/>
                  </a:solidFill>
                  <a:latin typeface="Trebuchet MS" pitchFamily="34" charset="0"/>
                </a:rPr>
                <a:t>Go to </a:t>
              </a:r>
              <a:r>
                <a:rPr lang="en-US" sz="3380" u="sng" baseline="0" dirty="0">
                  <a:solidFill>
                    <a:schemeClr val="tx2"/>
                  </a:solidFill>
                  <a:latin typeface="Trebuchet MS" pitchFamily="34" charset="0"/>
                </a:rPr>
                <a:t>PosterPresentations.com</a:t>
              </a:r>
              <a:r>
                <a:rPr lang="en-US" sz="3380" baseline="0" dirty="0">
                  <a:solidFill>
                    <a:schemeClr val="tx2"/>
                  </a:solidFill>
                  <a:latin typeface="Trebuchet MS" pitchFamily="34" charset="0"/>
                </a:rPr>
                <a:t> and click on the FB icon. </a:t>
              </a:r>
              <a:endParaRPr lang="en-US" sz="3380" dirty="0">
                <a:solidFill>
                  <a:schemeClr val="tx2"/>
                </a:solidFill>
                <a:latin typeface="Trebuchet MS" pitchFamily="34" charset="0"/>
              </a:endParaRPr>
            </a:p>
          </p:txBody>
        </p:sp>
      </p:grpSp>
      <p:cxnSp>
        <p:nvCxnSpPr>
          <p:cNvPr id="63" name="Straight Connector 62"/>
          <p:cNvCxnSpPr/>
          <p:nvPr/>
        </p:nvCxnSpPr>
        <p:spPr>
          <a:xfrm>
            <a:off x="-7151464" y="13665908"/>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7151922" y="24570774"/>
            <a:ext cx="6936251"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sp>
        <p:nvSpPr>
          <p:cNvPr id="67" name="Rectangle 66"/>
          <p:cNvSpPr/>
          <p:nvPr/>
        </p:nvSpPr>
        <p:spPr>
          <a:xfrm>
            <a:off x="30495481" y="0"/>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a:t>
            </a:r>
            <a:r>
              <a:rPr lang="en-US" sz="7800" b="1" baseline="0" dirty="0">
                <a:solidFill>
                  <a:schemeClr val="bg1"/>
                </a:solidFill>
                <a:latin typeface="Trebuchet MS" pitchFamily="34" charset="0"/>
              </a:rPr>
              <a:t> TIPS</a:t>
            </a:r>
            <a:endParaRPr lang="en-US" sz="7800" b="1" dirty="0">
              <a:solidFill>
                <a:schemeClr val="bg1"/>
              </a:solidFill>
              <a:latin typeface="Trebuchet MS" pitchFamily="34" charset="0"/>
            </a:endParaRP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075052"/>
            <a:r>
              <a:rPr lang="en-US" sz="4160" dirty="0">
                <a:latin typeface="Trebuchet MS" pitchFamily="34" charset="0"/>
              </a:rPr>
              <a:t>This PowerPoint</a:t>
            </a:r>
            <a:r>
              <a:rPr lang="en-US" sz="4160" baseline="0" dirty="0">
                <a:latin typeface="Trebuchet MS" pitchFamily="34" charset="0"/>
              </a:rPr>
              <a:t> template requires basic PowerPoint (version 2007 or newer) skills. Below is a list of commonly asked questions specific to this template. </a:t>
            </a:r>
            <a:br>
              <a:rPr lang="en-US" sz="4160" baseline="0" dirty="0">
                <a:latin typeface="Trebuchet MS" pitchFamily="34" charset="0"/>
              </a:rPr>
            </a:br>
            <a:r>
              <a:rPr lang="en-US" sz="4160" baseline="0" dirty="0">
                <a:latin typeface="Trebuchet MS" pitchFamily="34" charset="0"/>
              </a:rPr>
              <a:t>If you are using an older version of PowerPoint some template features may not work properly.</a:t>
            </a:r>
            <a:endParaRPr lang="en-US" sz="5200" b="1" dirty="0">
              <a:solidFill>
                <a:srgbClr val="FFFF00"/>
              </a:solidFill>
              <a:latin typeface="Trebuchet MS" pitchFamily="34" charset="0"/>
            </a:endParaRPr>
          </a:p>
          <a:p>
            <a:pPr defTabSz="4075052"/>
            <a:endParaRPr lang="en-US" sz="5200" b="1" dirty="0">
              <a:solidFill>
                <a:srgbClr val="FFFF00"/>
              </a:solidFill>
              <a:latin typeface="Trebuchet MS" pitchFamily="34" charset="0"/>
            </a:endParaRPr>
          </a:p>
          <a:p>
            <a:pPr algn="ctr"/>
            <a:r>
              <a:rPr lang="en-US" sz="7800" b="1" dirty="0">
                <a:solidFill>
                  <a:schemeClr val="bg1"/>
                </a:solidFill>
                <a:latin typeface="Trebuchet MS" pitchFamily="34" charset="0"/>
              </a:rPr>
              <a:t>Template FAQs</a:t>
            </a:r>
            <a:endParaRPr lang="en-US" sz="7800" b="1" baseline="0" dirty="0">
              <a:solidFill>
                <a:schemeClr val="bg1"/>
              </a:solidFill>
              <a:latin typeface="Trebuchet MS" pitchFamily="34" charset="0"/>
            </a:endParaRPr>
          </a:p>
          <a:p>
            <a:pPr algn="ctr"/>
            <a:endParaRPr lang="en-US" sz="4160" b="1" dirty="0">
              <a:solidFill>
                <a:srgbClr val="FFFF00"/>
              </a:solidFill>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r>
              <a:rPr lang="en-US" sz="4160" b="1" dirty="0">
                <a:solidFill>
                  <a:srgbClr val="FFFF00"/>
                </a:solidFill>
                <a:latin typeface="Trebuchet MS" pitchFamily="34" charset="0"/>
              </a:rPr>
              <a:t>Verifying the quality of your graphics</a:t>
            </a:r>
          </a:p>
          <a:p>
            <a:pPr defTabSz="3496106"/>
            <a:r>
              <a:rPr lang="en-US" sz="4160" dirty="0">
                <a:latin typeface="Trebuchet MS" pitchFamily="34" charset="0"/>
              </a:rPr>
              <a:t>Go to the </a:t>
            </a:r>
            <a:r>
              <a:rPr lang="en-US" sz="416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160" baseline="0" dirty="0">
                <a:latin typeface="Trebuchet MS" pitchFamily="34" charset="0"/>
              </a:rPr>
            </a:br>
            <a:endParaRPr lang="en-US" sz="4160" baseline="0" dirty="0">
              <a:latin typeface="Trebuchet MS" pitchFamily="34" charset="0"/>
            </a:endParaRPr>
          </a:p>
          <a:p>
            <a:pPr defTabSz="3496106"/>
            <a:endParaRPr lang="en-US" sz="4160" b="1" baseline="0" dirty="0">
              <a:solidFill>
                <a:srgbClr val="FFFF00"/>
              </a:solidFill>
              <a:latin typeface="Trebuchet MS" pitchFamily="34" charset="0"/>
            </a:endParaRPr>
          </a:p>
          <a:p>
            <a:pPr defTabSz="3496106"/>
            <a:r>
              <a:rPr lang="en-US" sz="4160" b="1" baseline="0" dirty="0">
                <a:solidFill>
                  <a:srgbClr val="FFFF00"/>
                </a:solidFill>
                <a:latin typeface="Trebuchet MS" pitchFamily="34" charset="0"/>
              </a:rPr>
              <a:t>Modifying the layout</a:t>
            </a:r>
          </a:p>
          <a:p>
            <a:pPr defTabSz="3496106"/>
            <a:r>
              <a:rPr lang="en-US" sz="4160" dirty="0">
                <a:latin typeface="Trebuchet MS" pitchFamily="34" charset="0"/>
              </a:rPr>
              <a:t>This template has four </a:t>
            </a:r>
            <a:r>
              <a:rPr lang="en-US" sz="4160" baseline="0" dirty="0">
                <a:latin typeface="Trebuchet MS" pitchFamily="34" charset="0"/>
              </a:rPr>
              <a:t>different </a:t>
            </a:r>
          </a:p>
          <a:p>
            <a:pPr defTabSz="3496106"/>
            <a:r>
              <a:rPr lang="en-US" sz="4160" baseline="0" dirty="0">
                <a:latin typeface="Trebuchet MS" pitchFamily="34" charset="0"/>
              </a:rPr>
              <a:t>column layouts.   </a:t>
            </a:r>
            <a:r>
              <a:rPr lang="en-US" sz="4160" u="sng" baseline="0" dirty="0">
                <a:latin typeface="Trebuchet MS" pitchFamily="34" charset="0"/>
              </a:rPr>
              <a:t>Right-click</a:t>
            </a:r>
            <a:r>
              <a:rPr lang="en-US" sz="4160" baseline="0" dirty="0">
                <a:latin typeface="Trebuchet MS" pitchFamily="34" charset="0"/>
              </a:rPr>
              <a:t> </a:t>
            </a:r>
          </a:p>
          <a:p>
            <a:pPr defTabSz="3496106"/>
            <a:r>
              <a:rPr lang="en-US" sz="4160" baseline="0" dirty="0">
                <a:latin typeface="Trebuchet MS" pitchFamily="34" charset="0"/>
              </a:rPr>
              <a:t>your mouse on the background </a:t>
            </a:r>
          </a:p>
          <a:p>
            <a:pPr defTabSz="3496106"/>
            <a:r>
              <a:rPr lang="en-US" sz="4160" baseline="0" dirty="0">
                <a:latin typeface="Trebuchet MS" pitchFamily="34" charset="0"/>
              </a:rPr>
              <a:t>and click on LAYOUT to see the</a:t>
            </a:r>
          </a:p>
          <a:p>
            <a:pPr defTabSz="3496106"/>
            <a:r>
              <a:rPr lang="en-US" sz="4160" baseline="0" dirty="0">
                <a:latin typeface="Trebuchet MS" pitchFamily="34" charset="0"/>
              </a:rPr>
              <a:t> layout options.  The columns in </a:t>
            </a:r>
          </a:p>
          <a:p>
            <a:pPr defTabSz="3496106"/>
            <a:r>
              <a:rPr lang="en-US" sz="4160" baseline="0" dirty="0">
                <a:latin typeface="Trebuchet MS" pitchFamily="34" charset="0"/>
              </a:rPr>
              <a:t>the provided layouts are fixed and cannot be moved but advanced users can modify any layout by going to VIEW and then SLIDE MASTER.</a:t>
            </a: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defTabSz="3496106"/>
            <a:r>
              <a:rPr lang="en-US" sz="4160" b="1" baseline="0" dirty="0">
                <a:solidFill>
                  <a:srgbClr val="FFFF00"/>
                </a:solidFill>
                <a:latin typeface="Trebuchet MS" pitchFamily="34" charset="0"/>
              </a:rPr>
              <a:t>Importing text and graphics from external sources</a:t>
            </a:r>
          </a:p>
          <a:p>
            <a:pPr defTabSz="3496106"/>
            <a:r>
              <a:rPr lang="en-US" sz="4160" b="1" u="sng" baseline="0" dirty="0">
                <a:latin typeface="Trebuchet MS" pitchFamily="34" charset="0"/>
              </a:rPr>
              <a:t>TEXT</a:t>
            </a:r>
            <a:r>
              <a:rPr lang="en-US" sz="4160" b="1" u="none" baseline="0" dirty="0">
                <a:latin typeface="Trebuchet MS" pitchFamily="34" charset="0"/>
              </a:rPr>
              <a:t>: </a:t>
            </a:r>
            <a:r>
              <a:rPr lang="en-US" sz="4160" baseline="0" dirty="0">
                <a:latin typeface="Trebuchet MS" pitchFamily="34" charset="0"/>
              </a:rPr>
              <a:t>Paste or type your text into a pre-existing placeholder or drag in a new placeholder from the left side of the template. Move it anywhere as needed.</a:t>
            </a:r>
          </a:p>
          <a:p>
            <a:pPr defTabSz="3496106"/>
            <a:endParaRPr lang="en-US" sz="4160" baseline="0" dirty="0">
              <a:latin typeface="Trebuchet MS" pitchFamily="34" charset="0"/>
            </a:endParaRPr>
          </a:p>
          <a:p>
            <a:pPr defTabSz="3496106"/>
            <a:r>
              <a:rPr lang="en-US" sz="4160" b="1" u="sng" baseline="0" dirty="0">
                <a:latin typeface="Trebuchet MS" pitchFamily="34" charset="0"/>
              </a:rPr>
              <a:t>PHOTOS</a:t>
            </a:r>
            <a:r>
              <a:rPr lang="en-US" sz="4160" b="1" u="none" baseline="0" dirty="0">
                <a:latin typeface="Trebuchet MS" pitchFamily="34" charset="0"/>
              </a:rPr>
              <a:t>: </a:t>
            </a:r>
            <a:r>
              <a:rPr lang="en-US" sz="4160" baseline="0" dirty="0">
                <a:latin typeface="Trebuchet MS" pitchFamily="34" charset="0"/>
              </a:rPr>
              <a:t>Drag in a picture placeholder, size it </a:t>
            </a:r>
            <a:r>
              <a:rPr lang="en-US" sz="4160" u="sng" baseline="0" dirty="0">
                <a:latin typeface="Trebuchet MS" pitchFamily="34" charset="0"/>
              </a:rPr>
              <a:t>first</a:t>
            </a:r>
            <a:r>
              <a:rPr lang="en-US" sz="4160" baseline="0" dirty="0">
                <a:latin typeface="Trebuchet MS" pitchFamily="34" charset="0"/>
              </a:rPr>
              <a:t>, click in it and insert a photo from the menu.</a:t>
            </a:r>
          </a:p>
          <a:p>
            <a:pPr defTabSz="3496106"/>
            <a:endParaRPr lang="en-US" sz="4160" baseline="0" dirty="0">
              <a:latin typeface="Trebuchet MS" pitchFamily="34" charset="0"/>
            </a:endParaRPr>
          </a:p>
          <a:p>
            <a:pPr defTabSz="3496106"/>
            <a:r>
              <a:rPr lang="en-US" sz="4160" b="1" u="sng" baseline="0" dirty="0">
                <a:latin typeface="Trebuchet MS" pitchFamily="34" charset="0"/>
              </a:rPr>
              <a:t>TABLES</a:t>
            </a:r>
            <a:r>
              <a:rPr lang="en-US" sz="4160" b="1" u="none" baseline="0" dirty="0">
                <a:latin typeface="Trebuchet MS" pitchFamily="34" charset="0"/>
              </a:rPr>
              <a:t>: </a:t>
            </a:r>
            <a:r>
              <a:rPr lang="en-US" sz="4160" baseline="0" dirty="0">
                <a:latin typeface="Trebuchet MS" pitchFamily="34" charset="0"/>
              </a:rPr>
              <a:t>You can copy and paste a table from an external document onto this poster template. To adjust the way the text fits within the cells of a table that has been pasted, </a:t>
            </a:r>
            <a:r>
              <a:rPr lang="en-US" sz="4160" u="sng" baseline="0" dirty="0">
                <a:latin typeface="Trebuchet MS" pitchFamily="34" charset="0"/>
              </a:rPr>
              <a:t>right-click</a:t>
            </a:r>
            <a:r>
              <a:rPr lang="en-US" sz="4160" baseline="0" dirty="0">
                <a:latin typeface="Trebuchet MS" pitchFamily="34" charset="0"/>
              </a:rPr>
              <a:t> on the table, click FORMAT SHAPE  then click on TEXT BOX and change the INTERNAL MARGIN values to 0.25.</a:t>
            </a:r>
          </a:p>
          <a:p>
            <a:pPr defTabSz="3496106"/>
            <a:endParaRPr lang="en-US" sz="4160" baseline="0" dirty="0">
              <a:latin typeface="Trebuchet MS" pitchFamily="34" charset="0"/>
            </a:endParaRPr>
          </a:p>
          <a:p>
            <a:pPr defTabSz="3496106"/>
            <a:endParaRPr lang="en-US" sz="4160" baseline="0" dirty="0">
              <a:latin typeface="Trebuchet MS" pitchFamily="34" charset="0"/>
            </a:endParaRPr>
          </a:p>
          <a:p>
            <a:pPr defTabSz="3496106"/>
            <a:r>
              <a:rPr lang="en-US" sz="4160" b="1" baseline="0" dirty="0">
                <a:solidFill>
                  <a:srgbClr val="FFFF00"/>
                </a:solidFill>
                <a:latin typeface="Trebuchet MS" pitchFamily="34" charset="0"/>
              </a:rPr>
              <a:t>Modifying the color scheme</a:t>
            </a:r>
          </a:p>
          <a:p>
            <a:pPr defTabSz="3496106"/>
            <a:r>
              <a:rPr lang="en-US" sz="4160" baseline="0" dirty="0">
                <a:latin typeface="Trebuchet MS" pitchFamily="34" charset="0"/>
              </a:rPr>
              <a:t>To change the color scheme of this template go to the DESIGN menu and click on COLORS. You can choose from the provided color combinations or create your own.</a:t>
            </a:r>
          </a:p>
          <a:p>
            <a:pPr defTabSz="4075052"/>
            <a:endParaRPr lang="en-US" sz="4160" baseline="0" dirty="0">
              <a:latin typeface="Trebuchet MS" pitchFamily="34" charset="0"/>
            </a:endParaRPr>
          </a:p>
          <a:p>
            <a:pPr defTabSz="4075052"/>
            <a:endParaRPr lang="en-US" sz="4160" baseline="0" dirty="0">
              <a:latin typeface="Trebuchet MS" pitchFamily="34" charset="0"/>
            </a:endParaRPr>
          </a:p>
          <a:p>
            <a:pPr defTabSz="5705757"/>
            <a:endParaRPr lang="en-US" sz="2600" baseline="0" dirty="0">
              <a:latin typeface="Trebuchet MS" pitchFamily="34" charset="0"/>
            </a:endParaRPr>
          </a:p>
          <a:p>
            <a:pPr defTabSz="5705757"/>
            <a:endParaRPr lang="en-US" sz="2600" dirty="0">
              <a:latin typeface="Trebuchet MS" pitchFamily="34" charset="0"/>
            </a:endParaRPr>
          </a:p>
          <a:p>
            <a:pPr algn="ctr"/>
            <a:endParaRPr lang="en-US" sz="2600" b="1" dirty="0">
              <a:solidFill>
                <a:schemeClr val="bg1"/>
              </a:solidFill>
              <a:latin typeface="Trebuchet MS" pitchFamily="34" charset="0"/>
            </a:endParaRPr>
          </a:p>
          <a:p>
            <a:pPr defTabSz="5705757"/>
            <a:endParaRPr lang="en-US" sz="2600" b="1" dirty="0">
              <a:solidFill>
                <a:srgbClr val="FFFF00"/>
              </a:solidFill>
              <a:latin typeface="Trebuchet MS" pitchFamily="34" charset="0"/>
            </a:endParaRPr>
          </a:p>
          <a:p>
            <a:pPr algn="ctr"/>
            <a:endParaRPr lang="en-US" sz="4160" b="1" dirty="0">
              <a:latin typeface="Trebuchet MS" pitchFamily="34" charset="0"/>
            </a:endParaRPr>
          </a:p>
        </p:txBody>
      </p:sp>
      <p:pic>
        <p:nvPicPr>
          <p:cNvPr id="68" name="Picture 2"/>
          <p:cNvPicPr>
            <a:picLocks noChangeAspect="1" noChangeArrowheads="1"/>
          </p:cNvPicPr>
          <p:nvPr/>
        </p:nvPicPr>
        <p:blipFill>
          <a:blip r:embed="rId6" cstate="print"/>
          <a:srcRect/>
          <a:stretch>
            <a:fillRect/>
          </a:stretch>
        </p:blipFill>
        <p:spPr bwMode="auto">
          <a:xfrm>
            <a:off x="34818910" y="15861062"/>
            <a:ext cx="2517267" cy="3060835"/>
          </a:xfrm>
          <a:prstGeom prst="rect">
            <a:avLst/>
          </a:prstGeom>
          <a:noFill/>
          <a:ln w="9525">
            <a:noFill/>
            <a:miter lim="800000"/>
            <a:headEnd/>
            <a:tailEnd/>
          </a:ln>
          <a:effectLst/>
        </p:spPr>
      </p:pic>
      <p:sp>
        <p:nvSpPr>
          <p:cNvPr id="69" name="TextBox 68"/>
          <p:cNvSpPr txBox="1"/>
          <p:nvPr/>
        </p:nvSpPr>
        <p:spPr>
          <a:xfrm>
            <a:off x="30678648" y="39765744"/>
            <a:ext cx="6316913" cy="5481495"/>
          </a:xfrm>
          <a:prstGeom prst="rect">
            <a:avLst/>
          </a:prstGeom>
          <a:noFill/>
        </p:spPr>
        <p:txBody>
          <a:bodyPr wrap="square" lIns="118868" tIns="59433" rIns="118868" bIns="59433" rtlCol="0">
            <a:spAutoFit/>
          </a:bodyPr>
          <a:lstStyle/>
          <a:p>
            <a:r>
              <a:rPr lang="en-US" sz="4680" dirty="0">
                <a:solidFill>
                  <a:schemeClr val="bg1"/>
                </a:solidFill>
              </a:rPr>
              <a:t>© 2013 PosterPresentations.com</a:t>
            </a:r>
            <a:br>
              <a:rPr lang="en-US" sz="4680" dirty="0">
                <a:solidFill>
                  <a:schemeClr val="bg1"/>
                </a:solidFill>
              </a:rPr>
            </a:br>
            <a:r>
              <a:rPr lang="en-US" sz="4680" dirty="0">
                <a:solidFill>
                  <a:schemeClr val="bg1"/>
                </a:solidFill>
              </a:rPr>
              <a:t>    </a:t>
            </a:r>
            <a:r>
              <a:rPr lang="en-US" sz="4160" dirty="0">
                <a:solidFill>
                  <a:schemeClr val="bg1"/>
                </a:solidFill>
              </a:rPr>
              <a:t>2117 Fourth Street ,</a:t>
            </a:r>
            <a:r>
              <a:rPr lang="en-US" sz="4160" baseline="0" dirty="0">
                <a:solidFill>
                  <a:schemeClr val="bg1"/>
                </a:solidFill>
              </a:rPr>
              <a:t> Unit C</a:t>
            </a:r>
            <a:br>
              <a:rPr lang="en-US" sz="4160" baseline="0" dirty="0">
                <a:solidFill>
                  <a:schemeClr val="bg1"/>
                </a:solidFill>
              </a:rPr>
            </a:br>
            <a:r>
              <a:rPr lang="en-US" sz="4160" baseline="0" dirty="0">
                <a:solidFill>
                  <a:schemeClr val="bg1"/>
                </a:solidFill>
              </a:rPr>
              <a:t>    Berkeley CA 94710</a:t>
            </a:r>
            <a:br>
              <a:rPr lang="en-US" sz="4160" baseline="0" dirty="0">
                <a:solidFill>
                  <a:schemeClr val="bg1"/>
                </a:solidFill>
              </a:rPr>
            </a:br>
            <a:r>
              <a:rPr lang="en-US" sz="4160" baseline="0" dirty="0">
                <a:solidFill>
                  <a:schemeClr val="bg1"/>
                </a:solidFill>
              </a:rPr>
              <a:t>    </a:t>
            </a:r>
            <a:r>
              <a:rPr lang="en-US" sz="4160" b="1" baseline="0" dirty="0">
                <a:solidFill>
                  <a:srgbClr val="FFFF00"/>
                </a:solidFill>
              </a:rPr>
              <a:t>posterpresenter@gmail.com</a:t>
            </a:r>
            <a:endParaRPr lang="en-US" sz="4680" b="1" dirty="0">
              <a:solidFill>
                <a:srgbClr val="FFFF00"/>
              </a:solidFill>
            </a:endParaRPr>
          </a:p>
        </p:txBody>
      </p:sp>
      <p:cxnSp>
        <p:nvCxnSpPr>
          <p:cNvPr id="70" name="Straight Connector 69"/>
          <p:cNvCxnSpPr/>
          <p:nvPr/>
        </p:nvCxnSpPr>
        <p:spPr>
          <a:xfrm>
            <a:off x="30495481" y="39650468"/>
            <a:ext cx="6930776" cy="20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0517480" y="6294462"/>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705341" rtl="0" eaLnBrk="1" latinLnBrk="0" hangingPunct="1">
        <a:spcBef>
          <a:spcPct val="0"/>
        </a:spcBef>
        <a:buNone/>
        <a:defRPr sz="11440" kern="1200">
          <a:solidFill>
            <a:schemeClr val="bg1"/>
          </a:solidFill>
          <a:latin typeface="Trebuchet MS" pitchFamily="34" charset="0"/>
          <a:ea typeface="+mj-ea"/>
          <a:cs typeface="+mj-cs"/>
        </a:defRPr>
      </a:lvl1pPr>
    </p:titleStyle>
    <p:bodyStyle>
      <a:lvl1pPr marL="2139504" indent="-2139504" algn="l" defTabSz="5705341" rtl="0" eaLnBrk="1" latinLnBrk="0" hangingPunct="1">
        <a:spcBef>
          <a:spcPct val="20000"/>
        </a:spcBef>
        <a:buFont typeface="Arial" pitchFamily="34" charset="0"/>
        <a:buChar char="•"/>
        <a:defRPr sz="20019" kern="1200">
          <a:solidFill>
            <a:schemeClr val="tx1"/>
          </a:solidFill>
          <a:latin typeface="+mn-lt"/>
          <a:ea typeface="+mn-ea"/>
          <a:cs typeface="+mn-cs"/>
        </a:defRPr>
      </a:lvl1pPr>
      <a:lvl2pPr marL="4635592" indent="-1782919" algn="l" defTabSz="5705341" rtl="0" eaLnBrk="1" latinLnBrk="0" hangingPunct="1">
        <a:spcBef>
          <a:spcPct val="20000"/>
        </a:spcBef>
        <a:buFont typeface="Arial" pitchFamily="34" charset="0"/>
        <a:buChar char="–"/>
        <a:defRPr sz="17549" kern="1200">
          <a:solidFill>
            <a:schemeClr val="tx1"/>
          </a:solidFill>
          <a:latin typeface="+mn-lt"/>
          <a:ea typeface="+mn-ea"/>
          <a:cs typeface="+mn-cs"/>
        </a:defRPr>
      </a:lvl2pPr>
      <a:lvl3pPr marL="7131679" indent="-1426337" algn="l" defTabSz="5705341" rtl="0" eaLnBrk="1" latinLnBrk="0" hangingPunct="1">
        <a:spcBef>
          <a:spcPct val="20000"/>
        </a:spcBef>
        <a:buFont typeface="Arial" pitchFamily="34" charset="0"/>
        <a:buChar char="•"/>
        <a:defRPr sz="15080" kern="1200">
          <a:solidFill>
            <a:schemeClr val="tx1"/>
          </a:solidFill>
          <a:latin typeface="+mn-lt"/>
          <a:ea typeface="+mn-ea"/>
          <a:cs typeface="+mn-cs"/>
        </a:defRPr>
      </a:lvl3pPr>
      <a:lvl4pPr marL="9984351"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4pPr>
      <a:lvl5pPr marL="12837020"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5pPr>
      <a:lvl6pPr marL="15689692"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6pPr>
      <a:lvl7pPr marL="18542363"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7pPr>
      <a:lvl8pPr marL="2139503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8pPr>
      <a:lvl9pPr marL="2424770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9pPr>
    </p:bodyStyle>
    <p:otherStyle>
      <a:defPPr>
        <a:defRPr lang="en-US"/>
      </a:defPPr>
      <a:lvl1pPr marL="0" algn="l" defTabSz="5705341" rtl="0" eaLnBrk="1" latinLnBrk="0" hangingPunct="1">
        <a:defRPr sz="11180" kern="1200">
          <a:solidFill>
            <a:schemeClr val="tx1"/>
          </a:solidFill>
          <a:latin typeface="+mn-lt"/>
          <a:ea typeface="+mn-ea"/>
          <a:cs typeface="+mn-cs"/>
        </a:defRPr>
      </a:lvl1pPr>
      <a:lvl2pPr marL="2852672" algn="l" defTabSz="5705341" rtl="0" eaLnBrk="1" latinLnBrk="0" hangingPunct="1">
        <a:defRPr sz="11180" kern="1200">
          <a:solidFill>
            <a:schemeClr val="tx1"/>
          </a:solidFill>
          <a:latin typeface="+mn-lt"/>
          <a:ea typeface="+mn-ea"/>
          <a:cs typeface="+mn-cs"/>
        </a:defRPr>
      </a:lvl2pPr>
      <a:lvl3pPr marL="5705341" algn="l" defTabSz="5705341" rtl="0" eaLnBrk="1" latinLnBrk="0" hangingPunct="1">
        <a:defRPr sz="11180" kern="1200">
          <a:solidFill>
            <a:schemeClr val="tx1"/>
          </a:solidFill>
          <a:latin typeface="+mn-lt"/>
          <a:ea typeface="+mn-ea"/>
          <a:cs typeface="+mn-cs"/>
        </a:defRPr>
      </a:lvl3pPr>
      <a:lvl4pPr marL="8558013" algn="l" defTabSz="5705341" rtl="0" eaLnBrk="1" latinLnBrk="0" hangingPunct="1">
        <a:defRPr sz="11180" kern="1200">
          <a:solidFill>
            <a:schemeClr val="tx1"/>
          </a:solidFill>
          <a:latin typeface="+mn-lt"/>
          <a:ea typeface="+mn-ea"/>
          <a:cs typeface="+mn-cs"/>
        </a:defRPr>
      </a:lvl4pPr>
      <a:lvl5pPr marL="11410685" algn="l" defTabSz="5705341" rtl="0" eaLnBrk="1" latinLnBrk="0" hangingPunct="1">
        <a:defRPr sz="11180" kern="1200">
          <a:solidFill>
            <a:schemeClr val="tx1"/>
          </a:solidFill>
          <a:latin typeface="+mn-lt"/>
          <a:ea typeface="+mn-ea"/>
          <a:cs typeface="+mn-cs"/>
        </a:defRPr>
      </a:lvl5pPr>
      <a:lvl6pPr marL="14263357" algn="l" defTabSz="5705341" rtl="0" eaLnBrk="1" latinLnBrk="0" hangingPunct="1">
        <a:defRPr sz="11180" kern="1200">
          <a:solidFill>
            <a:schemeClr val="tx1"/>
          </a:solidFill>
          <a:latin typeface="+mn-lt"/>
          <a:ea typeface="+mn-ea"/>
          <a:cs typeface="+mn-cs"/>
        </a:defRPr>
      </a:lvl6pPr>
      <a:lvl7pPr marL="17116029" algn="l" defTabSz="5705341" rtl="0" eaLnBrk="1" latinLnBrk="0" hangingPunct="1">
        <a:defRPr sz="11180" kern="1200">
          <a:solidFill>
            <a:schemeClr val="tx1"/>
          </a:solidFill>
          <a:latin typeface="+mn-lt"/>
          <a:ea typeface="+mn-ea"/>
          <a:cs typeface="+mn-cs"/>
        </a:defRPr>
      </a:lvl7pPr>
      <a:lvl8pPr marL="19968699" algn="l" defTabSz="5705341" rtl="0" eaLnBrk="1" latinLnBrk="0" hangingPunct="1">
        <a:defRPr sz="11180" kern="1200">
          <a:solidFill>
            <a:schemeClr val="tx1"/>
          </a:solidFill>
          <a:latin typeface="+mn-lt"/>
          <a:ea typeface="+mn-ea"/>
          <a:cs typeface="+mn-cs"/>
        </a:defRPr>
      </a:lvl8pPr>
      <a:lvl9pPr marL="22821371" algn="l" defTabSz="5705341" rtl="0" eaLnBrk="1" latinLnBrk="0" hangingPunct="1">
        <a:defRPr sz="1118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30267275" cy="6240826"/>
          </a:xfrm>
          <a:prstGeom prst="rect">
            <a:avLst/>
          </a:prstGeom>
          <a:solidFill>
            <a:schemeClr val="accent5">
              <a:lumMod val="75000"/>
            </a:schemeClr>
          </a:solidFill>
          <a:ln w="9525">
            <a:solidFill>
              <a:schemeClr val="tx1"/>
            </a:solidFill>
            <a:miter lim="800000"/>
            <a:headEnd/>
            <a:tailEnd/>
          </a:ln>
          <a:effectLst/>
        </p:spPr>
        <p:txBody>
          <a:bodyPr wrap="none" lIns="118868" tIns="59433" rIns="118868" bIns="59433" anchor="ctr"/>
          <a:lstStyle/>
          <a:p>
            <a:pPr>
              <a:defRPr/>
            </a:pPr>
            <a:endParaRPr lang="en-US" sz="11180" dirty="0"/>
          </a:p>
        </p:txBody>
      </p:sp>
      <p:sp>
        <p:nvSpPr>
          <p:cNvPr id="9" name="Rectangle 9"/>
          <p:cNvSpPr>
            <a:spLocks noChangeArrowheads="1"/>
          </p:cNvSpPr>
          <p:nvPr/>
        </p:nvSpPr>
        <p:spPr bwMode="auto">
          <a:xfrm>
            <a:off x="1" y="6247020"/>
            <a:ext cx="30267275" cy="198121"/>
          </a:xfrm>
          <a:prstGeom prst="rect">
            <a:avLst/>
          </a:prstGeom>
          <a:solidFill>
            <a:schemeClr val="accent5">
              <a:lumMod val="50000"/>
            </a:schemeClr>
          </a:solidFill>
          <a:ln w="152400">
            <a:noFill/>
            <a:miter lim="800000"/>
            <a:headEnd/>
            <a:tailEnd/>
          </a:ln>
          <a:effectLst/>
        </p:spPr>
        <p:txBody>
          <a:bodyPr wrap="none" lIns="118868" tIns="59433" rIns="118868" bIns="59433" anchor="ctr"/>
          <a:lstStyle/>
          <a:p>
            <a:pPr>
              <a:defRPr/>
            </a:pPr>
            <a:endParaRPr lang="en-US" sz="11180" dirty="0"/>
          </a:p>
        </p:txBody>
      </p:sp>
      <p:sp>
        <p:nvSpPr>
          <p:cNvPr id="10" name="Text Box 14"/>
          <p:cNvSpPr txBox="1">
            <a:spLocks noChangeArrowheads="1"/>
          </p:cNvSpPr>
          <p:nvPr/>
        </p:nvSpPr>
        <p:spPr bwMode="auto">
          <a:xfrm>
            <a:off x="1023486" y="41902694"/>
            <a:ext cx="1734063" cy="645948"/>
          </a:xfrm>
          <a:prstGeom prst="rect">
            <a:avLst/>
          </a:prstGeom>
          <a:noFill/>
          <a:ln w="9525">
            <a:noFill/>
            <a:miter lim="800000"/>
            <a:headEnd/>
            <a:tailEnd/>
          </a:ln>
          <a:effectLst/>
        </p:spPr>
        <p:txBody>
          <a:bodyPr lIns="118643" tIns="59310" rIns="118643" bIns="59310">
            <a:spAutoFit/>
          </a:bodyPr>
          <a:lstStyle/>
          <a:p>
            <a:pPr eaLnBrk="0" hangingPunct="0">
              <a:lnSpc>
                <a:spcPct val="65000"/>
              </a:lnSpc>
              <a:spcBef>
                <a:spcPct val="50000"/>
              </a:spcBef>
              <a:defRPr/>
            </a:pPr>
            <a:r>
              <a:rPr lang="en-US" sz="65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430" b="1" dirty="0">
                <a:solidFill>
                  <a:schemeClr val="bg1">
                    <a:lumMod val="75000"/>
                  </a:schemeClr>
                </a:solidFill>
                <a:latin typeface="Arial" charset="0"/>
              </a:rPr>
              <a:t>www.PosterPresentations.com</a:t>
            </a:r>
          </a:p>
        </p:txBody>
      </p:sp>
      <p:sp>
        <p:nvSpPr>
          <p:cNvPr id="21" name="Rounded Rectangle 20"/>
          <p:cNvSpPr/>
          <p:nvPr/>
        </p:nvSpPr>
        <p:spPr>
          <a:xfrm>
            <a:off x="636043" y="6835191"/>
            <a:ext cx="6930776" cy="3475793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2" name="Rounded Rectangle 21"/>
          <p:cNvSpPr/>
          <p:nvPr/>
        </p:nvSpPr>
        <p:spPr>
          <a:xfrm>
            <a:off x="22700456" y="6835191"/>
            <a:ext cx="6930776" cy="34757936"/>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23" name="Rounded Rectangle 22"/>
          <p:cNvSpPr/>
          <p:nvPr/>
        </p:nvSpPr>
        <p:spPr>
          <a:xfrm>
            <a:off x="7987746" y="6847575"/>
            <a:ext cx="14291785" cy="34757936"/>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sp>
        <p:nvSpPr>
          <p:cNvPr id="55" name="Rectangle 54"/>
          <p:cNvSpPr/>
          <p:nvPr/>
        </p:nvSpPr>
        <p:spPr>
          <a:xfrm>
            <a:off x="-7173464" y="-25475"/>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 DESIGN</a:t>
            </a:r>
            <a:r>
              <a:rPr lang="en-US" sz="7800" b="1" baseline="0" dirty="0">
                <a:solidFill>
                  <a:schemeClr val="bg1"/>
                </a:solidFill>
                <a:latin typeface="Trebuchet MS" pitchFamily="34" charset="0"/>
              </a:rPr>
              <a:t> </a:t>
            </a:r>
            <a:r>
              <a:rPr lang="en-US" sz="7800" b="1" dirty="0">
                <a:solidFill>
                  <a:schemeClr val="bg1"/>
                </a:solidFill>
                <a:latin typeface="Trebuchet MS" pitchFamily="34" charset="0"/>
              </a:rPr>
              <a:t>GUIDE</a:t>
            </a: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895136"/>
            <a:r>
              <a:rPr lang="en-US" sz="4160" dirty="0">
                <a:latin typeface="Trebuchet MS" pitchFamily="34" charset="0"/>
              </a:rPr>
              <a:t>This PowerPoint</a:t>
            </a:r>
            <a:r>
              <a:rPr lang="en-US" sz="4160" baseline="0" dirty="0">
                <a:latin typeface="Trebuchet MS" pitchFamily="34" charset="0"/>
              </a:rPr>
              <a:t> </a:t>
            </a:r>
            <a:r>
              <a:rPr lang="en-US" sz="4160" dirty="0">
                <a:latin typeface="Trebuchet MS" pitchFamily="34" charset="0"/>
              </a:rPr>
              <a:t>2007 template produces</a:t>
            </a:r>
            <a:r>
              <a:rPr lang="en-US" sz="4160" baseline="0" dirty="0">
                <a:latin typeface="Trebuchet MS" pitchFamily="34" charset="0"/>
              </a:rPr>
              <a:t> </a:t>
            </a:r>
            <a:r>
              <a:rPr lang="en-US" sz="4160" dirty="0">
                <a:latin typeface="Trebuchet MS" pitchFamily="34" charset="0"/>
              </a:rPr>
              <a:t>a 36x48 inch professional  poster</a:t>
            </a:r>
            <a:r>
              <a:rPr lang="en-US" sz="4160">
                <a:latin typeface="Trebuchet MS" pitchFamily="34" charset="0"/>
              </a:rPr>
              <a:t>. You</a:t>
            </a:r>
            <a:r>
              <a:rPr lang="en-US" sz="4160" baseline="0">
                <a:latin typeface="Trebuchet MS" pitchFamily="34" charset="0"/>
              </a:rPr>
              <a:t> can u</a:t>
            </a:r>
            <a:r>
              <a:rPr lang="en-US" sz="4160">
                <a:latin typeface="Trebuchet MS" pitchFamily="34" charset="0"/>
              </a:rPr>
              <a:t>se</a:t>
            </a:r>
            <a:r>
              <a:rPr lang="en-US" sz="4160" baseline="0">
                <a:latin typeface="Trebuchet MS" pitchFamily="34" charset="0"/>
              </a:rPr>
              <a:t> it to create your research poster and </a:t>
            </a:r>
            <a:r>
              <a:rPr lang="en-US" sz="4160">
                <a:latin typeface="Trebuchet MS" pitchFamily="34" charset="0"/>
              </a:rPr>
              <a:t>save valuable time placing titles, subtitles,</a:t>
            </a:r>
            <a:r>
              <a:rPr lang="en-US" sz="4160" baseline="0">
                <a:latin typeface="Trebuchet MS" pitchFamily="34" charset="0"/>
              </a:rPr>
              <a:t> text, and graphics</a:t>
            </a:r>
            <a:r>
              <a:rPr lang="en-US" sz="4160">
                <a:latin typeface="Trebuchet MS" pitchFamily="34" charset="0"/>
              </a:rPr>
              <a:t>. </a:t>
            </a:r>
            <a:endParaRPr lang="en-US" sz="4160" dirty="0">
              <a:latin typeface="Trebuchet MS" pitchFamily="34" charset="0"/>
            </a:endParaRPr>
          </a:p>
          <a:p>
            <a:pPr defTabSz="5705757"/>
            <a:endParaRPr lang="en-US" sz="4160" dirty="0">
              <a:latin typeface="Trebuchet MS" pitchFamily="34" charset="0"/>
            </a:endParaRPr>
          </a:p>
          <a:p>
            <a:pPr defTabSz="5705757"/>
            <a:r>
              <a:rPr lang="en-US" sz="4160" dirty="0">
                <a:latin typeface="Trebuchet MS" pitchFamily="34" charset="0"/>
              </a:rPr>
              <a:t>We provide a series of online tutorials that will guide you through the poster design process and answer your poster production questions. </a:t>
            </a:r>
          </a:p>
          <a:p>
            <a:pPr defTabSz="5705757"/>
            <a:endParaRPr lang="en-US" sz="4160" dirty="0">
              <a:latin typeface="Trebuchet MS" pitchFamily="34" charset="0"/>
            </a:endParaRPr>
          </a:p>
          <a:p>
            <a:pPr defTabSz="5705757"/>
            <a:r>
              <a:rPr lang="en-US" sz="4160" dirty="0">
                <a:latin typeface="Trebuchet MS" pitchFamily="34" charset="0"/>
              </a:rPr>
              <a:t>To view our template tutorials, go online to </a:t>
            </a:r>
            <a:r>
              <a:rPr lang="en-US" sz="4160" b="1" dirty="0">
                <a:solidFill>
                  <a:srgbClr val="FFFF00"/>
                </a:solidFill>
                <a:latin typeface="Trebuchet MS" pitchFamily="34" charset="0"/>
              </a:rPr>
              <a:t>PosterPresentations.com </a:t>
            </a:r>
            <a:r>
              <a:rPr lang="en-US" sz="4160" dirty="0">
                <a:latin typeface="Trebuchet MS" pitchFamily="34" charset="0"/>
              </a:rPr>
              <a:t>and click on </a:t>
            </a:r>
            <a:r>
              <a:rPr lang="en-US" sz="4160" dirty="0">
                <a:solidFill>
                  <a:srgbClr val="FFFF00"/>
                </a:solidFill>
                <a:latin typeface="Trebuchet MS" pitchFamily="34" charset="0"/>
              </a:rPr>
              <a:t>HELP DESK.</a:t>
            </a:r>
          </a:p>
          <a:p>
            <a:pPr defTabSz="5705757"/>
            <a:endParaRPr lang="en-US" sz="4160" dirty="0">
              <a:latin typeface="Trebuchet MS" pitchFamily="34" charset="0"/>
            </a:endParaRPr>
          </a:p>
          <a:p>
            <a:pPr defTabSz="5705757"/>
            <a:r>
              <a:rPr lang="en-US" sz="4160" dirty="0">
                <a:latin typeface="Trebuchet MS" pitchFamily="34" charset="0"/>
              </a:rPr>
              <a:t>When</a:t>
            </a:r>
            <a:r>
              <a:rPr lang="en-US" sz="4160" baseline="0" dirty="0">
                <a:latin typeface="Trebuchet MS" pitchFamily="34" charset="0"/>
              </a:rPr>
              <a:t> you are ready to</a:t>
            </a:r>
            <a:r>
              <a:rPr lang="en-US" sz="4160" dirty="0">
                <a:latin typeface="Trebuchet MS" pitchFamily="34" charset="0"/>
              </a:rPr>
              <a:t> </a:t>
            </a:r>
            <a:r>
              <a:rPr lang="en-US" sz="4160" baseline="0" dirty="0">
                <a:latin typeface="Trebuchet MS" pitchFamily="34" charset="0"/>
              </a:rPr>
              <a:t> print your poster</a:t>
            </a:r>
            <a:r>
              <a:rPr lang="en-US" sz="4160" dirty="0">
                <a:latin typeface="Trebuchet MS" pitchFamily="34" charset="0"/>
              </a:rPr>
              <a:t>,</a:t>
            </a:r>
            <a:r>
              <a:rPr lang="en-US" sz="4160" baseline="0" dirty="0">
                <a:latin typeface="Trebuchet MS" pitchFamily="34" charset="0"/>
              </a:rPr>
              <a:t> go online to</a:t>
            </a:r>
            <a:r>
              <a:rPr lang="en-US" sz="4680" baseline="0" dirty="0">
                <a:latin typeface="Trebuchet MS" pitchFamily="34" charset="0"/>
              </a:rPr>
              <a:t> </a:t>
            </a:r>
            <a:r>
              <a:rPr lang="en-US" sz="4940" b="1" dirty="0">
                <a:solidFill>
                  <a:srgbClr val="FFFF00"/>
                </a:solidFill>
                <a:latin typeface="Trebuchet MS" pitchFamily="34" charset="0"/>
              </a:rPr>
              <a:t>PosterPresentations.com</a:t>
            </a:r>
            <a:r>
              <a:rPr lang="en-US" sz="4940" b="1" dirty="0">
                <a:solidFill>
                  <a:schemeClr val="bg1"/>
                </a:solidFill>
                <a:latin typeface="Trebuchet MS" pitchFamily="34" charset="0"/>
              </a:rPr>
              <a:t>.</a:t>
            </a:r>
            <a:br>
              <a:rPr lang="en-US" sz="4160" dirty="0">
                <a:latin typeface="Trebuchet MS" pitchFamily="34" charset="0"/>
              </a:rPr>
            </a:br>
            <a:endParaRPr lang="en-US" sz="4160" dirty="0">
              <a:latin typeface="Trebuchet MS" pitchFamily="34" charset="0"/>
            </a:endParaRPr>
          </a:p>
          <a:p>
            <a:pPr algn="l" defTabSz="4895136"/>
            <a:r>
              <a:rPr lang="en-US" sz="4160" b="1" dirty="0">
                <a:solidFill>
                  <a:schemeClr val="bg1"/>
                </a:solidFill>
                <a:latin typeface="Trebuchet MS" pitchFamily="34" charset="0"/>
              </a:rPr>
              <a:t>Need</a:t>
            </a:r>
            <a:r>
              <a:rPr lang="en-US" sz="4160" b="1" baseline="0" dirty="0">
                <a:solidFill>
                  <a:schemeClr val="bg1"/>
                </a:solidFill>
                <a:latin typeface="Trebuchet MS" pitchFamily="34" charset="0"/>
              </a:rPr>
              <a:t> Assistance?  </a:t>
            </a:r>
            <a:r>
              <a:rPr lang="en-US" sz="4940" b="1" baseline="0" dirty="0">
                <a:solidFill>
                  <a:srgbClr val="FFFF00"/>
                </a:solidFill>
                <a:latin typeface="Trebuchet MS" pitchFamily="34" charset="0"/>
              </a:rPr>
              <a:t>Call  us at </a:t>
            </a:r>
            <a:r>
              <a:rPr lang="en-US" sz="4940" b="1" dirty="0">
                <a:solidFill>
                  <a:srgbClr val="FFFF00"/>
                </a:solidFill>
                <a:latin typeface="Trebuchet MS" pitchFamily="34" charset="0"/>
              </a:rPr>
              <a:t>1.866.649.3004</a:t>
            </a:r>
          </a:p>
          <a:p>
            <a:pPr algn="l" defTabSz="4895136"/>
            <a:endParaRPr lang="en-US" sz="4680" b="1" dirty="0">
              <a:solidFill>
                <a:srgbClr val="FFFF00"/>
              </a:solidFill>
              <a:latin typeface="Trebuchet MS" pitchFamily="34" charset="0"/>
            </a:endParaRPr>
          </a:p>
          <a:p>
            <a:pPr algn="ctr"/>
            <a:r>
              <a:rPr lang="en-US" sz="7800" b="1" dirty="0">
                <a:solidFill>
                  <a:schemeClr val="bg1"/>
                </a:solidFill>
                <a:latin typeface="Trebuchet MS" pitchFamily="34" charset="0"/>
              </a:rPr>
              <a:t>Object Placeholders</a:t>
            </a:r>
          </a:p>
          <a:p>
            <a:pPr algn="ctr"/>
            <a:endParaRPr lang="en-US" sz="5720" b="1" dirty="0">
              <a:solidFill>
                <a:schemeClr val="bg1"/>
              </a:solidFill>
              <a:latin typeface="Trebuchet MS" pitchFamily="34" charset="0"/>
            </a:endParaRP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solidFill>
                  <a:srgbClr val="FFFF00"/>
                </a:solidFill>
                <a:latin typeface="Trebuchet MS" pitchFamily="34" charset="0"/>
              </a:rPr>
              <a:t>Using the placeholders</a:t>
            </a:r>
          </a:p>
          <a:p>
            <a:pPr marL="0" marR="0" indent="0" algn="l" defTabSz="4895136" rtl="0" eaLnBrk="1" fontAlgn="auto" latinLnBrk="0" hangingPunct="1">
              <a:lnSpc>
                <a:spcPct val="100000"/>
              </a:lnSpc>
              <a:spcBef>
                <a:spcPts val="0"/>
              </a:spcBef>
              <a:spcAft>
                <a:spcPts val="0"/>
              </a:spcAft>
              <a:buClrTx/>
              <a:buSzTx/>
              <a:buFontTx/>
              <a:buNone/>
              <a:tabLst/>
              <a:defRPr/>
            </a:pPr>
            <a:r>
              <a:rPr lang="en-US" sz="4160" dirty="0">
                <a:latin typeface="Trebuchet MS" pitchFamily="34" charset="0"/>
              </a:rPr>
              <a:t>To</a:t>
            </a:r>
            <a:r>
              <a:rPr lang="en-US" sz="4160" baseline="0" dirty="0">
                <a:latin typeface="Trebuchet MS" pitchFamily="34" charset="0"/>
              </a:rPr>
              <a:t> add text, c</a:t>
            </a:r>
            <a:r>
              <a:rPr lang="en-US" sz="4160" dirty="0">
                <a:latin typeface="Trebuchet MS" pitchFamily="34" charset="0"/>
              </a:rPr>
              <a:t>lick inside</a:t>
            </a:r>
            <a:r>
              <a:rPr lang="en-US" sz="4160" baseline="0" dirty="0">
                <a:latin typeface="Trebuchet MS" pitchFamily="34" charset="0"/>
              </a:rPr>
              <a:t> a placeholder on the poster and type or paste your text.  To move a placeholder, click it </a:t>
            </a:r>
            <a:r>
              <a:rPr lang="en-US" sz="4160" u="sng" baseline="0" dirty="0">
                <a:latin typeface="Trebuchet MS" pitchFamily="34" charset="0"/>
              </a:rPr>
              <a:t>once</a:t>
            </a:r>
            <a:r>
              <a:rPr lang="en-US" sz="4160" baseline="0" dirty="0">
                <a:latin typeface="Trebuchet MS" pitchFamily="34" charset="0"/>
              </a:rPr>
              <a:t> (to select it).  Place your cursor on its frame, and your cursor will change to this symbol     Click </a:t>
            </a:r>
            <a:r>
              <a:rPr lang="en-US" sz="4160" u="sng" baseline="0" dirty="0">
                <a:latin typeface="Trebuchet MS" pitchFamily="34" charset="0"/>
              </a:rPr>
              <a:t>once</a:t>
            </a:r>
            <a:r>
              <a:rPr lang="en-US" sz="4160" baseline="0" dirty="0">
                <a:latin typeface="Trebuchet MS" pitchFamily="34" charset="0"/>
              </a:rPr>
              <a:t> and drag it to a new location where you can resize it. </a:t>
            </a:r>
          </a:p>
          <a:p>
            <a:pPr defTabSz="4895136"/>
            <a:endParaRPr lang="en-US" sz="4160" dirty="0">
              <a:latin typeface="Trebuchet MS" pitchFamily="34" charset="0"/>
            </a:endParaRPr>
          </a:p>
          <a:p>
            <a:pPr defTabSz="4895136"/>
            <a:r>
              <a:rPr lang="en-US" sz="4160" b="1" dirty="0">
                <a:solidFill>
                  <a:srgbClr val="FFFF00"/>
                </a:solidFill>
                <a:latin typeface="Trebuchet MS" pitchFamily="34" charset="0"/>
              </a:rPr>
              <a:t>Section Header placeholder</a:t>
            </a:r>
          </a:p>
          <a:p>
            <a:pPr defTabSz="4895136"/>
            <a:r>
              <a:rPr lang="en-US" sz="416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5705757"/>
            <a:endParaRPr lang="en-US" sz="4160" baseline="0" dirty="0">
              <a:latin typeface="Trebuchet MS" pitchFamily="34" charset="0"/>
            </a:endParaRPr>
          </a:p>
          <a:p>
            <a:pPr defTabSz="5705757"/>
            <a:endParaRPr lang="en-US" sz="4160" dirty="0">
              <a:latin typeface="Trebuchet MS" pitchFamily="34" charset="0"/>
            </a:endParaRPr>
          </a:p>
          <a:p>
            <a:pPr defTabSz="5705757"/>
            <a:endParaRPr lang="en-US" sz="4160" b="1" dirty="0">
              <a:solidFill>
                <a:srgbClr val="FFFF00"/>
              </a:solidFill>
              <a:latin typeface="Trebuchet MS" pitchFamily="34" charset="0"/>
            </a:endParaRPr>
          </a:p>
          <a:p>
            <a:pPr defTabSz="5705757"/>
            <a:r>
              <a:rPr lang="en-US" sz="4160" b="1" dirty="0">
                <a:solidFill>
                  <a:srgbClr val="FFFF00"/>
                </a:solidFill>
                <a:latin typeface="Trebuchet MS" pitchFamily="34" charset="0"/>
              </a:rPr>
              <a:t>Text placeholder</a:t>
            </a:r>
          </a:p>
          <a:p>
            <a:pPr defTabSz="5705757"/>
            <a:r>
              <a:rPr lang="en-US" sz="4160" baseline="0" dirty="0">
                <a:latin typeface="Trebuchet MS" pitchFamily="34" charset="0"/>
              </a:rPr>
              <a:t>Move this preformatted text placeholder to the poster to add a new body of text.</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1" baseline="0" dirty="0">
              <a:solidFill>
                <a:srgbClr val="FFFF00"/>
              </a:solidFill>
              <a:latin typeface="Trebuchet MS" pitchFamily="34" charset="0"/>
            </a:endParaRPr>
          </a:p>
          <a:p>
            <a:pPr defTabSz="5705757"/>
            <a:r>
              <a:rPr lang="en-US" sz="4160" b="1" baseline="0" dirty="0">
                <a:solidFill>
                  <a:srgbClr val="FFFF00"/>
                </a:solidFill>
                <a:latin typeface="Trebuchet MS" pitchFamily="34" charset="0"/>
              </a:rPr>
              <a:t>Picture placeholder</a:t>
            </a:r>
          </a:p>
          <a:p>
            <a:pPr defTabSz="5705757"/>
            <a:r>
              <a:rPr lang="en-US" sz="4160" baseline="0" dirty="0">
                <a:latin typeface="Trebuchet MS" pitchFamily="34" charset="0"/>
              </a:rPr>
              <a:t>Move this graphic placeholder onto your poster, size it first, and then click it to add a picture to the poster.</a:t>
            </a: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defTabSz="5705757"/>
            <a:endParaRPr lang="en-US" sz="4160" baseline="0" dirty="0">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algn="ctr"/>
            <a:endParaRPr lang="en-US" sz="5720" b="1" dirty="0">
              <a:solidFill>
                <a:schemeClr val="bg1"/>
              </a:solidFill>
              <a:latin typeface="Trebuchet MS" pitchFamily="34" charset="0"/>
            </a:endParaRPr>
          </a:p>
          <a:p>
            <a:pPr defTabSz="5705757"/>
            <a:endParaRPr lang="en-US" sz="4160" dirty="0">
              <a:latin typeface="Trebuchet MS" pitchFamily="34" charset="0"/>
            </a:endParaRPr>
          </a:p>
          <a:p>
            <a:pPr algn="ctr"/>
            <a:endParaRPr lang="en-US" sz="4160" b="1" dirty="0">
              <a:solidFill>
                <a:schemeClr val="bg1"/>
              </a:solidFill>
              <a:latin typeface="Trebuchet MS" pitchFamily="34" charset="0"/>
            </a:endParaRPr>
          </a:p>
          <a:p>
            <a:pPr defTabSz="5705757"/>
            <a:endParaRPr lang="en-US" sz="4160" b="1" dirty="0">
              <a:solidFill>
                <a:srgbClr val="FFFF00"/>
              </a:solidFill>
              <a:latin typeface="Trebuchet MS" pitchFamily="34" charset="0"/>
            </a:endParaRPr>
          </a:p>
          <a:p>
            <a:pPr algn="ctr"/>
            <a:endParaRPr lang="en-US" sz="5720" b="1" dirty="0">
              <a:latin typeface="Trebuchet MS" pitchFamily="34" charset="0"/>
            </a:endParaRPr>
          </a:p>
        </p:txBody>
      </p:sp>
      <p:sp>
        <p:nvSpPr>
          <p:cNvPr id="56" name="Rectangle 55"/>
          <p:cNvSpPr/>
          <p:nvPr/>
        </p:nvSpPr>
        <p:spPr>
          <a:xfrm>
            <a:off x="-7151464" y="28374531"/>
            <a:ext cx="6908777"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pic>
        <p:nvPicPr>
          <p:cNvPr id="57" name="Picture 2"/>
          <p:cNvPicPr>
            <a:picLocks noChangeAspect="1" noChangeArrowheads="1"/>
          </p:cNvPicPr>
          <p:nvPr/>
        </p:nvPicPr>
        <p:blipFill>
          <a:blip r:embed="rId3" cstate="print"/>
          <a:srcRect/>
          <a:stretch>
            <a:fillRect/>
          </a:stretch>
        </p:blipFill>
        <p:spPr bwMode="auto">
          <a:xfrm>
            <a:off x="-664997" y="18750740"/>
            <a:ext cx="407242" cy="569599"/>
          </a:xfrm>
          <a:prstGeom prst="rect">
            <a:avLst/>
          </a:prstGeom>
          <a:noFill/>
          <a:ln w="9525">
            <a:solidFill>
              <a:schemeClr val="tx1"/>
            </a:solidFill>
            <a:miter lim="800000"/>
            <a:headEnd/>
            <a:tailEnd/>
          </a:ln>
          <a:effectLst/>
        </p:spPr>
      </p:pic>
      <p:grpSp>
        <p:nvGrpSpPr>
          <p:cNvPr id="58" name="Group 57"/>
          <p:cNvGrpSpPr/>
          <p:nvPr/>
        </p:nvGrpSpPr>
        <p:grpSpPr>
          <a:xfrm>
            <a:off x="-7061382" y="41205768"/>
            <a:ext cx="6738335" cy="3343222"/>
            <a:chOff x="44242388" y="28054064"/>
            <a:chExt cx="9771398" cy="2571690"/>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7" y="28154090"/>
              <a:ext cx="8671189" cy="2471664"/>
            </a:xfrm>
            <a:prstGeom prst="rect">
              <a:avLst/>
            </a:prstGeom>
            <a:noFill/>
          </p:spPr>
          <p:txBody>
            <a:bodyPr wrap="square" rtlCol="0">
              <a:spAutoFit/>
            </a:bodyPr>
            <a:lstStyle/>
            <a:p>
              <a:r>
                <a:rPr lang="en-US" sz="3380" dirty="0">
                  <a:solidFill>
                    <a:schemeClr val="tx2"/>
                  </a:solidFill>
                  <a:latin typeface="Trebuchet MS" pitchFamily="34" charset="0"/>
                </a:rPr>
                <a:t>Student</a:t>
              </a:r>
              <a:r>
                <a:rPr lang="en-US" sz="3380" baseline="0" dirty="0">
                  <a:solidFill>
                    <a:schemeClr val="tx2"/>
                  </a:solidFill>
                  <a:latin typeface="Trebuchet MS" pitchFamily="34" charset="0"/>
                </a:rPr>
                <a:t> discounts are available on our </a:t>
              </a:r>
              <a:r>
                <a:rPr lang="en-US" sz="3380" baseline="0" dirty="0" err="1">
                  <a:solidFill>
                    <a:schemeClr val="tx2"/>
                  </a:solidFill>
                  <a:latin typeface="Trebuchet MS" pitchFamily="34" charset="0"/>
                </a:rPr>
                <a:t>Facebook</a:t>
              </a:r>
              <a:r>
                <a:rPr lang="en-US" sz="3380" baseline="0" dirty="0">
                  <a:solidFill>
                    <a:schemeClr val="tx2"/>
                  </a:solidFill>
                  <a:latin typeface="Trebuchet MS" pitchFamily="34" charset="0"/>
                </a:rPr>
                <a:t> page.</a:t>
              </a:r>
              <a:br>
                <a:rPr lang="en-US" sz="3380" baseline="0" dirty="0">
                  <a:solidFill>
                    <a:schemeClr val="tx2"/>
                  </a:solidFill>
                  <a:latin typeface="Trebuchet MS" pitchFamily="34" charset="0"/>
                </a:rPr>
              </a:br>
              <a:r>
                <a:rPr lang="en-US" sz="3380" baseline="0" dirty="0">
                  <a:solidFill>
                    <a:schemeClr val="tx2"/>
                  </a:solidFill>
                  <a:latin typeface="Trebuchet MS" pitchFamily="34" charset="0"/>
                </a:rPr>
                <a:t>Go to </a:t>
              </a:r>
              <a:r>
                <a:rPr lang="en-US" sz="3380" u="sng" baseline="0" dirty="0">
                  <a:solidFill>
                    <a:schemeClr val="tx2"/>
                  </a:solidFill>
                  <a:latin typeface="Trebuchet MS" pitchFamily="34" charset="0"/>
                </a:rPr>
                <a:t>PosterPresentations.com</a:t>
              </a:r>
              <a:r>
                <a:rPr lang="en-US" sz="3380" baseline="0" dirty="0">
                  <a:solidFill>
                    <a:schemeClr val="tx2"/>
                  </a:solidFill>
                  <a:latin typeface="Trebuchet MS" pitchFamily="34" charset="0"/>
                </a:rPr>
                <a:t> and click on the FB icon. </a:t>
              </a:r>
              <a:endParaRPr lang="en-US" sz="3380" dirty="0">
                <a:solidFill>
                  <a:schemeClr val="tx2"/>
                </a:solidFill>
                <a:latin typeface="Trebuchet MS" pitchFamily="34" charset="0"/>
              </a:endParaRPr>
            </a:p>
          </p:txBody>
        </p:sp>
      </p:grpSp>
      <p:cxnSp>
        <p:nvCxnSpPr>
          <p:cNvPr id="62" name="Straight Connector 61"/>
          <p:cNvCxnSpPr/>
          <p:nvPr/>
        </p:nvCxnSpPr>
        <p:spPr>
          <a:xfrm>
            <a:off x="-7151464" y="13665908"/>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7151922" y="24570774"/>
            <a:ext cx="6936251" cy="1010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18868" tIns="59433" rIns="118868" bIns="59433" rtlCol="0" anchor="ctr"/>
          <a:lstStyle/>
          <a:p>
            <a:pPr algn="ctr"/>
            <a:endParaRPr lang="en-US" sz="11180" dirty="0"/>
          </a:p>
        </p:txBody>
      </p:sp>
      <p:sp>
        <p:nvSpPr>
          <p:cNvPr id="69" name="Rectangle 68"/>
          <p:cNvSpPr/>
          <p:nvPr/>
        </p:nvSpPr>
        <p:spPr>
          <a:xfrm>
            <a:off x="30495481" y="0"/>
            <a:ext cx="6930776" cy="42794238"/>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237735" tIns="475467" rIns="237735" bIns="237735" rtlCol="0" anchor="t" anchorCtr="0"/>
          <a:lstStyle/>
          <a:p>
            <a:pPr algn="ctr"/>
            <a:r>
              <a:rPr lang="en-US" sz="7800" b="1" dirty="0">
                <a:solidFill>
                  <a:schemeClr val="bg1"/>
                </a:solidFill>
                <a:latin typeface="Trebuchet MS" pitchFamily="34" charset="0"/>
              </a:rPr>
              <a:t>QUICK</a:t>
            </a:r>
            <a:r>
              <a:rPr lang="en-US" sz="7800" b="1" baseline="0" dirty="0">
                <a:solidFill>
                  <a:schemeClr val="bg1"/>
                </a:solidFill>
                <a:latin typeface="Trebuchet MS" pitchFamily="34" charset="0"/>
              </a:rPr>
              <a:t> TIPS</a:t>
            </a:r>
            <a:endParaRPr lang="en-US" sz="7800" b="1" dirty="0">
              <a:solidFill>
                <a:schemeClr val="bg1"/>
              </a:solidFill>
              <a:latin typeface="Trebuchet MS" pitchFamily="34" charset="0"/>
            </a:endParaRPr>
          </a:p>
          <a:p>
            <a:pPr algn="ctr"/>
            <a:r>
              <a:rPr lang="en-US" sz="5200" b="1" dirty="0">
                <a:solidFill>
                  <a:srgbClr val="FFFF00"/>
                </a:solidFill>
                <a:latin typeface="Trebuchet MS" pitchFamily="34" charset="0"/>
              </a:rPr>
              <a:t>(--THIS SECTION DOES NOT PRINT--)</a:t>
            </a:r>
          </a:p>
          <a:p>
            <a:pPr algn="ctr"/>
            <a:endParaRPr lang="en-US" sz="4160" b="1" dirty="0">
              <a:latin typeface="Trebuchet MS" pitchFamily="34" charset="0"/>
            </a:endParaRPr>
          </a:p>
          <a:p>
            <a:pPr defTabSz="4075052"/>
            <a:r>
              <a:rPr lang="en-US" sz="4160" dirty="0">
                <a:latin typeface="Trebuchet MS" pitchFamily="34" charset="0"/>
              </a:rPr>
              <a:t>This PowerPoint</a:t>
            </a:r>
            <a:r>
              <a:rPr lang="en-US" sz="4160" baseline="0" dirty="0">
                <a:latin typeface="Trebuchet MS" pitchFamily="34" charset="0"/>
              </a:rPr>
              <a:t> template requires basic PowerPoint (version 2007 or newer) skills. Below is a list of commonly asked questions specific to this template. </a:t>
            </a:r>
            <a:br>
              <a:rPr lang="en-US" sz="4160" baseline="0" dirty="0">
                <a:latin typeface="Trebuchet MS" pitchFamily="34" charset="0"/>
              </a:rPr>
            </a:br>
            <a:r>
              <a:rPr lang="en-US" sz="4160" baseline="0" dirty="0">
                <a:latin typeface="Trebuchet MS" pitchFamily="34" charset="0"/>
              </a:rPr>
              <a:t>If you are using an older version of PowerPoint some template features may not work properly.</a:t>
            </a:r>
            <a:endParaRPr lang="en-US" sz="5200" b="1" dirty="0">
              <a:solidFill>
                <a:srgbClr val="FFFF00"/>
              </a:solidFill>
              <a:latin typeface="Trebuchet MS" pitchFamily="34" charset="0"/>
            </a:endParaRPr>
          </a:p>
          <a:p>
            <a:pPr defTabSz="4075052"/>
            <a:endParaRPr lang="en-US" sz="5200" b="1" dirty="0">
              <a:solidFill>
                <a:srgbClr val="FFFF00"/>
              </a:solidFill>
              <a:latin typeface="Trebuchet MS" pitchFamily="34" charset="0"/>
            </a:endParaRPr>
          </a:p>
          <a:p>
            <a:pPr algn="ctr"/>
            <a:r>
              <a:rPr lang="en-US" sz="7800" b="1" dirty="0">
                <a:solidFill>
                  <a:schemeClr val="bg1"/>
                </a:solidFill>
                <a:latin typeface="Trebuchet MS" pitchFamily="34" charset="0"/>
              </a:rPr>
              <a:t>Template FAQs</a:t>
            </a:r>
            <a:endParaRPr lang="en-US" sz="7800" b="1" baseline="0" dirty="0">
              <a:solidFill>
                <a:schemeClr val="bg1"/>
              </a:solidFill>
              <a:latin typeface="Trebuchet MS" pitchFamily="34" charset="0"/>
            </a:endParaRPr>
          </a:p>
          <a:p>
            <a:pPr algn="ctr"/>
            <a:endParaRPr lang="en-US" sz="4160" b="1" dirty="0">
              <a:solidFill>
                <a:srgbClr val="FFFF00"/>
              </a:solidFill>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r>
              <a:rPr lang="en-US" sz="4160" b="1" dirty="0">
                <a:solidFill>
                  <a:srgbClr val="FFFF00"/>
                </a:solidFill>
                <a:latin typeface="Trebuchet MS" pitchFamily="34" charset="0"/>
              </a:rPr>
              <a:t>Verifying the quality of your graphics</a:t>
            </a:r>
          </a:p>
          <a:p>
            <a:pPr defTabSz="3496106"/>
            <a:r>
              <a:rPr lang="en-US" sz="4160" dirty="0">
                <a:latin typeface="Trebuchet MS" pitchFamily="34" charset="0"/>
              </a:rPr>
              <a:t>Go to the </a:t>
            </a:r>
            <a:r>
              <a:rPr lang="en-US" sz="416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4160" baseline="0" dirty="0">
                <a:latin typeface="Trebuchet MS" pitchFamily="34" charset="0"/>
              </a:rPr>
            </a:br>
            <a:endParaRPr lang="en-US" sz="4160" baseline="0" dirty="0">
              <a:latin typeface="Trebuchet MS" pitchFamily="34" charset="0"/>
            </a:endParaRPr>
          </a:p>
          <a:p>
            <a:pPr defTabSz="3496106"/>
            <a:endParaRPr lang="en-US" sz="4160" b="1" baseline="0" dirty="0">
              <a:solidFill>
                <a:srgbClr val="FFFF00"/>
              </a:solidFill>
              <a:latin typeface="Trebuchet MS" pitchFamily="34" charset="0"/>
            </a:endParaRPr>
          </a:p>
          <a:p>
            <a:pPr defTabSz="3496106"/>
            <a:r>
              <a:rPr lang="en-US" sz="4160" b="1" baseline="0" dirty="0">
                <a:solidFill>
                  <a:srgbClr val="FFFF00"/>
                </a:solidFill>
                <a:latin typeface="Trebuchet MS" pitchFamily="34" charset="0"/>
              </a:rPr>
              <a:t>Modifying the layout</a:t>
            </a:r>
          </a:p>
          <a:p>
            <a:pPr defTabSz="3496106"/>
            <a:r>
              <a:rPr lang="en-US" sz="4160" dirty="0">
                <a:latin typeface="Trebuchet MS" pitchFamily="34" charset="0"/>
              </a:rPr>
              <a:t>This template has four </a:t>
            </a:r>
            <a:r>
              <a:rPr lang="en-US" sz="4160" baseline="0" dirty="0">
                <a:latin typeface="Trebuchet MS" pitchFamily="34" charset="0"/>
              </a:rPr>
              <a:t>different </a:t>
            </a:r>
          </a:p>
          <a:p>
            <a:pPr defTabSz="3496106"/>
            <a:r>
              <a:rPr lang="en-US" sz="4160" baseline="0" dirty="0">
                <a:latin typeface="Trebuchet MS" pitchFamily="34" charset="0"/>
              </a:rPr>
              <a:t>column layouts.   </a:t>
            </a:r>
            <a:r>
              <a:rPr lang="en-US" sz="4160" u="sng" baseline="0" dirty="0">
                <a:latin typeface="Trebuchet MS" pitchFamily="34" charset="0"/>
              </a:rPr>
              <a:t>Right-click</a:t>
            </a:r>
            <a:r>
              <a:rPr lang="en-US" sz="4160" baseline="0" dirty="0">
                <a:latin typeface="Trebuchet MS" pitchFamily="34" charset="0"/>
              </a:rPr>
              <a:t> </a:t>
            </a:r>
          </a:p>
          <a:p>
            <a:pPr defTabSz="3496106"/>
            <a:r>
              <a:rPr lang="en-US" sz="4160" baseline="0" dirty="0">
                <a:latin typeface="Trebuchet MS" pitchFamily="34" charset="0"/>
              </a:rPr>
              <a:t>your mouse on the background </a:t>
            </a:r>
          </a:p>
          <a:p>
            <a:pPr defTabSz="3496106"/>
            <a:r>
              <a:rPr lang="en-US" sz="4160" baseline="0" dirty="0">
                <a:latin typeface="Trebuchet MS" pitchFamily="34" charset="0"/>
              </a:rPr>
              <a:t>and click on LAYOUT to see the</a:t>
            </a:r>
          </a:p>
          <a:p>
            <a:pPr defTabSz="3496106"/>
            <a:r>
              <a:rPr lang="en-US" sz="4160" baseline="0" dirty="0">
                <a:latin typeface="Trebuchet MS" pitchFamily="34" charset="0"/>
              </a:rPr>
              <a:t> layout options.  The columns in </a:t>
            </a:r>
          </a:p>
          <a:p>
            <a:pPr defTabSz="3496106"/>
            <a:r>
              <a:rPr lang="en-US" sz="4160" baseline="0" dirty="0">
                <a:latin typeface="Trebuchet MS" pitchFamily="34" charset="0"/>
              </a:rPr>
              <a:t>the provided layouts are fixed and cannot be moved but advanced users can modify any layout by going to VIEW and then SLIDE MASTER.</a:t>
            </a: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marL="0" marR="0" indent="0" algn="l" defTabSz="3496106" rtl="0" eaLnBrk="1" fontAlgn="auto" latinLnBrk="0" hangingPunct="1">
              <a:lnSpc>
                <a:spcPct val="100000"/>
              </a:lnSpc>
              <a:spcBef>
                <a:spcPts val="0"/>
              </a:spcBef>
              <a:spcAft>
                <a:spcPts val="0"/>
              </a:spcAft>
              <a:buClrTx/>
              <a:buSzTx/>
              <a:buFontTx/>
              <a:buNone/>
              <a:tabLst/>
              <a:defRPr/>
            </a:pPr>
            <a:endParaRPr lang="en-US" sz="4160" baseline="0" dirty="0">
              <a:latin typeface="Trebuchet MS" pitchFamily="34" charset="0"/>
            </a:endParaRPr>
          </a:p>
          <a:p>
            <a:pPr defTabSz="3496106"/>
            <a:r>
              <a:rPr lang="en-US" sz="4160" b="1" baseline="0" dirty="0">
                <a:solidFill>
                  <a:srgbClr val="FFFF00"/>
                </a:solidFill>
                <a:latin typeface="Trebuchet MS" pitchFamily="34" charset="0"/>
              </a:rPr>
              <a:t>Importing text and graphics from external sources</a:t>
            </a:r>
          </a:p>
          <a:p>
            <a:pPr defTabSz="3496106"/>
            <a:r>
              <a:rPr lang="en-US" sz="4160" b="1" u="sng" baseline="0" dirty="0">
                <a:latin typeface="Trebuchet MS" pitchFamily="34" charset="0"/>
              </a:rPr>
              <a:t>TEXT</a:t>
            </a:r>
            <a:r>
              <a:rPr lang="en-US" sz="4160" b="1" u="none" baseline="0" dirty="0">
                <a:latin typeface="Trebuchet MS" pitchFamily="34" charset="0"/>
              </a:rPr>
              <a:t>: </a:t>
            </a:r>
            <a:r>
              <a:rPr lang="en-US" sz="4160" baseline="0" dirty="0">
                <a:latin typeface="Trebuchet MS" pitchFamily="34" charset="0"/>
              </a:rPr>
              <a:t>Paste or type your text into a pre-existing placeholder or drag in a new placeholder from the left side of the template. Move it anywhere as needed.</a:t>
            </a:r>
          </a:p>
          <a:p>
            <a:pPr defTabSz="3496106"/>
            <a:endParaRPr lang="en-US" sz="4160" baseline="0" dirty="0">
              <a:latin typeface="Trebuchet MS" pitchFamily="34" charset="0"/>
            </a:endParaRPr>
          </a:p>
          <a:p>
            <a:pPr defTabSz="3496106"/>
            <a:r>
              <a:rPr lang="en-US" sz="4160" b="1" u="sng" baseline="0" dirty="0">
                <a:latin typeface="Trebuchet MS" pitchFamily="34" charset="0"/>
              </a:rPr>
              <a:t>PHOTOS</a:t>
            </a:r>
            <a:r>
              <a:rPr lang="en-US" sz="4160" b="1" u="none" baseline="0" dirty="0">
                <a:latin typeface="Trebuchet MS" pitchFamily="34" charset="0"/>
              </a:rPr>
              <a:t>: </a:t>
            </a:r>
            <a:r>
              <a:rPr lang="en-US" sz="4160" baseline="0" dirty="0">
                <a:latin typeface="Trebuchet MS" pitchFamily="34" charset="0"/>
              </a:rPr>
              <a:t>Drag in a picture placeholder, size it </a:t>
            </a:r>
            <a:r>
              <a:rPr lang="en-US" sz="4160" u="sng" baseline="0" dirty="0">
                <a:latin typeface="Trebuchet MS" pitchFamily="34" charset="0"/>
              </a:rPr>
              <a:t>first</a:t>
            </a:r>
            <a:r>
              <a:rPr lang="en-US" sz="4160" baseline="0" dirty="0">
                <a:latin typeface="Trebuchet MS" pitchFamily="34" charset="0"/>
              </a:rPr>
              <a:t>, click in it and insert a photo from the menu.</a:t>
            </a:r>
          </a:p>
          <a:p>
            <a:pPr defTabSz="3496106"/>
            <a:endParaRPr lang="en-US" sz="4160" baseline="0" dirty="0">
              <a:latin typeface="Trebuchet MS" pitchFamily="34" charset="0"/>
            </a:endParaRPr>
          </a:p>
          <a:p>
            <a:pPr defTabSz="3496106"/>
            <a:r>
              <a:rPr lang="en-US" sz="4160" b="1" u="sng" baseline="0" dirty="0">
                <a:latin typeface="Trebuchet MS" pitchFamily="34" charset="0"/>
              </a:rPr>
              <a:t>TABLES</a:t>
            </a:r>
            <a:r>
              <a:rPr lang="en-US" sz="4160" b="1" u="none" baseline="0" dirty="0">
                <a:latin typeface="Trebuchet MS" pitchFamily="34" charset="0"/>
              </a:rPr>
              <a:t>: </a:t>
            </a:r>
            <a:r>
              <a:rPr lang="en-US" sz="4160" baseline="0" dirty="0">
                <a:latin typeface="Trebuchet MS" pitchFamily="34" charset="0"/>
              </a:rPr>
              <a:t>You can copy and paste a table from an external document onto this poster template. To adjust the way the text fits within the cells of a table that has been pasted, </a:t>
            </a:r>
            <a:r>
              <a:rPr lang="en-US" sz="4160" u="sng" baseline="0" dirty="0">
                <a:latin typeface="Trebuchet MS" pitchFamily="34" charset="0"/>
              </a:rPr>
              <a:t>right-click</a:t>
            </a:r>
            <a:r>
              <a:rPr lang="en-US" sz="4160" baseline="0" dirty="0">
                <a:latin typeface="Trebuchet MS" pitchFamily="34" charset="0"/>
              </a:rPr>
              <a:t> on the table, click FORMAT SHAPE  then click on TEXT BOX and change the INTERNAL MARGIN values to 0.25.</a:t>
            </a:r>
          </a:p>
          <a:p>
            <a:pPr defTabSz="3496106"/>
            <a:endParaRPr lang="en-US" sz="4160" baseline="0" dirty="0">
              <a:latin typeface="Trebuchet MS" pitchFamily="34" charset="0"/>
            </a:endParaRPr>
          </a:p>
          <a:p>
            <a:pPr defTabSz="3496106"/>
            <a:endParaRPr lang="en-US" sz="4160" baseline="0" dirty="0">
              <a:latin typeface="Trebuchet MS" pitchFamily="34" charset="0"/>
            </a:endParaRPr>
          </a:p>
          <a:p>
            <a:pPr defTabSz="3496106"/>
            <a:r>
              <a:rPr lang="en-US" sz="4160" b="1" baseline="0" dirty="0">
                <a:solidFill>
                  <a:srgbClr val="FFFF00"/>
                </a:solidFill>
                <a:latin typeface="Trebuchet MS" pitchFamily="34" charset="0"/>
              </a:rPr>
              <a:t>Modifying the color scheme</a:t>
            </a:r>
          </a:p>
          <a:p>
            <a:pPr defTabSz="3496106"/>
            <a:r>
              <a:rPr lang="en-US" sz="4160" baseline="0" dirty="0">
                <a:latin typeface="Trebuchet MS" pitchFamily="34" charset="0"/>
              </a:rPr>
              <a:t>To change the color scheme of this template go to the DESIGN menu and click on COLORS. You can choose from the provided color combinations or create your own.</a:t>
            </a:r>
          </a:p>
          <a:p>
            <a:pPr defTabSz="4075052"/>
            <a:endParaRPr lang="en-US" sz="4160" baseline="0" dirty="0">
              <a:latin typeface="Trebuchet MS" pitchFamily="34" charset="0"/>
            </a:endParaRPr>
          </a:p>
          <a:p>
            <a:pPr defTabSz="4075052"/>
            <a:endParaRPr lang="en-US" sz="4160" baseline="0" dirty="0">
              <a:latin typeface="Trebuchet MS" pitchFamily="34" charset="0"/>
            </a:endParaRPr>
          </a:p>
          <a:p>
            <a:pPr defTabSz="5705757"/>
            <a:endParaRPr lang="en-US" sz="2600" baseline="0" dirty="0">
              <a:latin typeface="Trebuchet MS" pitchFamily="34" charset="0"/>
            </a:endParaRPr>
          </a:p>
          <a:p>
            <a:pPr defTabSz="5705757"/>
            <a:endParaRPr lang="en-US" sz="2600" dirty="0">
              <a:latin typeface="Trebuchet MS" pitchFamily="34" charset="0"/>
            </a:endParaRPr>
          </a:p>
          <a:p>
            <a:pPr algn="ctr"/>
            <a:endParaRPr lang="en-US" sz="2600" b="1" dirty="0">
              <a:solidFill>
                <a:schemeClr val="bg1"/>
              </a:solidFill>
              <a:latin typeface="Trebuchet MS" pitchFamily="34" charset="0"/>
            </a:endParaRPr>
          </a:p>
          <a:p>
            <a:pPr defTabSz="5705757"/>
            <a:endParaRPr lang="en-US" sz="2600" b="1" dirty="0">
              <a:solidFill>
                <a:srgbClr val="FFFF00"/>
              </a:solidFill>
              <a:latin typeface="Trebuchet MS" pitchFamily="34" charset="0"/>
            </a:endParaRPr>
          </a:p>
          <a:p>
            <a:pPr algn="ctr"/>
            <a:endParaRPr lang="en-US" sz="4160" b="1" dirty="0">
              <a:latin typeface="Trebuchet MS" pitchFamily="34" charset="0"/>
            </a:endParaRPr>
          </a:p>
        </p:txBody>
      </p:sp>
      <p:pic>
        <p:nvPicPr>
          <p:cNvPr id="70" name="Picture 2"/>
          <p:cNvPicPr>
            <a:picLocks noChangeAspect="1" noChangeArrowheads="1"/>
          </p:cNvPicPr>
          <p:nvPr/>
        </p:nvPicPr>
        <p:blipFill>
          <a:blip r:embed="rId6" cstate="print"/>
          <a:srcRect/>
          <a:stretch>
            <a:fillRect/>
          </a:stretch>
        </p:blipFill>
        <p:spPr bwMode="auto">
          <a:xfrm>
            <a:off x="34818910" y="15861062"/>
            <a:ext cx="2517267" cy="3060835"/>
          </a:xfrm>
          <a:prstGeom prst="rect">
            <a:avLst/>
          </a:prstGeom>
          <a:noFill/>
          <a:ln w="9525">
            <a:noFill/>
            <a:miter lim="800000"/>
            <a:headEnd/>
            <a:tailEnd/>
          </a:ln>
          <a:effectLst/>
        </p:spPr>
      </p:pic>
      <p:sp>
        <p:nvSpPr>
          <p:cNvPr id="71" name="TextBox 70"/>
          <p:cNvSpPr txBox="1"/>
          <p:nvPr/>
        </p:nvSpPr>
        <p:spPr>
          <a:xfrm>
            <a:off x="30678648" y="39765744"/>
            <a:ext cx="6316913" cy="5481495"/>
          </a:xfrm>
          <a:prstGeom prst="rect">
            <a:avLst/>
          </a:prstGeom>
          <a:noFill/>
        </p:spPr>
        <p:txBody>
          <a:bodyPr wrap="square" lIns="118868" tIns="59433" rIns="118868" bIns="59433" rtlCol="0">
            <a:spAutoFit/>
          </a:bodyPr>
          <a:lstStyle/>
          <a:p>
            <a:r>
              <a:rPr lang="en-US" sz="4680" dirty="0">
                <a:solidFill>
                  <a:schemeClr val="bg1"/>
                </a:solidFill>
              </a:rPr>
              <a:t>© 2013 PosterPresentations.com</a:t>
            </a:r>
            <a:br>
              <a:rPr lang="en-US" sz="4680" dirty="0">
                <a:solidFill>
                  <a:schemeClr val="bg1"/>
                </a:solidFill>
              </a:rPr>
            </a:br>
            <a:r>
              <a:rPr lang="en-US" sz="4680" dirty="0">
                <a:solidFill>
                  <a:schemeClr val="bg1"/>
                </a:solidFill>
              </a:rPr>
              <a:t>    </a:t>
            </a:r>
            <a:r>
              <a:rPr lang="en-US" sz="4160" dirty="0">
                <a:solidFill>
                  <a:schemeClr val="bg1"/>
                </a:solidFill>
              </a:rPr>
              <a:t>2117 Fourth Street ,</a:t>
            </a:r>
            <a:r>
              <a:rPr lang="en-US" sz="4160" baseline="0" dirty="0">
                <a:solidFill>
                  <a:schemeClr val="bg1"/>
                </a:solidFill>
              </a:rPr>
              <a:t> Unit C</a:t>
            </a:r>
            <a:br>
              <a:rPr lang="en-US" sz="4160" baseline="0" dirty="0">
                <a:solidFill>
                  <a:schemeClr val="bg1"/>
                </a:solidFill>
              </a:rPr>
            </a:br>
            <a:r>
              <a:rPr lang="en-US" sz="4160" baseline="0" dirty="0">
                <a:solidFill>
                  <a:schemeClr val="bg1"/>
                </a:solidFill>
              </a:rPr>
              <a:t>    Berkeley CA 94710</a:t>
            </a:r>
            <a:br>
              <a:rPr lang="en-US" sz="4160" baseline="0" dirty="0">
                <a:solidFill>
                  <a:schemeClr val="bg1"/>
                </a:solidFill>
              </a:rPr>
            </a:br>
            <a:r>
              <a:rPr lang="en-US" sz="4160" baseline="0" dirty="0">
                <a:solidFill>
                  <a:schemeClr val="bg1"/>
                </a:solidFill>
              </a:rPr>
              <a:t>    </a:t>
            </a:r>
            <a:r>
              <a:rPr lang="en-US" sz="4160" b="1" baseline="0" dirty="0">
                <a:solidFill>
                  <a:srgbClr val="FFFF00"/>
                </a:solidFill>
              </a:rPr>
              <a:t>posterpresenter@gmail.com</a:t>
            </a:r>
            <a:endParaRPr lang="en-US" sz="4680" b="1" dirty="0">
              <a:solidFill>
                <a:srgbClr val="FFFF00"/>
              </a:solidFill>
            </a:endParaRPr>
          </a:p>
        </p:txBody>
      </p:sp>
      <p:cxnSp>
        <p:nvCxnSpPr>
          <p:cNvPr id="72" name="Straight Connector 71"/>
          <p:cNvCxnSpPr/>
          <p:nvPr/>
        </p:nvCxnSpPr>
        <p:spPr>
          <a:xfrm>
            <a:off x="30495481" y="39650468"/>
            <a:ext cx="6930776" cy="206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0517480" y="6294462"/>
            <a:ext cx="6908777" cy="208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5705341" rtl="0" eaLnBrk="1" latinLnBrk="0" hangingPunct="1">
        <a:spcBef>
          <a:spcPct val="0"/>
        </a:spcBef>
        <a:buNone/>
        <a:defRPr sz="11440" kern="1200">
          <a:solidFill>
            <a:schemeClr val="bg1"/>
          </a:solidFill>
          <a:latin typeface="Trebuchet MS" pitchFamily="34" charset="0"/>
          <a:ea typeface="+mj-ea"/>
          <a:cs typeface="+mj-cs"/>
        </a:defRPr>
      </a:lvl1pPr>
    </p:titleStyle>
    <p:bodyStyle>
      <a:lvl1pPr marL="2139504" indent="-2139504" algn="l" defTabSz="5705341" rtl="0" eaLnBrk="1" latinLnBrk="0" hangingPunct="1">
        <a:spcBef>
          <a:spcPct val="20000"/>
        </a:spcBef>
        <a:buFont typeface="Arial" pitchFamily="34" charset="0"/>
        <a:buChar char="•"/>
        <a:defRPr sz="20019" kern="1200">
          <a:solidFill>
            <a:schemeClr val="tx1"/>
          </a:solidFill>
          <a:latin typeface="+mn-lt"/>
          <a:ea typeface="+mn-ea"/>
          <a:cs typeface="+mn-cs"/>
        </a:defRPr>
      </a:lvl1pPr>
      <a:lvl2pPr marL="4635592" indent="-1782919" algn="l" defTabSz="5705341" rtl="0" eaLnBrk="1" latinLnBrk="0" hangingPunct="1">
        <a:spcBef>
          <a:spcPct val="20000"/>
        </a:spcBef>
        <a:buFont typeface="Arial" pitchFamily="34" charset="0"/>
        <a:buChar char="–"/>
        <a:defRPr sz="17549" kern="1200">
          <a:solidFill>
            <a:schemeClr val="tx1"/>
          </a:solidFill>
          <a:latin typeface="+mn-lt"/>
          <a:ea typeface="+mn-ea"/>
          <a:cs typeface="+mn-cs"/>
        </a:defRPr>
      </a:lvl2pPr>
      <a:lvl3pPr marL="7131679" indent="-1426337" algn="l" defTabSz="5705341" rtl="0" eaLnBrk="1" latinLnBrk="0" hangingPunct="1">
        <a:spcBef>
          <a:spcPct val="20000"/>
        </a:spcBef>
        <a:buFont typeface="Arial" pitchFamily="34" charset="0"/>
        <a:buChar char="•"/>
        <a:defRPr sz="15080" kern="1200">
          <a:solidFill>
            <a:schemeClr val="tx1"/>
          </a:solidFill>
          <a:latin typeface="+mn-lt"/>
          <a:ea typeface="+mn-ea"/>
          <a:cs typeface="+mn-cs"/>
        </a:defRPr>
      </a:lvl3pPr>
      <a:lvl4pPr marL="9984351"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4pPr>
      <a:lvl5pPr marL="12837020"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5pPr>
      <a:lvl6pPr marL="15689692"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6pPr>
      <a:lvl7pPr marL="18542363"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7pPr>
      <a:lvl8pPr marL="2139503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8pPr>
      <a:lvl9pPr marL="24247705" indent="-1426337" algn="l" defTabSz="5705341" rtl="0" eaLnBrk="1" latinLnBrk="0" hangingPunct="1">
        <a:spcBef>
          <a:spcPct val="20000"/>
        </a:spcBef>
        <a:buFont typeface="Arial" pitchFamily="34" charset="0"/>
        <a:buChar char="•"/>
        <a:defRPr sz="12480" kern="1200">
          <a:solidFill>
            <a:schemeClr val="tx1"/>
          </a:solidFill>
          <a:latin typeface="+mn-lt"/>
          <a:ea typeface="+mn-ea"/>
          <a:cs typeface="+mn-cs"/>
        </a:defRPr>
      </a:lvl9pPr>
    </p:bodyStyle>
    <p:otherStyle>
      <a:defPPr>
        <a:defRPr lang="en-US"/>
      </a:defPPr>
      <a:lvl1pPr marL="0" algn="l" defTabSz="5705341" rtl="0" eaLnBrk="1" latinLnBrk="0" hangingPunct="1">
        <a:defRPr sz="11180" kern="1200">
          <a:solidFill>
            <a:schemeClr val="tx1"/>
          </a:solidFill>
          <a:latin typeface="+mn-lt"/>
          <a:ea typeface="+mn-ea"/>
          <a:cs typeface="+mn-cs"/>
        </a:defRPr>
      </a:lvl1pPr>
      <a:lvl2pPr marL="2852672" algn="l" defTabSz="5705341" rtl="0" eaLnBrk="1" latinLnBrk="0" hangingPunct="1">
        <a:defRPr sz="11180" kern="1200">
          <a:solidFill>
            <a:schemeClr val="tx1"/>
          </a:solidFill>
          <a:latin typeface="+mn-lt"/>
          <a:ea typeface="+mn-ea"/>
          <a:cs typeface="+mn-cs"/>
        </a:defRPr>
      </a:lvl2pPr>
      <a:lvl3pPr marL="5705341" algn="l" defTabSz="5705341" rtl="0" eaLnBrk="1" latinLnBrk="0" hangingPunct="1">
        <a:defRPr sz="11180" kern="1200">
          <a:solidFill>
            <a:schemeClr val="tx1"/>
          </a:solidFill>
          <a:latin typeface="+mn-lt"/>
          <a:ea typeface="+mn-ea"/>
          <a:cs typeface="+mn-cs"/>
        </a:defRPr>
      </a:lvl3pPr>
      <a:lvl4pPr marL="8558013" algn="l" defTabSz="5705341" rtl="0" eaLnBrk="1" latinLnBrk="0" hangingPunct="1">
        <a:defRPr sz="11180" kern="1200">
          <a:solidFill>
            <a:schemeClr val="tx1"/>
          </a:solidFill>
          <a:latin typeface="+mn-lt"/>
          <a:ea typeface="+mn-ea"/>
          <a:cs typeface="+mn-cs"/>
        </a:defRPr>
      </a:lvl4pPr>
      <a:lvl5pPr marL="11410685" algn="l" defTabSz="5705341" rtl="0" eaLnBrk="1" latinLnBrk="0" hangingPunct="1">
        <a:defRPr sz="11180" kern="1200">
          <a:solidFill>
            <a:schemeClr val="tx1"/>
          </a:solidFill>
          <a:latin typeface="+mn-lt"/>
          <a:ea typeface="+mn-ea"/>
          <a:cs typeface="+mn-cs"/>
        </a:defRPr>
      </a:lvl5pPr>
      <a:lvl6pPr marL="14263357" algn="l" defTabSz="5705341" rtl="0" eaLnBrk="1" latinLnBrk="0" hangingPunct="1">
        <a:defRPr sz="11180" kern="1200">
          <a:solidFill>
            <a:schemeClr val="tx1"/>
          </a:solidFill>
          <a:latin typeface="+mn-lt"/>
          <a:ea typeface="+mn-ea"/>
          <a:cs typeface="+mn-cs"/>
        </a:defRPr>
      </a:lvl6pPr>
      <a:lvl7pPr marL="17116029" algn="l" defTabSz="5705341" rtl="0" eaLnBrk="1" latinLnBrk="0" hangingPunct="1">
        <a:defRPr sz="11180" kern="1200">
          <a:solidFill>
            <a:schemeClr val="tx1"/>
          </a:solidFill>
          <a:latin typeface="+mn-lt"/>
          <a:ea typeface="+mn-ea"/>
          <a:cs typeface="+mn-cs"/>
        </a:defRPr>
      </a:lvl7pPr>
      <a:lvl8pPr marL="19968699" algn="l" defTabSz="5705341" rtl="0" eaLnBrk="1" latinLnBrk="0" hangingPunct="1">
        <a:defRPr sz="11180" kern="1200">
          <a:solidFill>
            <a:schemeClr val="tx1"/>
          </a:solidFill>
          <a:latin typeface="+mn-lt"/>
          <a:ea typeface="+mn-ea"/>
          <a:cs typeface="+mn-cs"/>
        </a:defRPr>
      </a:lvl8pPr>
      <a:lvl9pPr marL="22821371" algn="l" defTabSz="5705341" rtl="0" eaLnBrk="1" latinLnBrk="0" hangingPunct="1">
        <a:defRPr sz="111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png"/><Relationship Id="rId7" Type="http://schemas.openxmlformats.org/officeDocument/2006/relationships/image" Target="../media/image9.png"/><Relationship Id="rId12" Type="http://schemas.openxmlformats.org/officeDocument/2006/relationships/image" Target="../media/image8.emf"/><Relationship Id="rId2" Type="http://schemas.openxmlformats.org/officeDocument/2006/relationships/image" Target="../media/image4.emf"/><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7.emf"/><Relationship Id="rId10" Type="http://schemas.openxmlformats.org/officeDocument/2006/relationships/image" Target="../media/image6.emf"/><Relationship Id="rId9"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223">
            <a:extLst>
              <a:ext uri="{FF2B5EF4-FFF2-40B4-BE49-F238E27FC236}">
                <a16:creationId xmlns:a16="http://schemas.microsoft.com/office/drawing/2014/main" id="{FBF8183F-EA78-46FF-ADF9-32E80DF44347}"/>
              </a:ext>
            </a:extLst>
          </p:cNvPr>
          <p:cNvSpPr/>
          <p:nvPr/>
        </p:nvSpPr>
        <p:spPr>
          <a:xfrm>
            <a:off x="622429" y="395063"/>
            <a:ext cx="28997557" cy="4371567"/>
          </a:xfrm>
          <a:prstGeom prst="rect">
            <a:avLst/>
          </a:prstGeom>
          <a:solidFill>
            <a:srgbClr val="0037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80" dirty="0"/>
          </a:p>
        </p:txBody>
      </p:sp>
      <p:sp>
        <p:nvSpPr>
          <p:cNvPr id="57" name="Text Placeholder 56"/>
          <p:cNvSpPr>
            <a:spLocks noGrp="1"/>
          </p:cNvSpPr>
          <p:nvPr>
            <p:ph type="body" sz="quarter" idx="10"/>
          </p:nvPr>
        </p:nvSpPr>
        <p:spPr>
          <a:xfrm>
            <a:off x="646472" y="5998207"/>
            <a:ext cx="9958560" cy="11128931"/>
          </a:xfrm>
          <a:solidFill>
            <a:schemeClr val="bg1"/>
          </a:solidFill>
        </p:spPr>
        <p:txBody>
          <a:bodyPr/>
          <a:lstStyle/>
          <a:p>
            <a:pPr marL="0" algn="just"/>
            <a:r>
              <a:rPr lang="en-US" sz="3200" spc="-150" dirty="0">
                <a:latin typeface="Cambria" panose="02040503050406030204" pitchFamily="18" charset="0"/>
              </a:rPr>
              <a:t>It is an important step in brain development study to perform automatic segmentation of infant brain magnetic resonance (MR) images into white matter (WM), grey matter (GM) and cerebrospinal fluid (CSF) regions. This task is especially challenging in the isointense stage (approximately 6-8 months of age) when WM and GM exhibit similar levels of intensities in MR images. Deep learning has shown its great promise in various image segmentation tasks. However, existing deep learning segmentation models usually suffer from the so-called checkboard problem of deconvolutional layers and the fixed-context limitation of regular convolutional networks. In this work, we extend the standard U-net convolutional networks from 2D to 3D, making fast and accurate voxel-wise dense predictions. To address the checkboard problem of deconvolutional operations, we propose the voxel deconvolutional layer (</a:t>
            </a:r>
            <a:r>
              <a:rPr lang="en-US" sz="3200" spc="-150" dirty="0" err="1">
                <a:latin typeface="Cambria" panose="02040503050406030204" pitchFamily="18" charset="0"/>
              </a:rPr>
              <a:t>VoxelDCL</a:t>
            </a:r>
            <a:r>
              <a:rPr lang="en-US" sz="3200" spc="-150" dirty="0">
                <a:latin typeface="Cambria" panose="02040503050406030204" pitchFamily="18" charset="0"/>
              </a:rPr>
              <a:t>), which basically adds dependencies among adjacent voxels by applying the pixel deconvolutional layer (</a:t>
            </a:r>
            <a:r>
              <a:rPr lang="en-US" sz="3200" spc="-150" dirty="0" err="1">
                <a:latin typeface="Cambria" panose="02040503050406030204" pitchFamily="18" charset="0"/>
              </a:rPr>
              <a:t>PixelDCL</a:t>
            </a:r>
            <a:r>
              <a:rPr lang="en-US" sz="3200" spc="-150" dirty="0">
                <a:latin typeface="Cambria" panose="02040503050406030204" pitchFamily="18" charset="0"/>
              </a:rPr>
              <a:t>) in 3D cases. We further employ dense transformer network to overcome the fixed-context limitation, which enables the networks to learn the shapes and sizes of receptive fields when doing prediction for each voxel.</a:t>
            </a:r>
          </a:p>
        </p:txBody>
      </p:sp>
      <p:sp>
        <p:nvSpPr>
          <p:cNvPr id="166" name="Text Placeholder 165"/>
          <p:cNvSpPr>
            <a:spLocks noGrp="1"/>
          </p:cNvSpPr>
          <p:nvPr>
            <p:ph type="body" sz="quarter" idx="19"/>
          </p:nvPr>
        </p:nvSpPr>
        <p:spPr>
          <a:xfrm>
            <a:off x="646471" y="18371761"/>
            <a:ext cx="9962972" cy="21331581"/>
          </a:xfrm>
          <a:solidFill>
            <a:schemeClr val="bg1"/>
          </a:solidFill>
        </p:spPr>
        <p:txBody>
          <a:bodyPr/>
          <a:lstStyle/>
          <a:p>
            <a:r>
              <a:rPr lang="zh-CN" altLang="en-US" dirty="0"/>
              <a:t> </a:t>
            </a:r>
            <a:endParaRPr lang="en-US" dirty="0"/>
          </a:p>
        </p:txBody>
      </p:sp>
      <p:sp>
        <p:nvSpPr>
          <p:cNvPr id="65" name="Text Placeholder 64">
            <a:extLst>
              <a:ext uri="{FF2B5EF4-FFF2-40B4-BE49-F238E27FC236}">
                <a16:creationId xmlns:a16="http://schemas.microsoft.com/office/drawing/2014/main" id="{EA744F1A-4E75-4CBA-B7F7-AC033BF05897}"/>
              </a:ext>
            </a:extLst>
          </p:cNvPr>
          <p:cNvSpPr>
            <a:spLocks noGrp="1"/>
          </p:cNvSpPr>
          <p:nvPr>
            <p:ph type="body" sz="quarter" idx="21"/>
          </p:nvPr>
        </p:nvSpPr>
        <p:spPr>
          <a:xfrm>
            <a:off x="10972801" y="5976940"/>
            <a:ext cx="18676937" cy="19079925"/>
          </a:xfrm>
          <a:solidFill>
            <a:schemeClr val="bg1"/>
          </a:solidFill>
        </p:spPr>
        <p:txBody>
          <a:bodyPr/>
          <a:lstStyle/>
          <a:p>
            <a:r>
              <a:rPr lang="zh-CN" altLang="en-US" dirty="0"/>
              <a:t> </a:t>
            </a:r>
            <a:endParaRPr lang="en-US" dirty="0"/>
          </a:p>
        </p:txBody>
      </p:sp>
      <p:sp>
        <p:nvSpPr>
          <p:cNvPr id="67" name="Text Placeholder 66">
            <a:extLst>
              <a:ext uri="{FF2B5EF4-FFF2-40B4-BE49-F238E27FC236}">
                <a16:creationId xmlns:a16="http://schemas.microsoft.com/office/drawing/2014/main" id="{C9E869F6-C43E-49B7-B08E-EAA4E25C933B}"/>
              </a:ext>
            </a:extLst>
          </p:cNvPr>
          <p:cNvSpPr>
            <a:spLocks noGrp="1"/>
          </p:cNvSpPr>
          <p:nvPr>
            <p:ph type="body" sz="quarter" idx="23"/>
          </p:nvPr>
        </p:nvSpPr>
        <p:spPr>
          <a:xfrm>
            <a:off x="10972801" y="26267476"/>
            <a:ext cx="18676937" cy="13435866"/>
          </a:xfrm>
          <a:solidFill>
            <a:schemeClr val="bg1"/>
          </a:solidFill>
        </p:spPr>
        <p:txBody>
          <a:bodyPr/>
          <a:lstStyle/>
          <a:p>
            <a:r>
              <a:rPr lang="zh-CN" altLang="en-US" dirty="0"/>
              <a:t> </a:t>
            </a:r>
            <a:endParaRPr lang="en-US" dirty="0"/>
          </a:p>
        </p:txBody>
      </p:sp>
      <p:sp>
        <p:nvSpPr>
          <p:cNvPr id="74" name="Text Placeholder 73">
            <a:extLst>
              <a:ext uri="{FF2B5EF4-FFF2-40B4-BE49-F238E27FC236}">
                <a16:creationId xmlns:a16="http://schemas.microsoft.com/office/drawing/2014/main" id="{E27F776E-D90C-4DED-9409-1B66071B460D}"/>
              </a:ext>
            </a:extLst>
          </p:cNvPr>
          <p:cNvSpPr>
            <a:spLocks noGrp="1"/>
          </p:cNvSpPr>
          <p:nvPr>
            <p:ph type="body" sz="quarter" idx="30"/>
          </p:nvPr>
        </p:nvSpPr>
        <p:spPr>
          <a:xfrm>
            <a:off x="646470" y="40465010"/>
            <a:ext cx="29003267" cy="1633370"/>
          </a:xfrm>
          <a:solidFill>
            <a:schemeClr val="bg1"/>
          </a:solidFill>
        </p:spPr>
        <p:txBody>
          <a:bodyPr/>
          <a:lstStyle/>
          <a:p>
            <a:pPr marL="0"/>
            <a:r>
              <a:rPr lang="en-US" sz="3600" dirty="0">
                <a:latin typeface="Cambria" panose="02040503050406030204" pitchFamily="18" charset="0"/>
              </a:rPr>
              <a:t> </a:t>
            </a:r>
            <a:endParaRPr lang="en-US" dirty="0">
              <a:latin typeface="Cambria" panose="02040503050406030204" pitchFamily="18" charset="0"/>
            </a:endParaRPr>
          </a:p>
        </p:txBody>
      </p:sp>
      <p:sp>
        <p:nvSpPr>
          <p:cNvPr id="113" name="Text Placeholder 112">
            <a:extLst>
              <a:ext uri="{FF2B5EF4-FFF2-40B4-BE49-F238E27FC236}">
                <a16:creationId xmlns:a16="http://schemas.microsoft.com/office/drawing/2014/main" id="{2163FC01-4DC9-4035-856B-9E8633620132}"/>
              </a:ext>
            </a:extLst>
          </p:cNvPr>
          <p:cNvSpPr>
            <a:spLocks noGrp="1"/>
          </p:cNvSpPr>
          <p:nvPr>
            <p:ph type="body" sz="quarter" idx="150"/>
          </p:nvPr>
        </p:nvSpPr>
        <p:spPr>
          <a:xfrm>
            <a:off x="636045" y="3124200"/>
            <a:ext cx="28987412" cy="1642429"/>
          </a:xfrm>
        </p:spPr>
        <p:txBody>
          <a:bodyPr>
            <a:normAutofit fontScale="85000" lnSpcReduction="10000"/>
          </a:bodyPr>
          <a:lstStyle/>
          <a:p>
            <a:r>
              <a:rPr lang="en-US" altLang="zh-CN" sz="3800" dirty="0"/>
              <a:t>School</a:t>
            </a:r>
            <a:r>
              <a:rPr lang="zh-CN" altLang="en-US" sz="3800" dirty="0"/>
              <a:t> </a:t>
            </a:r>
            <a:r>
              <a:rPr lang="en-US" altLang="zh-CN" sz="3800" dirty="0"/>
              <a:t>of</a:t>
            </a:r>
            <a:r>
              <a:rPr lang="zh-CN" altLang="en-US" sz="3800" dirty="0"/>
              <a:t> </a:t>
            </a:r>
            <a:r>
              <a:rPr lang="en-US" altLang="zh-CN" sz="3800" dirty="0"/>
              <a:t>Electrical</a:t>
            </a:r>
            <a:r>
              <a:rPr lang="zh-CN" altLang="en-US" sz="3800" dirty="0"/>
              <a:t> </a:t>
            </a:r>
            <a:r>
              <a:rPr lang="en-US" altLang="zh-CN" sz="3800" dirty="0"/>
              <a:t>Engineering</a:t>
            </a:r>
            <a:r>
              <a:rPr lang="zh-CN" altLang="en-US" sz="3800" dirty="0"/>
              <a:t> </a:t>
            </a:r>
            <a:r>
              <a:rPr lang="en-US" altLang="zh-CN" sz="3800" dirty="0"/>
              <a:t>and</a:t>
            </a:r>
            <a:r>
              <a:rPr lang="zh-CN" altLang="en-US" sz="3800" dirty="0"/>
              <a:t> </a:t>
            </a:r>
            <a:r>
              <a:rPr lang="en-US" altLang="zh-CN" sz="3800" dirty="0"/>
              <a:t>Computer</a:t>
            </a:r>
            <a:r>
              <a:rPr lang="zh-CN" altLang="en-US" sz="3800" dirty="0"/>
              <a:t> </a:t>
            </a:r>
            <a:r>
              <a:rPr lang="en-US" altLang="zh-CN" sz="3800" dirty="0"/>
              <a:t>Science</a:t>
            </a:r>
            <a:r>
              <a:rPr lang="zh-CN" altLang="en-US" sz="3800" dirty="0"/>
              <a:t>                            </a:t>
            </a:r>
            <a:r>
              <a:rPr lang="en-US" altLang="zh-CN" sz="3800" dirty="0"/>
              <a:t>Department</a:t>
            </a:r>
            <a:r>
              <a:rPr lang="zh-CN" altLang="en-US" sz="3800" dirty="0"/>
              <a:t> </a:t>
            </a:r>
            <a:r>
              <a:rPr lang="en-US" altLang="zh-CN" sz="3800" dirty="0"/>
              <a:t>of</a:t>
            </a:r>
            <a:r>
              <a:rPr lang="zh-CN" altLang="en-US" sz="3800" dirty="0"/>
              <a:t> </a:t>
            </a:r>
            <a:r>
              <a:rPr lang="en-US" altLang="zh-CN" sz="3800" dirty="0"/>
              <a:t>Radiology</a:t>
            </a:r>
            <a:r>
              <a:rPr lang="zh-CN" altLang="en-US" sz="3800" dirty="0"/>
              <a:t> </a:t>
            </a:r>
            <a:r>
              <a:rPr lang="en-US" altLang="zh-CN" sz="3800" dirty="0"/>
              <a:t>and</a:t>
            </a:r>
            <a:r>
              <a:rPr lang="zh-CN" altLang="en-US" sz="3800" dirty="0"/>
              <a:t> </a:t>
            </a:r>
            <a:r>
              <a:rPr lang="en-US" altLang="zh-CN" sz="3800" dirty="0"/>
              <a:t>BRIC</a:t>
            </a:r>
            <a:r>
              <a:rPr lang="zh-CN" altLang="en-US" sz="3800" dirty="0"/>
              <a:t>                     </a:t>
            </a:r>
            <a:r>
              <a:rPr lang="en-US" altLang="zh-CN" sz="3800" dirty="0"/>
              <a:t>School</a:t>
            </a:r>
            <a:r>
              <a:rPr lang="zh-CN" altLang="en-US" sz="3800" dirty="0"/>
              <a:t> </a:t>
            </a:r>
            <a:r>
              <a:rPr lang="en-US" altLang="zh-CN" sz="3800" dirty="0"/>
              <a:t>of</a:t>
            </a:r>
            <a:r>
              <a:rPr lang="zh-CN" altLang="en-US" sz="3800" dirty="0"/>
              <a:t> </a:t>
            </a:r>
            <a:r>
              <a:rPr lang="en-US" altLang="zh-CN" sz="3800" dirty="0"/>
              <a:t>Electrical</a:t>
            </a:r>
            <a:r>
              <a:rPr lang="zh-CN" altLang="en-US" sz="3800" dirty="0"/>
              <a:t> </a:t>
            </a:r>
            <a:r>
              <a:rPr lang="en-US" altLang="zh-CN" sz="3800" dirty="0"/>
              <a:t>Engineering</a:t>
            </a:r>
            <a:r>
              <a:rPr lang="zh-CN" altLang="en-US" sz="3800" dirty="0"/>
              <a:t> </a:t>
            </a:r>
            <a:r>
              <a:rPr lang="en-US" altLang="zh-CN" sz="3800" dirty="0"/>
              <a:t>and</a:t>
            </a:r>
            <a:r>
              <a:rPr lang="zh-CN" altLang="en-US" sz="3800" dirty="0"/>
              <a:t> </a:t>
            </a:r>
            <a:r>
              <a:rPr lang="en-US" altLang="zh-CN" sz="3800" dirty="0"/>
              <a:t>Computer</a:t>
            </a:r>
            <a:r>
              <a:rPr lang="zh-CN" altLang="en-US" sz="3800" dirty="0"/>
              <a:t> </a:t>
            </a:r>
            <a:r>
              <a:rPr lang="en-US" altLang="zh-CN" sz="3800" dirty="0"/>
              <a:t>Science</a:t>
            </a:r>
            <a:r>
              <a:rPr lang="zh-CN" altLang="en-US" sz="3800" dirty="0"/>
              <a:t>             </a:t>
            </a:r>
            <a:endParaRPr lang="en-US" altLang="zh-CN" sz="3800" dirty="0"/>
          </a:p>
          <a:p>
            <a:r>
              <a:rPr lang="en-US" altLang="zh-CN" sz="3800" dirty="0"/>
              <a:t>Washington</a:t>
            </a:r>
            <a:r>
              <a:rPr lang="zh-CN" altLang="en-US" sz="3800" dirty="0"/>
              <a:t> </a:t>
            </a:r>
            <a:r>
              <a:rPr lang="en-US" altLang="zh-CN" sz="3800" dirty="0"/>
              <a:t>State</a:t>
            </a:r>
            <a:r>
              <a:rPr lang="zh-CN" altLang="en-US" sz="3800" dirty="0"/>
              <a:t> </a:t>
            </a:r>
            <a:r>
              <a:rPr lang="en-US" altLang="zh-CN" sz="3800" dirty="0"/>
              <a:t>University</a:t>
            </a:r>
            <a:r>
              <a:rPr lang="zh-CN" altLang="en-US" sz="3800" dirty="0"/>
              <a:t>                                             </a:t>
            </a:r>
            <a:r>
              <a:rPr lang="en-US" altLang="zh-CN" sz="3800" dirty="0"/>
              <a:t>University</a:t>
            </a:r>
            <a:r>
              <a:rPr lang="zh-CN" altLang="en-US" sz="3800" dirty="0"/>
              <a:t> </a:t>
            </a:r>
            <a:r>
              <a:rPr lang="en-US" altLang="zh-CN" sz="3800" dirty="0"/>
              <a:t>of</a:t>
            </a:r>
            <a:r>
              <a:rPr lang="zh-CN" altLang="en-US" sz="3800" dirty="0"/>
              <a:t> </a:t>
            </a:r>
            <a:r>
              <a:rPr lang="en-US" altLang="zh-CN" sz="3800" dirty="0"/>
              <a:t>North</a:t>
            </a:r>
            <a:r>
              <a:rPr lang="zh-CN" altLang="en-US" sz="3800" dirty="0"/>
              <a:t> </a:t>
            </a:r>
            <a:r>
              <a:rPr lang="en-US" altLang="zh-CN" sz="3800" dirty="0"/>
              <a:t>Carolina</a:t>
            </a:r>
            <a:r>
              <a:rPr lang="zh-CN" altLang="en-US" sz="3800" dirty="0"/>
              <a:t> </a:t>
            </a:r>
            <a:r>
              <a:rPr lang="en-US" altLang="zh-CN" sz="3800" dirty="0"/>
              <a:t>at</a:t>
            </a:r>
            <a:r>
              <a:rPr lang="zh-CN" altLang="en-US" sz="3800" dirty="0"/>
              <a:t> </a:t>
            </a:r>
            <a:r>
              <a:rPr lang="en-US" altLang="zh-CN" sz="3800" dirty="0"/>
              <a:t>Chapel</a:t>
            </a:r>
            <a:r>
              <a:rPr lang="zh-CN" altLang="en-US" sz="3800" dirty="0"/>
              <a:t> </a:t>
            </a:r>
            <a:r>
              <a:rPr lang="en-US" altLang="zh-CN" sz="3800" dirty="0"/>
              <a:t>Hill</a:t>
            </a:r>
            <a:r>
              <a:rPr lang="zh-CN" altLang="en-US" sz="3800" dirty="0"/>
              <a:t>                                       </a:t>
            </a:r>
            <a:r>
              <a:rPr lang="en-US" altLang="zh-CN" sz="3800" dirty="0"/>
              <a:t>Washington</a:t>
            </a:r>
            <a:r>
              <a:rPr lang="zh-CN" altLang="en-US" sz="3800" dirty="0"/>
              <a:t> </a:t>
            </a:r>
            <a:r>
              <a:rPr lang="en-US" altLang="zh-CN" sz="3800" dirty="0"/>
              <a:t>State</a:t>
            </a:r>
            <a:r>
              <a:rPr lang="zh-CN" altLang="en-US" sz="3800" dirty="0"/>
              <a:t> </a:t>
            </a:r>
            <a:r>
              <a:rPr lang="en-US" altLang="zh-CN" sz="3800" dirty="0"/>
              <a:t>University</a:t>
            </a:r>
            <a:r>
              <a:rPr lang="zh-CN" altLang="en-US" sz="3800" dirty="0"/>
              <a:t>              </a:t>
            </a:r>
            <a:endParaRPr lang="en-US" altLang="zh-CN" sz="3800" dirty="0"/>
          </a:p>
          <a:p>
            <a:r>
              <a:rPr lang="en-US" altLang="zh-CN" sz="3800" dirty="0"/>
              <a:t>zwang6@eecs.wsu.edu </a:t>
            </a:r>
            <a:r>
              <a:rPr lang="zh-CN" altLang="en-US" sz="3800" dirty="0"/>
              <a:t>                                                               </a:t>
            </a:r>
            <a:r>
              <a:rPr lang="en-US" altLang="zh-CN" sz="3800" dirty="0" err="1"/>
              <a:t>dgshen@med.unc.edu</a:t>
            </a:r>
            <a:r>
              <a:rPr lang="en-US" altLang="zh-CN" sz="3800" dirty="0"/>
              <a:t> </a:t>
            </a:r>
            <a:r>
              <a:rPr lang="zh-CN" altLang="en-US" sz="3800" dirty="0"/>
              <a:t>                                                                     </a:t>
            </a:r>
            <a:r>
              <a:rPr lang="en-US" altLang="zh-CN" sz="3800" dirty="0" err="1"/>
              <a:t>sji@eecs.wsu.edu</a:t>
            </a:r>
            <a:endParaRPr lang="en-US" altLang="zh-CN" sz="4400" dirty="0"/>
          </a:p>
          <a:p>
            <a:endParaRPr lang="en-US" sz="4400" dirty="0"/>
          </a:p>
          <a:p>
            <a:endParaRPr lang="en-US" sz="4400" dirty="0"/>
          </a:p>
        </p:txBody>
      </p:sp>
      <p:sp>
        <p:nvSpPr>
          <p:cNvPr id="116" name="Text Placeholder 115">
            <a:extLst>
              <a:ext uri="{FF2B5EF4-FFF2-40B4-BE49-F238E27FC236}">
                <a16:creationId xmlns:a16="http://schemas.microsoft.com/office/drawing/2014/main" id="{3783AD81-6BB1-44CD-A770-1049EDE58FEF}"/>
              </a:ext>
            </a:extLst>
          </p:cNvPr>
          <p:cNvSpPr>
            <a:spLocks noGrp="1"/>
          </p:cNvSpPr>
          <p:nvPr>
            <p:ph type="body" sz="quarter" idx="151"/>
          </p:nvPr>
        </p:nvSpPr>
        <p:spPr>
          <a:xfrm>
            <a:off x="2870791" y="2400312"/>
            <a:ext cx="23286730" cy="850888"/>
          </a:xfrm>
        </p:spPr>
        <p:txBody>
          <a:bodyPr>
            <a:noAutofit/>
          </a:bodyPr>
          <a:lstStyle/>
          <a:p>
            <a:pPr algn="dist"/>
            <a:r>
              <a:rPr lang="en-US" altLang="zh-CN" sz="4400" dirty="0"/>
              <a:t>    Zhengyang</a:t>
            </a:r>
            <a:r>
              <a:rPr lang="zh-CN" altLang="en-US" sz="4400" dirty="0"/>
              <a:t> </a:t>
            </a:r>
            <a:r>
              <a:rPr lang="en-US" altLang="zh-CN" sz="4400" dirty="0"/>
              <a:t>Wang    </a:t>
            </a:r>
            <a:r>
              <a:rPr lang="zh-CN" altLang="en-US" sz="4400" dirty="0"/>
              <a:t>       </a:t>
            </a:r>
            <a:r>
              <a:rPr lang="en-US" altLang="zh-CN" sz="4400" dirty="0"/>
              <a:t>    </a:t>
            </a:r>
            <a:r>
              <a:rPr lang="zh-CN" altLang="en-US" sz="4400" dirty="0"/>
              <a:t>    </a:t>
            </a:r>
            <a:r>
              <a:rPr lang="en-US" altLang="zh-CN" sz="4400" dirty="0"/>
              <a:t>   Dinggang</a:t>
            </a:r>
            <a:r>
              <a:rPr lang="zh-CN" altLang="en-US" sz="4400" dirty="0"/>
              <a:t> </a:t>
            </a:r>
            <a:r>
              <a:rPr lang="en-US" altLang="zh-CN" sz="4400" dirty="0"/>
              <a:t>Shen   </a:t>
            </a:r>
            <a:r>
              <a:rPr lang="zh-CN" altLang="en-US" sz="4400" dirty="0"/>
              <a:t>          </a:t>
            </a:r>
            <a:r>
              <a:rPr lang="en-US" altLang="zh-CN" sz="4400" dirty="0"/>
              <a:t>           Shuiwang</a:t>
            </a:r>
            <a:r>
              <a:rPr lang="zh-CN" altLang="en-US" sz="4400" dirty="0"/>
              <a:t> </a:t>
            </a:r>
            <a:r>
              <a:rPr lang="en-US" altLang="zh-CN" sz="4400" dirty="0"/>
              <a:t>Ji      </a:t>
            </a:r>
            <a:endParaRPr lang="en-US" sz="4400" dirty="0"/>
          </a:p>
        </p:txBody>
      </p:sp>
      <p:sp>
        <p:nvSpPr>
          <p:cNvPr id="117" name="Text Placeholder 116">
            <a:extLst>
              <a:ext uri="{FF2B5EF4-FFF2-40B4-BE49-F238E27FC236}">
                <a16:creationId xmlns:a16="http://schemas.microsoft.com/office/drawing/2014/main" id="{2C564AA2-BDA5-4471-901E-84D932DC4F28}"/>
              </a:ext>
            </a:extLst>
          </p:cNvPr>
          <p:cNvSpPr>
            <a:spLocks noGrp="1"/>
          </p:cNvSpPr>
          <p:nvPr>
            <p:ph type="body" sz="quarter" idx="153"/>
          </p:nvPr>
        </p:nvSpPr>
        <p:spPr>
          <a:xfrm>
            <a:off x="4091103" y="605563"/>
            <a:ext cx="22066418" cy="1965916"/>
          </a:xfrm>
        </p:spPr>
        <p:txBody>
          <a:bodyPr>
            <a:normAutofit fontScale="92500" lnSpcReduction="20000"/>
          </a:bodyPr>
          <a:lstStyle/>
          <a:p>
            <a:pPr algn="l"/>
            <a:r>
              <a:rPr lang="en-US" sz="8000" b="1" dirty="0"/>
              <a:t>Advanced </a:t>
            </a:r>
            <a:r>
              <a:rPr lang="en-US" altLang="zh-CN" sz="8000" b="1" dirty="0"/>
              <a:t>D</a:t>
            </a:r>
            <a:r>
              <a:rPr lang="en-US" sz="8000" b="1" dirty="0"/>
              <a:t>eep </a:t>
            </a:r>
            <a:r>
              <a:rPr lang="en-US" altLang="zh-CN" sz="8000" b="1" dirty="0"/>
              <a:t>L</a:t>
            </a:r>
            <a:r>
              <a:rPr lang="en-US" sz="8000" b="1" dirty="0"/>
              <a:t>earning </a:t>
            </a:r>
            <a:r>
              <a:rPr lang="en-US" altLang="zh-CN" sz="8000" b="1" dirty="0"/>
              <a:t>M</a:t>
            </a:r>
            <a:r>
              <a:rPr lang="en-US" sz="8000" b="1" dirty="0"/>
              <a:t>ethods for </a:t>
            </a:r>
            <a:r>
              <a:rPr lang="en-US" altLang="zh-CN" sz="8000" b="1" dirty="0"/>
              <a:t>M</a:t>
            </a:r>
            <a:r>
              <a:rPr lang="en-US" sz="8000" b="1" dirty="0"/>
              <a:t>ulti-</a:t>
            </a:r>
            <a:r>
              <a:rPr lang="en-US" altLang="zh-CN" sz="8000" b="1" dirty="0"/>
              <a:t>m</a:t>
            </a:r>
            <a:r>
              <a:rPr lang="en-US" sz="8000" b="1" dirty="0"/>
              <a:t>odality </a:t>
            </a:r>
            <a:r>
              <a:rPr lang="en-US" altLang="zh-CN" sz="8000" b="1" dirty="0"/>
              <a:t>I</a:t>
            </a:r>
            <a:r>
              <a:rPr lang="en-US" sz="8000" b="1" dirty="0"/>
              <a:t>sointense </a:t>
            </a:r>
            <a:r>
              <a:rPr lang="en-US" altLang="zh-CN" sz="8000" b="1" dirty="0"/>
              <a:t>I</a:t>
            </a:r>
            <a:r>
              <a:rPr lang="en-US" sz="8000" b="1" dirty="0"/>
              <a:t>nfant </a:t>
            </a:r>
            <a:r>
              <a:rPr lang="en-US" altLang="zh-CN" sz="8000" b="1" dirty="0"/>
              <a:t>B</a:t>
            </a:r>
            <a:r>
              <a:rPr lang="en-US" sz="8000" b="1" dirty="0"/>
              <a:t>rain </a:t>
            </a:r>
            <a:r>
              <a:rPr lang="en-US" altLang="zh-CN" sz="8000" b="1" dirty="0"/>
              <a:t>I</a:t>
            </a:r>
            <a:r>
              <a:rPr lang="en-US" sz="8000" b="1" dirty="0"/>
              <a:t>mage </a:t>
            </a:r>
            <a:r>
              <a:rPr lang="en-US" altLang="zh-CN" sz="8000" b="1" dirty="0"/>
              <a:t>S</a:t>
            </a:r>
            <a:r>
              <a:rPr lang="en-US" sz="8000" b="1" dirty="0"/>
              <a:t>egmentation</a:t>
            </a:r>
          </a:p>
        </p:txBody>
      </p:sp>
      <p:sp>
        <p:nvSpPr>
          <p:cNvPr id="58" name="Text Placeholder 2">
            <a:extLst>
              <a:ext uri="{FF2B5EF4-FFF2-40B4-BE49-F238E27FC236}">
                <a16:creationId xmlns:a16="http://schemas.microsoft.com/office/drawing/2014/main" id="{FD39AADB-4739-46C2-B32A-065E45D24FC3}"/>
              </a:ext>
            </a:extLst>
          </p:cNvPr>
          <p:cNvSpPr>
            <a:spLocks noGrp="1"/>
          </p:cNvSpPr>
          <p:nvPr>
            <p:ph type="body" sz="quarter" idx="11"/>
          </p:nvPr>
        </p:nvSpPr>
        <p:spPr>
          <a:xfrm>
            <a:off x="642063" y="5051318"/>
            <a:ext cx="9962970" cy="923925"/>
          </a:xfrm>
          <a:solidFill>
            <a:schemeClr val="accent5">
              <a:lumMod val="50000"/>
            </a:schemeClr>
          </a:solidFill>
          <a:effectLst>
            <a:outerShdw blurRad="50800" dist="38100" dir="2700000" algn="tl" rotWithShape="0">
              <a:prstClr val="black">
                <a:alpha val="40000"/>
              </a:prstClr>
            </a:outerShdw>
          </a:effectLst>
        </p:spPr>
        <p:txBody>
          <a:bodyPr/>
          <a:lstStyle/>
          <a:p>
            <a:r>
              <a:rPr lang="en-US" u="none" dirty="0">
                <a:solidFill>
                  <a:schemeClr val="bg1"/>
                </a:solidFill>
                <a:latin typeface="Cambria" panose="02040503050406030204" pitchFamily="18" charset="0"/>
              </a:rPr>
              <a:t>Project Objectives</a:t>
            </a:r>
          </a:p>
        </p:txBody>
      </p:sp>
      <p:sp>
        <p:nvSpPr>
          <p:cNvPr id="59" name="Text Placeholder 5">
            <a:extLst>
              <a:ext uri="{FF2B5EF4-FFF2-40B4-BE49-F238E27FC236}">
                <a16:creationId xmlns:a16="http://schemas.microsoft.com/office/drawing/2014/main" id="{5F1DEBF1-8C09-4449-9455-E68060EDFAFF}"/>
              </a:ext>
            </a:extLst>
          </p:cNvPr>
          <p:cNvSpPr>
            <a:spLocks noGrp="1"/>
          </p:cNvSpPr>
          <p:nvPr>
            <p:ph type="body" sz="quarter" idx="22"/>
          </p:nvPr>
        </p:nvSpPr>
        <p:spPr>
          <a:xfrm>
            <a:off x="10972800" y="5051921"/>
            <a:ext cx="18676937" cy="923322"/>
          </a:xfrm>
          <a:solidFill>
            <a:schemeClr val="accent5">
              <a:lumMod val="50000"/>
            </a:schemeClr>
          </a:solidFill>
          <a:effectLst>
            <a:outerShdw blurRad="50800" dist="38100" dir="2700000" algn="tl" rotWithShape="0">
              <a:prstClr val="black">
                <a:alpha val="40000"/>
              </a:prstClr>
            </a:outerShdw>
          </a:effectLst>
        </p:spPr>
        <p:txBody>
          <a:bodyPr/>
          <a:lstStyle/>
          <a:p>
            <a:r>
              <a:rPr lang="en-US" altLang="zh-CN" sz="4800" u="none" dirty="0">
                <a:solidFill>
                  <a:schemeClr val="bg1"/>
                </a:solidFill>
                <a:latin typeface="Cambria" panose="02040503050406030204" pitchFamily="18" charset="0"/>
              </a:rPr>
              <a:t>Advanced</a:t>
            </a:r>
            <a:r>
              <a:rPr lang="zh-CN" altLang="en-US" sz="4800" u="none" dirty="0">
                <a:solidFill>
                  <a:schemeClr val="bg1"/>
                </a:solidFill>
                <a:latin typeface="Cambria" panose="02040503050406030204" pitchFamily="18" charset="0"/>
              </a:rPr>
              <a:t> </a:t>
            </a:r>
            <a:r>
              <a:rPr lang="en-US" altLang="zh-CN" sz="4800" u="none" dirty="0">
                <a:solidFill>
                  <a:schemeClr val="bg1"/>
                </a:solidFill>
                <a:latin typeface="Cambria" panose="02040503050406030204" pitchFamily="18" charset="0"/>
              </a:rPr>
              <a:t>Methods</a:t>
            </a:r>
            <a:endParaRPr lang="en-US" sz="4800" u="none" dirty="0">
              <a:solidFill>
                <a:schemeClr val="bg1"/>
              </a:solidFill>
              <a:latin typeface="Cambria" panose="02040503050406030204" pitchFamily="18" charset="0"/>
            </a:endParaRPr>
          </a:p>
        </p:txBody>
      </p:sp>
      <p:sp>
        <p:nvSpPr>
          <p:cNvPr id="60" name="Text Placeholder 9">
            <a:extLst>
              <a:ext uri="{FF2B5EF4-FFF2-40B4-BE49-F238E27FC236}">
                <a16:creationId xmlns:a16="http://schemas.microsoft.com/office/drawing/2014/main" id="{79DE76E8-5058-419C-8F72-0DE91E56685D}"/>
              </a:ext>
            </a:extLst>
          </p:cNvPr>
          <p:cNvSpPr>
            <a:spLocks noGrp="1"/>
          </p:cNvSpPr>
          <p:nvPr>
            <p:ph type="body" sz="quarter" idx="24"/>
          </p:nvPr>
        </p:nvSpPr>
        <p:spPr>
          <a:xfrm>
            <a:off x="10972801" y="25356932"/>
            <a:ext cx="18676937" cy="924860"/>
          </a:xfrm>
          <a:solidFill>
            <a:schemeClr val="accent5">
              <a:lumMod val="50000"/>
            </a:schemeClr>
          </a:solidFill>
          <a:effectLst>
            <a:outerShdw blurRad="50800" dist="38100" dir="2700000" algn="tl" rotWithShape="0">
              <a:prstClr val="black">
                <a:alpha val="40000"/>
              </a:prstClr>
            </a:outerShdw>
          </a:effectLst>
        </p:spPr>
        <p:txBody>
          <a:bodyPr/>
          <a:lstStyle/>
          <a:p>
            <a:r>
              <a:rPr lang="en-US" u="none" dirty="0">
                <a:solidFill>
                  <a:schemeClr val="bg1"/>
                </a:solidFill>
                <a:latin typeface="Cambria" panose="02040503050406030204" pitchFamily="18" charset="0"/>
              </a:rPr>
              <a:t>Results</a:t>
            </a:r>
          </a:p>
        </p:txBody>
      </p:sp>
      <p:sp>
        <p:nvSpPr>
          <p:cNvPr id="61" name="Text Placeholder 9">
            <a:extLst>
              <a:ext uri="{FF2B5EF4-FFF2-40B4-BE49-F238E27FC236}">
                <a16:creationId xmlns:a16="http://schemas.microsoft.com/office/drawing/2014/main" id="{A252AD44-16BC-4337-9BE3-F714591AC8E9}"/>
              </a:ext>
            </a:extLst>
          </p:cNvPr>
          <p:cNvSpPr>
            <a:spLocks noGrp="1"/>
          </p:cNvSpPr>
          <p:nvPr>
            <p:ph type="body" sz="quarter" idx="29"/>
          </p:nvPr>
        </p:nvSpPr>
        <p:spPr>
          <a:xfrm>
            <a:off x="636588" y="39912638"/>
            <a:ext cx="29013149" cy="632279"/>
          </a:xfrm>
          <a:solidFill>
            <a:schemeClr val="accent5">
              <a:lumMod val="50000"/>
            </a:schemeClr>
          </a:solidFill>
          <a:effectLst>
            <a:outerShdw blurRad="50800" dist="38100" dir="2700000" algn="tl" rotWithShape="0">
              <a:prstClr val="black">
                <a:alpha val="40000"/>
              </a:prstClr>
            </a:outerShdw>
          </a:effectLst>
        </p:spPr>
        <p:txBody>
          <a:bodyPr/>
          <a:lstStyle/>
          <a:p>
            <a:r>
              <a:rPr lang="en-US" altLang="zh-CN" sz="3600" u="none" dirty="0">
                <a:solidFill>
                  <a:schemeClr val="bg1"/>
                </a:solidFill>
                <a:latin typeface="Cambria" panose="02040503050406030204" pitchFamily="18" charset="0"/>
              </a:rPr>
              <a:t>Reference</a:t>
            </a:r>
            <a:endParaRPr lang="en-US" sz="3600" u="none" dirty="0">
              <a:solidFill>
                <a:schemeClr val="bg1"/>
              </a:solidFill>
              <a:latin typeface="Cambria" panose="02040503050406030204" pitchFamily="18" charset="0"/>
            </a:endParaRPr>
          </a:p>
        </p:txBody>
      </p:sp>
      <p:sp>
        <p:nvSpPr>
          <p:cNvPr id="62" name="Text Placeholder 5">
            <a:extLst>
              <a:ext uri="{FF2B5EF4-FFF2-40B4-BE49-F238E27FC236}">
                <a16:creationId xmlns:a16="http://schemas.microsoft.com/office/drawing/2014/main" id="{342EB178-B041-4128-8F48-C5D46DC36EA6}"/>
              </a:ext>
            </a:extLst>
          </p:cNvPr>
          <p:cNvSpPr>
            <a:spLocks noGrp="1"/>
          </p:cNvSpPr>
          <p:nvPr>
            <p:ph type="body" sz="quarter" idx="20"/>
          </p:nvPr>
        </p:nvSpPr>
        <p:spPr>
          <a:xfrm>
            <a:off x="646471" y="17435511"/>
            <a:ext cx="9962971" cy="924860"/>
          </a:xfrm>
          <a:solidFill>
            <a:schemeClr val="accent5">
              <a:lumMod val="50000"/>
            </a:schemeClr>
          </a:solidFill>
          <a:effectLst>
            <a:outerShdw blurRad="50800" dist="38100" dir="2700000" algn="tl" rotWithShape="0">
              <a:prstClr val="black">
                <a:alpha val="40000"/>
              </a:prstClr>
            </a:outerShdw>
          </a:effectLst>
        </p:spPr>
        <p:txBody>
          <a:bodyPr/>
          <a:lstStyle/>
          <a:p>
            <a:r>
              <a:rPr lang="en-US" altLang="zh-CN" u="none" dirty="0">
                <a:solidFill>
                  <a:schemeClr val="bg1"/>
                </a:solidFill>
                <a:latin typeface="Cambria" panose="02040503050406030204" pitchFamily="18" charset="0"/>
              </a:rPr>
              <a:t>Baseline</a:t>
            </a:r>
            <a:r>
              <a:rPr lang="zh-CN" altLang="en-US" u="none" dirty="0">
                <a:solidFill>
                  <a:schemeClr val="bg1"/>
                </a:solidFill>
                <a:latin typeface="Cambria" panose="02040503050406030204" pitchFamily="18" charset="0"/>
              </a:rPr>
              <a:t> </a:t>
            </a:r>
            <a:r>
              <a:rPr lang="en-US" altLang="zh-CN" u="none" dirty="0">
                <a:solidFill>
                  <a:schemeClr val="bg1"/>
                </a:solidFill>
                <a:latin typeface="Cambria" panose="02040503050406030204" pitchFamily="18" charset="0"/>
              </a:rPr>
              <a:t>Method</a:t>
            </a:r>
            <a:endParaRPr lang="en-US" u="none" dirty="0">
              <a:solidFill>
                <a:schemeClr val="bg1"/>
              </a:solidFill>
              <a:latin typeface="Cambria" panose="02040503050406030204" pitchFamily="18" charset="0"/>
            </a:endParaRPr>
          </a:p>
        </p:txBody>
      </p:sp>
      <p:sp>
        <p:nvSpPr>
          <p:cNvPr id="64" name="TextBox 53">
            <a:extLst>
              <a:ext uri="{FF2B5EF4-FFF2-40B4-BE49-F238E27FC236}">
                <a16:creationId xmlns:a16="http://schemas.microsoft.com/office/drawing/2014/main" id="{32C945F9-FA41-42F4-8537-4B00FA0C0D4C}"/>
              </a:ext>
            </a:extLst>
          </p:cNvPr>
          <p:cNvSpPr txBox="1"/>
          <p:nvPr/>
        </p:nvSpPr>
        <p:spPr>
          <a:xfrm>
            <a:off x="622429" y="41074953"/>
            <a:ext cx="29027310" cy="523220"/>
          </a:xfrm>
          <a:prstGeom prst="rect">
            <a:avLst/>
          </a:prstGeom>
          <a:noFill/>
        </p:spPr>
        <p:txBody>
          <a:bodyPr wrap="square" rtlCol="0">
            <a:spAutoFit/>
          </a:bodyPr>
          <a:lstStyle/>
          <a:p>
            <a:pPr marL="371461" lvl="0" indent="-371461">
              <a:buClr>
                <a:srgbClr val="00B050"/>
              </a:buClr>
              <a:buFont typeface="Wingdings" panose="05000000000000000000" pitchFamily="2" charset="2"/>
              <a:buChar char="u"/>
            </a:pPr>
            <a:r>
              <a:rPr lang="en-US" sz="2800" b="1" dirty="0">
                <a:latin typeface="Cambria" charset="0"/>
                <a:ea typeface="Cambria" charset="0"/>
                <a:cs typeface="Cambria" charset="0"/>
              </a:rPr>
              <a:t> </a:t>
            </a:r>
            <a:r>
              <a:rPr lang="en-US" sz="2800" dirty="0">
                <a:latin typeface="Cambria" charset="0"/>
                <a:ea typeface="Cambria" charset="0"/>
                <a:cs typeface="Cambria" charset="0"/>
              </a:rPr>
              <a:t>H. Gao, H. Yuan, Z. Wang, S. Ji (2017). Pixel </a:t>
            </a:r>
            <a:r>
              <a:rPr lang="en-US" sz="2800" dirty="0" err="1">
                <a:latin typeface="Cambria" charset="0"/>
                <a:ea typeface="Cambria" charset="0"/>
                <a:cs typeface="Cambria" charset="0"/>
              </a:rPr>
              <a:t>deconvolutional</a:t>
            </a:r>
            <a:r>
              <a:rPr lang="en-US" sz="2800" dirty="0">
                <a:latin typeface="Cambria" charset="0"/>
                <a:ea typeface="Cambria" charset="0"/>
                <a:cs typeface="Cambria" charset="0"/>
              </a:rPr>
              <a:t> networks. </a:t>
            </a:r>
            <a:r>
              <a:rPr lang="en-US" sz="2800" i="1" dirty="0" err="1">
                <a:latin typeface="Cambria" charset="0"/>
                <a:ea typeface="Cambria" charset="0"/>
                <a:cs typeface="Cambria" charset="0"/>
              </a:rPr>
              <a:t>arXiv</a:t>
            </a:r>
            <a:r>
              <a:rPr lang="en-US" sz="2800" i="1" dirty="0">
                <a:latin typeface="Cambria" charset="0"/>
                <a:ea typeface="Cambria" charset="0"/>
                <a:cs typeface="Cambria" charset="0"/>
              </a:rPr>
              <a:t> preprint</a:t>
            </a:r>
            <a:r>
              <a:rPr lang="en-US" sz="2800" dirty="0">
                <a:latin typeface="Cambria" charset="0"/>
                <a:ea typeface="Cambria" charset="0"/>
                <a:cs typeface="Cambria" charset="0"/>
              </a:rPr>
              <a:t>, </a:t>
            </a:r>
            <a:r>
              <a:rPr lang="en-US" sz="2800" dirty="0" err="1">
                <a:latin typeface="Cambria" charset="0"/>
                <a:ea typeface="Cambria" charset="0"/>
                <a:cs typeface="Cambria" charset="0"/>
              </a:rPr>
              <a:t>arXiv</a:t>
            </a:r>
            <a:r>
              <a:rPr lang="en-US" sz="2800" dirty="0">
                <a:latin typeface="Cambria" charset="0"/>
                <a:ea typeface="Cambria" charset="0"/>
                <a:cs typeface="Cambria" charset="0"/>
              </a:rPr>
              <a:t>: 1705.06820</a:t>
            </a:r>
          </a:p>
        </p:txBody>
      </p:sp>
      <p:sp>
        <p:nvSpPr>
          <p:cNvPr id="66" name="TextBox 53">
            <a:extLst>
              <a:ext uri="{FF2B5EF4-FFF2-40B4-BE49-F238E27FC236}">
                <a16:creationId xmlns:a16="http://schemas.microsoft.com/office/drawing/2014/main" id="{47498133-5094-498A-860F-D7B848430425}"/>
              </a:ext>
            </a:extLst>
          </p:cNvPr>
          <p:cNvSpPr txBox="1"/>
          <p:nvPr/>
        </p:nvSpPr>
        <p:spPr>
          <a:xfrm>
            <a:off x="636045" y="41575160"/>
            <a:ext cx="29013693" cy="523220"/>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en-US" sz="2800" b="1" dirty="0">
                <a:latin typeface="Cambria" charset="0"/>
                <a:ea typeface="Cambria" charset="0"/>
                <a:cs typeface="Cambria" charset="0"/>
              </a:rPr>
              <a:t> </a:t>
            </a:r>
            <a:r>
              <a:rPr lang="en-US" sz="2800" dirty="0">
                <a:latin typeface="Cambria" charset="0"/>
                <a:ea typeface="Cambria" charset="0"/>
                <a:cs typeface="Cambria" charset="0"/>
              </a:rPr>
              <a:t>J. Li, Y. Chen, L. </a:t>
            </a:r>
            <a:r>
              <a:rPr lang="en-US" sz="2800" dirty="0" err="1">
                <a:latin typeface="Cambria" charset="0"/>
                <a:ea typeface="Cambria" charset="0"/>
                <a:cs typeface="Cambria" charset="0"/>
              </a:rPr>
              <a:t>Cai</a:t>
            </a:r>
            <a:r>
              <a:rPr lang="en-US" sz="2800" dirty="0">
                <a:latin typeface="Cambria" charset="0"/>
                <a:ea typeface="Cambria" charset="0"/>
                <a:cs typeface="Cambria" charset="0"/>
              </a:rPr>
              <a:t>, I. Davidson, S. Ji (2017). Dense transformer networks. </a:t>
            </a:r>
            <a:r>
              <a:rPr lang="en-US" sz="2800" i="1" dirty="0" err="1">
                <a:latin typeface="Cambria" charset="0"/>
                <a:ea typeface="Cambria" charset="0"/>
                <a:cs typeface="Cambria" charset="0"/>
              </a:rPr>
              <a:t>arXiv</a:t>
            </a:r>
            <a:r>
              <a:rPr lang="en-US" sz="2800" i="1" dirty="0">
                <a:latin typeface="Cambria" charset="0"/>
                <a:ea typeface="Cambria" charset="0"/>
                <a:cs typeface="Cambria" charset="0"/>
              </a:rPr>
              <a:t> preprint</a:t>
            </a:r>
            <a:r>
              <a:rPr lang="en-US" sz="2800" dirty="0">
                <a:latin typeface="Cambria" charset="0"/>
                <a:ea typeface="Cambria" charset="0"/>
                <a:cs typeface="Cambria" charset="0"/>
              </a:rPr>
              <a:t>, arXiv:1705.08881</a:t>
            </a:r>
            <a:endParaRPr lang="en-US" sz="2800" b="1" dirty="0">
              <a:latin typeface="Cambria" charset="0"/>
              <a:ea typeface="Cambria" charset="0"/>
              <a:cs typeface="Cambria" charset="0"/>
            </a:endParaRPr>
          </a:p>
        </p:txBody>
      </p:sp>
      <p:sp>
        <p:nvSpPr>
          <p:cNvPr id="7" name="TextBox 6"/>
          <p:cNvSpPr txBox="1"/>
          <p:nvPr/>
        </p:nvSpPr>
        <p:spPr>
          <a:xfrm>
            <a:off x="832937" y="30195920"/>
            <a:ext cx="9641467" cy="5016758"/>
          </a:xfrm>
          <a:prstGeom prst="rect">
            <a:avLst/>
          </a:prstGeom>
          <a:noFill/>
        </p:spPr>
        <p:txBody>
          <a:bodyPr wrap="square" rtlCol="0">
            <a:spAutoFit/>
          </a:bodyPr>
          <a:lstStyle/>
          <a:p>
            <a:pPr algn="just"/>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U-net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architecture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achieved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great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success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2D</a:t>
            </a:r>
            <a:r>
              <a:rPr lang="zh-CN" altLang="en-US" sz="3200" dirty="0">
                <a:latin typeface="Cambria" charset="0"/>
                <a:ea typeface="Cambria" charset="0"/>
                <a:cs typeface="Cambria" charset="0"/>
              </a:rPr>
              <a:t> </a:t>
            </a:r>
            <a:r>
              <a:rPr lang="en-US" sz="3200" dirty="0">
                <a:latin typeface="Cambria" charset="0"/>
                <a:ea typeface="Cambria" charset="0"/>
                <a:cs typeface="Cambria" charset="0"/>
              </a:rPr>
              <a:t>electron microscopy (EM)</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image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segmentation.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extend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from</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2D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3D.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Here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example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depth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4</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with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32</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starting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feature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maps.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demonstrated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figure,</a:t>
            </a:r>
            <a:r>
              <a:rPr lang="zh-CN" altLang="en-US" sz="3200" dirty="0">
                <a:latin typeface="Cambria" charset="0"/>
                <a:ea typeface="Cambria" charset="0"/>
                <a:cs typeface="Cambria" charset="0"/>
              </a:rPr>
              <a:t> </a:t>
            </a:r>
            <a:r>
              <a:rPr lang="en-US" altLang="zh-CN" sz="3200" b="1" dirty="0">
                <a:latin typeface="Cambria" charset="0"/>
                <a:ea typeface="Cambria" charset="0"/>
                <a:cs typeface="Cambria" charset="0"/>
              </a:rPr>
              <a:t>3D</a:t>
            </a:r>
            <a:r>
              <a:rPr lang="zh-CN" altLang="en-US" sz="3200" b="1" dirty="0">
                <a:latin typeface="Cambria" charset="0"/>
                <a:ea typeface="Cambria" charset="0"/>
                <a:cs typeface="Cambria" charset="0"/>
              </a:rPr>
              <a:t> </a:t>
            </a:r>
            <a:r>
              <a:rPr lang="en-US" altLang="zh-CN" sz="3200" b="1" dirty="0">
                <a:latin typeface="Cambria" charset="0"/>
                <a:ea typeface="Cambria" charset="0"/>
                <a:cs typeface="Cambria" charset="0"/>
              </a:rPr>
              <a:t>U-net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involves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four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kinds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normal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followed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batch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normalization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and</a:t>
            </a:r>
            <a:r>
              <a:rPr lang="zh-CN" altLang="en-US" sz="3200" dirty="0">
                <a:latin typeface="Cambria" charset="0"/>
                <a:ea typeface="Cambria" charset="0"/>
                <a:cs typeface="Cambria" charset="0"/>
              </a:rPr>
              <a:t> </a:t>
            </a:r>
            <a:r>
              <a:rPr lang="en-US" altLang="zh-CN" sz="3200" dirty="0" err="1">
                <a:latin typeface="Cambria" charset="0"/>
                <a:ea typeface="Cambria" charset="0"/>
                <a:cs typeface="Cambria" charset="0"/>
              </a:rPr>
              <a:t>ReLU</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activation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function,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output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with</a:t>
            </a:r>
            <a:r>
              <a:rPr lang="zh-CN" altLang="en-US" sz="3200" dirty="0">
                <a:latin typeface="Cambria" charset="0"/>
                <a:ea typeface="Cambria" charset="0"/>
                <a:cs typeface="Cambria" charset="0"/>
              </a:rPr>
              <a:t> </a:t>
            </a:r>
            <a:r>
              <a:rPr lang="en-US" altLang="zh-CN" sz="3200" dirty="0" err="1">
                <a:latin typeface="Cambria" charset="0"/>
                <a:ea typeface="Cambria" charset="0"/>
                <a:cs typeface="Cambria" charset="0"/>
              </a:rPr>
              <a:t>softmax</a:t>
            </a:r>
            <a:r>
              <a:rPr lang="en-US" altLang="zh-CN" sz="3200" dirty="0">
                <a:latin typeface="Cambria" charset="0"/>
                <a:ea typeface="Cambria" charset="0"/>
                <a:cs typeface="Cambria" charset="0"/>
              </a:rPr>
              <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down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sampling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which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usually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pooling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and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up</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sampling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which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usually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deconvolution.</a:t>
            </a:r>
            <a:endParaRPr lang="en-US" sz="3200" dirty="0">
              <a:latin typeface="Cambria" charset="0"/>
              <a:ea typeface="Cambria" charset="0"/>
              <a:cs typeface="Cambria" charset="0"/>
            </a:endParaRPr>
          </a:p>
        </p:txBody>
      </p:sp>
      <p:pic>
        <p:nvPicPr>
          <p:cNvPr id="9" name="Picture 8"/>
          <p:cNvPicPr>
            <a:picLocks noChangeAspect="1"/>
          </p:cNvPicPr>
          <p:nvPr/>
        </p:nvPicPr>
        <p:blipFill>
          <a:blip r:embed="rId2"/>
          <a:stretch>
            <a:fillRect/>
          </a:stretch>
        </p:blipFill>
        <p:spPr>
          <a:xfrm>
            <a:off x="1144476" y="18279495"/>
            <a:ext cx="9192768" cy="11926406"/>
          </a:xfrm>
          <a:prstGeom prst="rect">
            <a:avLst/>
          </a:prstGeom>
        </p:spPr>
      </p:pic>
      <p:sp>
        <p:nvSpPr>
          <p:cNvPr id="70" name="TextBox 53">
            <a:extLst>
              <a:ext uri="{FF2B5EF4-FFF2-40B4-BE49-F238E27FC236}">
                <a16:creationId xmlns:a16="http://schemas.microsoft.com/office/drawing/2014/main" id="{88483D56-6166-477C-B45E-3D1FEEFD38A6}"/>
              </a:ext>
            </a:extLst>
          </p:cNvPr>
          <p:cNvSpPr txBox="1"/>
          <p:nvPr/>
        </p:nvSpPr>
        <p:spPr>
          <a:xfrm>
            <a:off x="695777" y="35285990"/>
            <a:ext cx="9641467" cy="1077218"/>
          </a:xfrm>
          <a:prstGeom prst="rect">
            <a:avLst/>
          </a:prstGeom>
          <a:noFill/>
        </p:spPr>
        <p:txBody>
          <a:bodyPr wrap="square" rtlCol="0">
            <a:spAutoFit/>
          </a:bodyPr>
          <a:lstStyle/>
          <a:p>
            <a:pPr algn="just"/>
            <a:r>
              <a:rPr lang="en-US" sz="3200" dirty="0">
                <a:latin typeface="Cambria" panose="02040503050406030204" pitchFamily="18" charset="0"/>
              </a:rPr>
              <a:t> </a:t>
            </a:r>
            <a:r>
              <a:rPr lang="en-US" altLang="zh-CN" sz="3200" dirty="0">
                <a:latin typeface="Cambria" panose="02040503050406030204" pitchFamily="18" charset="0"/>
              </a:rPr>
              <a:t>In</a:t>
            </a:r>
            <a:r>
              <a:rPr lang="zh-CN" altLang="en-US" sz="3200" dirty="0">
                <a:latin typeface="Cambria" panose="02040503050406030204" pitchFamily="18" charset="0"/>
              </a:rPr>
              <a:t> </a:t>
            </a:r>
            <a:r>
              <a:rPr lang="en-US" altLang="zh-CN" sz="3200" dirty="0">
                <a:latin typeface="Cambria" panose="02040503050406030204" pitchFamily="18" charset="0"/>
              </a:rPr>
              <a:t>terms</a:t>
            </a:r>
            <a:r>
              <a:rPr lang="zh-CN" altLang="en-US" sz="3200" dirty="0">
                <a:latin typeface="Cambria" panose="02040503050406030204" pitchFamily="18" charset="0"/>
              </a:rPr>
              <a:t> </a:t>
            </a:r>
            <a:r>
              <a:rPr lang="en-US" altLang="zh-CN" sz="3200" dirty="0">
                <a:latin typeface="Cambria" panose="02040503050406030204" pitchFamily="18" charset="0"/>
              </a:rPr>
              <a:t>of</a:t>
            </a:r>
            <a:r>
              <a:rPr lang="zh-CN" altLang="en-US" sz="3200" dirty="0">
                <a:latin typeface="Cambria" panose="02040503050406030204" pitchFamily="18" charset="0"/>
              </a:rPr>
              <a:t> </a:t>
            </a:r>
            <a:r>
              <a:rPr lang="en-US" altLang="zh-CN" sz="3200" dirty="0">
                <a:latin typeface="Cambria" panose="02040503050406030204" pitchFamily="18" charset="0"/>
              </a:rPr>
              <a:t>deep</a:t>
            </a:r>
            <a:r>
              <a:rPr lang="zh-CN" altLang="en-US" sz="3200" dirty="0">
                <a:latin typeface="Cambria" panose="02040503050406030204" pitchFamily="18" charset="0"/>
              </a:rPr>
              <a:t> </a:t>
            </a:r>
            <a:r>
              <a:rPr lang="en-US" altLang="zh-CN" sz="3200" dirty="0">
                <a:latin typeface="Cambria" panose="02040503050406030204" pitchFamily="18" charset="0"/>
              </a:rPr>
              <a:t>learning</a:t>
            </a:r>
            <a:r>
              <a:rPr lang="zh-CN" altLang="en-US" sz="3200" dirty="0">
                <a:latin typeface="Cambria" panose="02040503050406030204" pitchFamily="18" charset="0"/>
              </a:rPr>
              <a:t> </a:t>
            </a:r>
            <a:r>
              <a:rPr lang="en-US" altLang="zh-CN" sz="3200" dirty="0">
                <a:latin typeface="Cambria" panose="02040503050406030204" pitchFamily="18" charset="0"/>
              </a:rPr>
              <a:t>method,</a:t>
            </a:r>
            <a:r>
              <a:rPr lang="zh-CN" altLang="en-US" sz="3200" dirty="0">
                <a:latin typeface="Cambria" panose="02040503050406030204" pitchFamily="18"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limitation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endParaRPr lang="en-US" altLang="zh-CN" sz="3200" dirty="0">
              <a:latin typeface="Cambria" charset="0"/>
              <a:ea typeface="Cambria" charset="0"/>
              <a:cs typeface="Cambria" charset="0"/>
            </a:endParaRPr>
          </a:p>
          <a:p>
            <a:pPr algn="just"/>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model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lies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two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aspects:</a:t>
            </a:r>
          </a:p>
        </p:txBody>
      </p:sp>
      <p:sp>
        <p:nvSpPr>
          <p:cNvPr id="71" name="TextBox 53">
            <a:extLst>
              <a:ext uri="{FF2B5EF4-FFF2-40B4-BE49-F238E27FC236}">
                <a16:creationId xmlns:a16="http://schemas.microsoft.com/office/drawing/2014/main" id="{88483D56-6166-477C-B45E-3D1FEEFD38A6}"/>
              </a:ext>
            </a:extLst>
          </p:cNvPr>
          <p:cNvSpPr txBox="1"/>
          <p:nvPr/>
        </p:nvSpPr>
        <p:spPr>
          <a:xfrm>
            <a:off x="646471" y="37641239"/>
            <a:ext cx="9998567" cy="2062103"/>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en-US" sz="3200" b="1" dirty="0">
                <a:latin typeface="Cambria" charset="0"/>
                <a:ea typeface="Cambria" charset="0"/>
                <a:cs typeface="Cambria" charset="0"/>
              </a:rPr>
              <a:t> </a:t>
            </a:r>
            <a:r>
              <a:rPr lang="en-US" altLang="zh-CN" sz="3200" dirty="0">
                <a:latin typeface="Cambria" charset="0"/>
                <a:ea typeface="Cambria" charset="0"/>
                <a:cs typeface="Cambria" charset="0"/>
              </a:rPr>
              <a:t>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fully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convolution-deconvolution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model.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Recent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study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indicated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such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models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suffer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from</a:t>
            </a:r>
            <a:r>
              <a:rPr lang="zh-CN" altLang="en-US" sz="3200" dirty="0">
                <a:latin typeface="Cambria" charset="0"/>
                <a:ea typeface="Cambria" charset="0"/>
                <a:cs typeface="Cambria" charset="0"/>
              </a:rPr>
              <a:t> </a:t>
            </a:r>
            <a:r>
              <a:rPr lang="en-US" altLang="zh-CN" sz="3200" b="1" dirty="0">
                <a:latin typeface="Cambria" charset="0"/>
                <a:ea typeface="Cambria" charset="0"/>
                <a:cs typeface="Cambria" charset="0"/>
              </a:rPr>
              <a:t>fixed-context</a:t>
            </a:r>
            <a:r>
              <a:rPr lang="zh-CN" altLang="en-US" sz="3200" b="1" dirty="0">
                <a:latin typeface="Cambria" charset="0"/>
                <a:ea typeface="Cambria" charset="0"/>
                <a:cs typeface="Cambria" charset="0"/>
              </a:rPr>
              <a:t> </a:t>
            </a:r>
            <a:r>
              <a:rPr lang="en-US" altLang="zh-CN" sz="3200" b="1" dirty="0">
                <a:latin typeface="Cambria" charset="0"/>
                <a:ea typeface="Cambria" charset="0"/>
                <a:cs typeface="Cambria" charset="0"/>
              </a:rPr>
              <a:t>limitation</a:t>
            </a:r>
            <a:r>
              <a:rPr lang="en-US" altLang="zh-CN" sz="3200" dirty="0">
                <a:latin typeface="Cambria" charset="0"/>
                <a:ea typeface="Cambria" charset="0"/>
                <a:cs typeface="Cambria" charset="0"/>
              </a:rPr>
              <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meaning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fixed-sized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convolutional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kernels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cannot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receptive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fields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different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shapes.</a:t>
            </a:r>
          </a:p>
        </p:txBody>
      </p:sp>
      <p:sp>
        <p:nvSpPr>
          <p:cNvPr id="72" name="TextBox 53">
            <a:extLst>
              <a:ext uri="{FF2B5EF4-FFF2-40B4-BE49-F238E27FC236}">
                <a16:creationId xmlns:a16="http://schemas.microsoft.com/office/drawing/2014/main" id="{88483D56-6166-477C-B45E-3D1FEEFD38A6}"/>
              </a:ext>
            </a:extLst>
          </p:cNvPr>
          <p:cNvSpPr txBox="1"/>
          <p:nvPr/>
        </p:nvSpPr>
        <p:spPr>
          <a:xfrm>
            <a:off x="662301" y="36457301"/>
            <a:ext cx="9982737" cy="1077218"/>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en-US" sz="3200" b="1" dirty="0">
                <a:latin typeface="Cambria" charset="0"/>
                <a:ea typeface="Cambria" charset="0"/>
                <a:cs typeface="Cambria" charset="0"/>
              </a:rPr>
              <a:t> </a:t>
            </a:r>
            <a:r>
              <a:rPr lang="en-US" altLang="zh-CN" sz="3200" dirty="0">
                <a:latin typeface="Cambria" charset="0"/>
                <a:ea typeface="Cambria" charset="0"/>
                <a:cs typeface="Cambria" charset="0"/>
              </a:rPr>
              <a:t>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employs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up</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sampling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which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has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problem</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known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as</a:t>
            </a:r>
            <a:r>
              <a:rPr lang="zh-CN" altLang="en-US" sz="3200" dirty="0">
                <a:latin typeface="Cambria" charset="0"/>
                <a:ea typeface="Cambria" charset="0"/>
                <a:cs typeface="Cambria" charset="0"/>
              </a:rPr>
              <a:t> </a:t>
            </a:r>
            <a:r>
              <a:rPr lang="en-US" altLang="zh-CN" sz="3200" b="1" dirty="0">
                <a:latin typeface="Cambria" charset="0"/>
                <a:ea typeface="Cambria" charset="0"/>
                <a:cs typeface="Cambria" charset="0"/>
              </a:rPr>
              <a:t>checkboard</a:t>
            </a:r>
            <a:r>
              <a:rPr lang="zh-CN" altLang="en-US" sz="3200" b="1" dirty="0">
                <a:latin typeface="Cambria" charset="0"/>
                <a:ea typeface="Cambria" charset="0"/>
                <a:cs typeface="Cambria" charset="0"/>
              </a:rPr>
              <a:t> </a:t>
            </a:r>
            <a:r>
              <a:rPr lang="en-US" altLang="zh-CN" sz="3200" b="1" dirty="0">
                <a:latin typeface="Cambria" charset="0"/>
                <a:ea typeface="Cambria" charset="0"/>
                <a:cs typeface="Cambria" charset="0"/>
              </a:rPr>
              <a:t>artifacts</a:t>
            </a:r>
            <a:r>
              <a:rPr lang="en-US" altLang="zh-CN" sz="3200" dirty="0">
                <a:latin typeface="Cambria" charset="0"/>
                <a:ea typeface="Cambria" charset="0"/>
                <a:cs typeface="Cambria" charset="0"/>
              </a:rPr>
              <a:t>.</a:t>
            </a:r>
          </a:p>
        </p:txBody>
      </p:sp>
      <p:sp>
        <p:nvSpPr>
          <p:cNvPr id="69" name="TextBox 53">
            <a:extLst>
              <a:ext uri="{FF2B5EF4-FFF2-40B4-BE49-F238E27FC236}">
                <a16:creationId xmlns:a16="http://schemas.microsoft.com/office/drawing/2014/main" id="{88483D56-6166-477C-B45E-3D1FEEFD38A6}"/>
              </a:ext>
            </a:extLst>
          </p:cNvPr>
          <p:cNvSpPr txBox="1"/>
          <p:nvPr/>
        </p:nvSpPr>
        <p:spPr>
          <a:xfrm>
            <a:off x="10968390" y="6212500"/>
            <a:ext cx="7027001" cy="584775"/>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zh-CN" altLang="en-US" sz="3200" b="1">
                <a:latin typeface="Cambria" panose="02040503050406030204" pitchFamily="18" charset="0"/>
              </a:rPr>
              <a:t> </a:t>
            </a:r>
            <a:r>
              <a:rPr lang="en-US" altLang="zh-CN" sz="3200" b="1" dirty="0">
                <a:latin typeface="Cambria" panose="02040503050406030204" pitchFamily="18" charset="0"/>
              </a:rPr>
              <a:t>Voxel/</a:t>
            </a:r>
            <a:r>
              <a:rPr lang="en-US" altLang="zh-CN" sz="3200" b="1" dirty="0" err="1">
                <a:latin typeface="Cambria" panose="02040503050406030204" pitchFamily="18" charset="0"/>
              </a:rPr>
              <a:t>iVoxel</a:t>
            </a:r>
            <a:r>
              <a:rPr lang="zh-CN" altLang="en-US" sz="3200" b="1" dirty="0">
                <a:latin typeface="Cambria" panose="02040503050406030204" pitchFamily="18" charset="0"/>
              </a:rPr>
              <a:t> </a:t>
            </a:r>
            <a:r>
              <a:rPr lang="en-US" altLang="zh-CN" sz="3200" b="1" dirty="0">
                <a:latin typeface="Cambria" panose="02040503050406030204" pitchFamily="18" charset="0"/>
              </a:rPr>
              <a:t>Deconvolution</a:t>
            </a:r>
            <a:r>
              <a:rPr lang="zh-CN" altLang="en-US" sz="3200" b="1" dirty="0">
                <a:latin typeface="Cambria" panose="02040503050406030204" pitchFamily="18" charset="0"/>
              </a:rPr>
              <a:t> </a:t>
            </a:r>
            <a:r>
              <a:rPr lang="en-US" altLang="zh-CN" sz="3200" b="1" dirty="0">
                <a:latin typeface="Cambria" panose="02040503050406030204" pitchFamily="18" charset="0"/>
              </a:rPr>
              <a:t>Layer</a:t>
            </a:r>
            <a:r>
              <a:rPr lang="zh-CN" altLang="en-US" sz="3200" b="1" dirty="0">
                <a:latin typeface="Cambria" panose="02040503050406030204" pitchFamily="18" charset="0"/>
              </a:rPr>
              <a:t> </a:t>
            </a:r>
            <a:endParaRPr lang="en-US" sz="3200" b="1" dirty="0">
              <a:latin typeface="Cambria" panose="02040503050406030204" pitchFamily="18" charset="0"/>
            </a:endParaRPr>
          </a:p>
        </p:txBody>
      </p:sp>
      <p:sp>
        <p:nvSpPr>
          <p:cNvPr id="8" name="TextBox 7"/>
          <p:cNvSpPr txBox="1"/>
          <p:nvPr/>
        </p:nvSpPr>
        <p:spPr>
          <a:xfrm>
            <a:off x="11159848" y="6809422"/>
            <a:ext cx="18225760" cy="2554545"/>
          </a:xfrm>
          <a:prstGeom prst="rect">
            <a:avLst/>
          </a:prstGeom>
          <a:noFill/>
        </p:spPr>
        <p:txBody>
          <a:bodyPr wrap="square" rtlCol="0">
            <a:spAutoFit/>
          </a:bodyPr>
          <a:lstStyle/>
          <a:p>
            <a:pPr algn="just"/>
            <a:r>
              <a:rPr lang="en-US" altLang="zh-CN" sz="3200" dirty="0">
                <a:latin typeface="Cambria" charset="0"/>
                <a:ea typeface="Cambria" charset="0"/>
                <a:cs typeface="Cambria" charset="0"/>
              </a:rPr>
              <a:t>One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cause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checkboard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artifacts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can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easily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found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decompose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3D deconvolution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operation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into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two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steps.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First,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generates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eight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separate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groups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 feature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maps.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Second, they are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shuffled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and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combined.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Note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dependency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among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them.</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address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problem,</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propose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voxel/</a:t>
            </a:r>
            <a:r>
              <a:rPr lang="en-US" altLang="zh-CN" sz="3200" dirty="0" err="1">
                <a:latin typeface="Cambria" charset="0"/>
                <a:ea typeface="Cambria" charset="0"/>
                <a:cs typeface="Cambria" charset="0"/>
              </a:rPr>
              <a:t>ivoxel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layer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t>
            </a:r>
            <a:r>
              <a:rPr lang="en-US" altLang="zh-CN" sz="3200" dirty="0" err="1">
                <a:latin typeface="Cambria" charset="0"/>
                <a:ea typeface="Cambria" charset="0"/>
                <a:cs typeface="Cambria" charset="0"/>
              </a:rPr>
              <a:t>VoxelDCL</a:t>
            </a:r>
            <a:r>
              <a:rPr lang="en-US" altLang="zh-CN" sz="3200" dirty="0">
                <a:latin typeface="Cambria" charset="0"/>
                <a:ea typeface="Cambria" charset="0"/>
                <a:cs typeface="Cambria" charset="0"/>
              </a:rPr>
              <a:t>/</a:t>
            </a:r>
            <a:r>
              <a:rPr lang="en-US" altLang="zh-CN" sz="3200" dirty="0" err="1">
                <a:latin typeface="Cambria" charset="0"/>
                <a:ea typeface="Cambria" charset="0"/>
                <a:cs typeface="Cambria" charset="0"/>
              </a:rPr>
              <a:t>iVoxelDCL</a:t>
            </a:r>
            <a:r>
              <a:rPr lang="en-US" altLang="zh-CN" sz="3200" dirty="0">
                <a:latin typeface="Cambria" charset="0"/>
                <a:ea typeface="Cambria" charset="0"/>
                <a:cs typeface="Cambria" charset="0"/>
              </a:rPr>
              <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which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can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build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dependencies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among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different groups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feature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maps.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alleviate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checkboard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artifacts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and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improve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segmentation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accuracy.</a:t>
            </a:r>
            <a:endParaRPr lang="en-US" sz="3200" b="1" dirty="0">
              <a:latin typeface="Cambria" charset="0"/>
              <a:ea typeface="Cambria" charset="0"/>
              <a:cs typeface="Cambria" charset="0"/>
            </a:endParaRPr>
          </a:p>
        </p:txBody>
      </p:sp>
      <p:sp>
        <p:nvSpPr>
          <p:cNvPr id="110" name="TextBox 53">
            <a:extLst>
              <a:ext uri="{FF2B5EF4-FFF2-40B4-BE49-F238E27FC236}">
                <a16:creationId xmlns:a16="http://schemas.microsoft.com/office/drawing/2014/main" id="{88483D56-6166-477C-B45E-3D1FEEFD38A6}"/>
              </a:ext>
            </a:extLst>
          </p:cNvPr>
          <p:cNvSpPr txBox="1"/>
          <p:nvPr/>
        </p:nvSpPr>
        <p:spPr>
          <a:xfrm>
            <a:off x="10968389" y="13423300"/>
            <a:ext cx="6862411" cy="584775"/>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zh-CN" altLang="en-US" sz="3200" b="1" dirty="0">
                <a:latin typeface="Cambria" panose="02040503050406030204" pitchFamily="18" charset="0"/>
              </a:rPr>
              <a:t> </a:t>
            </a:r>
            <a:r>
              <a:rPr lang="en-US" altLang="zh-CN" sz="3200" b="1" dirty="0">
                <a:latin typeface="Cambria" panose="02040503050406030204" pitchFamily="18" charset="0"/>
              </a:rPr>
              <a:t>Dense</a:t>
            </a:r>
            <a:r>
              <a:rPr lang="zh-CN" altLang="en-US" sz="3200" b="1" dirty="0">
                <a:latin typeface="Cambria" panose="02040503050406030204" pitchFamily="18" charset="0"/>
              </a:rPr>
              <a:t> </a:t>
            </a:r>
            <a:r>
              <a:rPr lang="en-US" altLang="zh-CN" sz="3200" b="1" dirty="0">
                <a:latin typeface="Cambria" panose="02040503050406030204" pitchFamily="18" charset="0"/>
              </a:rPr>
              <a:t>Transformer</a:t>
            </a:r>
            <a:r>
              <a:rPr lang="zh-CN" altLang="en-US" sz="3200" b="1" dirty="0">
                <a:latin typeface="Cambria" panose="02040503050406030204" pitchFamily="18" charset="0"/>
              </a:rPr>
              <a:t> </a:t>
            </a:r>
            <a:r>
              <a:rPr lang="en-US" altLang="zh-CN" sz="3200" b="1" dirty="0">
                <a:latin typeface="Cambria" panose="02040503050406030204" pitchFamily="18" charset="0"/>
              </a:rPr>
              <a:t>Network</a:t>
            </a:r>
            <a:endParaRPr lang="en-US" sz="3200" b="1" dirty="0">
              <a:latin typeface="Cambria" panose="02040503050406030204" pitchFamily="18" charset="0"/>
            </a:endParaRPr>
          </a:p>
        </p:txBody>
      </p:sp>
      <p:sp>
        <p:nvSpPr>
          <p:cNvPr id="111" name="TextBox 110"/>
          <p:cNvSpPr txBox="1"/>
          <p:nvPr/>
        </p:nvSpPr>
        <p:spPr>
          <a:xfrm>
            <a:off x="11159847" y="14020222"/>
            <a:ext cx="18225760" cy="2554545"/>
          </a:xfrm>
          <a:prstGeom prst="rect">
            <a:avLst/>
          </a:prstGeom>
          <a:noFill/>
        </p:spPr>
        <p:txBody>
          <a:bodyPr wrap="square" rtlCol="0">
            <a:spAutoFit/>
          </a:bodyPr>
          <a:lstStyle/>
          <a:p>
            <a:pPr algn="just"/>
            <a:r>
              <a:rPr lang="en-US" altLang="zh-CN" sz="3200" dirty="0">
                <a:latin typeface="Cambria" charset="0"/>
                <a:ea typeface="Cambria" charset="0"/>
                <a:cs typeface="Cambria" charset="0"/>
              </a:rPr>
              <a:t>To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overcome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fixed-context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limitation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fully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convolution-deconvolution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networks,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propose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dense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transformer</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network</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(DTN).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learns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some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transformations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performed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feature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maps,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reshaping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receptive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fields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so</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that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can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processed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using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normal</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convolution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kernels.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Particularly,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are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doing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dense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prediction,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transformations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must</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have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corresponding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inverse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operations,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which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properly</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implemented</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by</a:t>
            </a:r>
            <a:r>
              <a:rPr lang="zh-CN" altLang="en-US" sz="3200" dirty="0">
                <a:latin typeface="Cambria" charset="0"/>
                <a:ea typeface="Cambria" charset="0"/>
                <a:cs typeface="Cambria" charset="0"/>
              </a:rPr>
              <a:t> </a:t>
            </a:r>
            <a:r>
              <a:rPr lang="en-US" altLang="zh-CN" sz="3200">
                <a:latin typeface="Cambria" charset="0"/>
                <a:ea typeface="Cambria" charset="0"/>
                <a:cs typeface="Cambria" charset="0"/>
              </a:rPr>
              <a:t>our DTN</a:t>
            </a:r>
            <a:r>
              <a:rPr lang="en-US" altLang="zh-CN" sz="3200" dirty="0">
                <a:latin typeface="Cambria" charset="0"/>
                <a:ea typeface="Cambria" charset="0"/>
                <a:cs typeface="Cambria" charset="0"/>
              </a:rPr>
              <a:t>.</a:t>
            </a:r>
            <a:endParaRPr lang="en-US" sz="3200" b="1" dirty="0">
              <a:latin typeface="Cambria" charset="0"/>
              <a:ea typeface="Cambria" charset="0"/>
              <a:cs typeface="Cambria" charset="0"/>
            </a:endParaRPr>
          </a:p>
        </p:txBody>
      </p:sp>
      <p:sp>
        <p:nvSpPr>
          <p:cNvPr id="122" name="TextBox 53"/>
          <p:cNvSpPr txBox="1"/>
          <p:nvPr/>
        </p:nvSpPr>
        <p:spPr>
          <a:xfrm>
            <a:off x="11240589" y="26280054"/>
            <a:ext cx="12481651" cy="584775"/>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zh-CN" altLang="en-US" sz="3200" b="1" dirty="0">
                <a:latin typeface="Cambria" panose="02040503050406030204" pitchFamily="18" charset="0"/>
              </a:rPr>
              <a:t> </a:t>
            </a:r>
            <a:r>
              <a:rPr lang="en-US" sz="3200" b="1" dirty="0">
                <a:latin typeface="Cambria" panose="02040503050406030204" pitchFamily="18" charset="0"/>
              </a:rPr>
              <a:t>Measurements of the performance</a:t>
            </a:r>
          </a:p>
        </p:txBody>
      </p:sp>
      <mc:AlternateContent xmlns:mc="http://schemas.openxmlformats.org/markup-compatibility/2006" xmlns:a14="http://schemas.microsoft.com/office/drawing/2010/main">
        <mc:Choice Requires="a14">
          <p:sp>
            <p:nvSpPr>
              <p:cNvPr id="123" name="文本框 9"/>
              <p:cNvSpPr txBox="1"/>
              <p:nvPr/>
            </p:nvSpPr>
            <p:spPr>
              <a:xfrm>
                <a:off x="14016557" y="27076254"/>
                <a:ext cx="3302890" cy="11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charset="0"/>
                          <a:ea typeface="Cambria" charset="0"/>
                          <a:cs typeface="Cambria" charset="0"/>
                        </a:rPr>
                        <m:t>𝐷𝑅</m:t>
                      </m:r>
                      <m:r>
                        <a:rPr lang="en-US" altLang="zh-CN" sz="3200" b="0" i="1" smtClean="0">
                          <a:solidFill>
                            <a:srgbClr val="FF0000"/>
                          </a:solidFill>
                          <a:latin typeface="Cambria Math" charset="0"/>
                          <a:ea typeface="Cambria" charset="0"/>
                          <a:cs typeface="Cambria" charset="0"/>
                        </a:rPr>
                        <m:t>=2</m:t>
                      </m:r>
                      <m:f>
                        <m:fPr>
                          <m:ctrlPr>
                            <a:rPr lang="mr-IN" altLang="zh-CN" sz="3200" b="0" i="1" smtClean="0">
                              <a:solidFill>
                                <a:srgbClr val="FF0000"/>
                              </a:solidFill>
                              <a:latin typeface="Cambria Math" panose="02040503050406030204" pitchFamily="18" charset="0"/>
                              <a:ea typeface="Cambria" charset="0"/>
                              <a:cs typeface="Cambria" charset="0"/>
                            </a:rPr>
                          </m:ctrlPr>
                        </m:fPr>
                        <m:num>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𝐴</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r>
                            <a:rPr lang="en-US" altLang="zh-CN" sz="3200" b="0" i="1" smtClean="0">
                              <a:solidFill>
                                <a:srgbClr val="FF0000"/>
                              </a:solidFill>
                              <a:latin typeface="Cambria Math" charset="0"/>
                              <a:ea typeface="Cambria" charset="0"/>
                              <a:cs typeface="Cambria" charset="0"/>
                            </a:rPr>
                            <m:t>|</m:t>
                          </m:r>
                        </m:num>
                        <m:den>
                          <m:d>
                            <m:dPr>
                              <m:begChr m:val="|"/>
                              <m:endChr m:val="|"/>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𝐴</m:t>
                              </m:r>
                            </m:e>
                          </m:d>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r>
                            <a:rPr lang="en-US" altLang="zh-CN" sz="3200" b="0" i="1" smtClean="0">
                              <a:solidFill>
                                <a:srgbClr val="FF0000"/>
                              </a:solidFill>
                              <a:latin typeface="Cambria Math" charset="0"/>
                              <a:ea typeface="Cambria" charset="0"/>
                              <a:cs typeface="Cambria" charset="0"/>
                            </a:rPr>
                            <m:t>|</m:t>
                          </m:r>
                        </m:den>
                      </m:f>
                    </m:oMath>
                  </m:oMathPara>
                </a14:m>
                <a:endParaRPr lang="en-US" altLang="zh-CN" sz="3200" dirty="0">
                  <a:solidFill>
                    <a:srgbClr val="FF0000"/>
                  </a:solidFill>
                  <a:latin typeface="Cambria" charset="0"/>
                  <a:ea typeface="Cambria" charset="0"/>
                  <a:cs typeface="Cambria" charset="0"/>
                </a:endParaRPr>
              </a:p>
            </p:txBody>
          </p:sp>
        </mc:Choice>
        <mc:Fallback xmlns="">
          <p:sp>
            <p:nvSpPr>
              <p:cNvPr id="123" name="文本框 9"/>
              <p:cNvSpPr txBox="1">
                <a:spLocks noRot="1" noChangeAspect="1" noMove="1" noResize="1" noEditPoints="1" noAdjustHandles="1" noChangeArrowheads="1" noChangeShapeType="1" noTextEdit="1"/>
              </p:cNvSpPr>
              <p:nvPr/>
            </p:nvSpPr>
            <p:spPr>
              <a:xfrm>
                <a:off x="14016557" y="27076254"/>
                <a:ext cx="3302890" cy="1110497"/>
              </a:xfrm>
              <a:prstGeom prst="rect">
                <a:avLst/>
              </a:prstGeom>
              <a:blipFill rotWithShape="0">
                <a:blip r:embed="rId6"/>
                <a:stretch>
                  <a:fillRect/>
                </a:stretch>
              </a:blipFill>
            </p:spPr>
            <p:txBody>
              <a:bodyPr/>
              <a:lstStyle/>
              <a:p>
                <a:r>
                  <a:rPr lang="en-US">
                    <a:noFill/>
                  </a:rPr>
                  <a:t> </a:t>
                </a:r>
              </a:p>
            </p:txBody>
          </p:sp>
        </mc:Fallback>
      </mc:AlternateContent>
      <p:sp>
        <p:nvSpPr>
          <p:cNvPr id="124" name="任意多边形 21"/>
          <p:cNvSpPr/>
          <p:nvPr/>
        </p:nvSpPr>
        <p:spPr>
          <a:xfrm>
            <a:off x="11413178" y="26928451"/>
            <a:ext cx="2614577" cy="1411865"/>
          </a:xfrm>
          <a:custGeom>
            <a:avLst/>
            <a:gdLst>
              <a:gd name="connsiteX0" fmla="*/ 0 w 435864"/>
              <a:gd name="connsiteY0" fmla="*/ 0 h 533400"/>
              <a:gd name="connsiteX1" fmla="*/ 381000 w 435864"/>
              <a:gd name="connsiteY1" fmla="*/ 0 h 533400"/>
              <a:gd name="connsiteX2" fmla="*/ 381000 w 435864"/>
              <a:gd name="connsiteY2" fmla="*/ 97207 h 533400"/>
              <a:gd name="connsiteX3" fmla="*/ 435864 w 435864"/>
              <a:gd name="connsiteY3" fmla="*/ 142927 h 533400"/>
              <a:gd name="connsiteX4" fmla="*/ 381000 w 435864"/>
              <a:gd name="connsiteY4" fmla="*/ 188647 h 533400"/>
              <a:gd name="connsiteX5" fmla="*/ 381000 w 435864"/>
              <a:gd name="connsiteY5" fmla="*/ 533400 h 533400"/>
              <a:gd name="connsiteX6" fmla="*/ 0 w 435864"/>
              <a:gd name="connsiteY6"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864" h="533400">
                <a:moveTo>
                  <a:pt x="0" y="0"/>
                </a:moveTo>
                <a:lnTo>
                  <a:pt x="381000" y="0"/>
                </a:lnTo>
                <a:lnTo>
                  <a:pt x="381000" y="97207"/>
                </a:lnTo>
                <a:lnTo>
                  <a:pt x="435864" y="142927"/>
                </a:lnTo>
                <a:lnTo>
                  <a:pt x="381000" y="188647"/>
                </a:lnTo>
                <a:lnTo>
                  <a:pt x="381000" y="533400"/>
                </a:lnTo>
                <a:lnTo>
                  <a:pt x="0" y="533400"/>
                </a:lnTo>
                <a:close/>
              </a:path>
            </a:pathLst>
          </a:custGeom>
          <a:solidFill>
            <a:srgbClr val="D3634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altLang="zh-CN" sz="3900" dirty="0">
                <a:latin typeface="Cambria" panose="02040503050406030204" pitchFamily="18" charset="0"/>
              </a:rPr>
              <a:t>Dice</a:t>
            </a:r>
          </a:p>
          <a:p>
            <a:r>
              <a:rPr lang="en-US" altLang="zh-CN" sz="3900" dirty="0">
                <a:latin typeface="Cambria" panose="02040503050406030204" pitchFamily="18" charset="0"/>
              </a:rPr>
              <a:t>Ratios:</a:t>
            </a:r>
            <a:endParaRPr lang="zh-CN" altLang="en-US" sz="39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25" name="文本框 9"/>
              <p:cNvSpPr txBox="1"/>
              <p:nvPr/>
            </p:nvSpPr>
            <p:spPr>
              <a:xfrm>
                <a:off x="17483328" y="27043460"/>
                <a:ext cx="11898956" cy="1077218"/>
              </a:xfrm>
              <a:prstGeom prst="rect">
                <a:avLst/>
              </a:prstGeom>
              <a:noFill/>
            </p:spPr>
            <p:txBody>
              <a:bodyPr wrap="square" rtlCol="0">
                <a:spAutoFit/>
              </a:bodyPr>
              <a:lstStyle/>
              <a:p>
                <a14:m>
                  <m:oMath xmlns:m="http://schemas.openxmlformats.org/officeDocument/2006/math">
                    <m:r>
                      <a:rPr lang="en-US" altLang="zh-CN" sz="3200" i="1" dirty="0" smtClean="0">
                        <a:solidFill>
                          <a:schemeClr val="tx1"/>
                        </a:solidFill>
                        <a:latin typeface="Cambria Math" charset="0"/>
                        <a:ea typeface="Cambria" charset="0"/>
                        <a:cs typeface="Cambria" charset="0"/>
                      </a:rPr>
                      <m:t>𝐴</m:t>
                    </m:r>
                  </m:oMath>
                </a14:m>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and</a:t>
                </a:r>
                <a:r>
                  <a:rPr lang="zh-CN" altLang="en-US" sz="3200" dirty="0">
                    <a:solidFill>
                      <a:schemeClr val="tx1"/>
                    </a:solidFill>
                    <a:latin typeface="Cambria" charset="0"/>
                    <a:ea typeface="Cambria" charset="0"/>
                    <a:cs typeface="Cambria" charset="0"/>
                  </a:rPr>
                  <a:t> </a:t>
                </a:r>
                <a14:m>
                  <m:oMath xmlns:m="http://schemas.openxmlformats.org/officeDocument/2006/math">
                    <m:r>
                      <a:rPr lang="en-US" altLang="zh-CN" sz="3200" i="1" dirty="0">
                        <a:solidFill>
                          <a:schemeClr val="tx1"/>
                        </a:solidFill>
                        <a:latin typeface="Cambria Math" charset="0"/>
                        <a:ea typeface="Cambria" charset="0"/>
                        <a:cs typeface="Cambria" charset="0"/>
                      </a:rPr>
                      <m:t>𝐵</m:t>
                    </m:r>
                  </m:oMath>
                </a14:m>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denote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the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prediction</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and</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ground</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truth,</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respectively.</a:t>
                </a:r>
                <a:r>
                  <a:rPr lang="zh-CN" altLang="en-US" sz="3200" dirty="0">
                    <a:solidFill>
                      <a:schemeClr val="tx1"/>
                    </a:solidFill>
                    <a:latin typeface="Cambria" charset="0"/>
                    <a:ea typeface="Cambria" charset="0"/>
                    <a:cs typeface="Cambria" charset="0"/>
                  </a:rPr>
                  <a:t> </a:t>
                </a:r>
                <a14:m>
                  <m:oMath xmlns:m="http://schemas.openxmlformats.org/officeDocument/2006/math">
                    <m:d>
                      <m:dPr>
                        <m:begChr m:val="|"/>
                        <m:endChr m:val="|"/>
                        <m:ctrlPr>
                          <a:rPr lang="en-US" altLang="zh-CN" sz="3200" b="0" i="1" smtClean="0">
                            <a:solidFill>
                              <a:schemeClr val="tx1"/>
                            </a:solidFill>
                            <a:latin typeface="Cambria Math" panose="02040503050406030204" pitchFamily="18" charset="0"/>
                            <a:ea typeface="Cambria" charset="0"/>
                            <a:cs typeface="Cambria" charset="0"/>
                          </a:rPr>
                        </m:ctrlPr>
                      </m:dPr>
                      <m:e>
                        <m:r>
                          <a:rPr lang="en-US" altLang="zh-CN" sz="3200" b="0" i="1" smtClean="0">
                            <a:solidFill>
                              <a:schemeClr val="tx1"/>
                            </a:solidFill>
                            <a:latin typeface="Cambria Math" charset="0"/>
                            <a:ea typeface="Cambria" charset="0"/>
                            <a:cs typeface="Cambria" charset="0"/>
                          </a:rPr>
                          <m:t>𝐴</m:t>
                        </m:r>
                        <m:r>
                          <a:rPr lang="en-US" altLang="zh-CN" sz="3200" b="0" i="1" smtClean="0">
                            <a:solidFill>
                              <a:schemeClr val="tx1"/>
                            </a:solidFill>
                            <a:latin typeface="Cambria Math" charset="0"/>
                            <a:ea typeface="Cambria" charset="0"/>
                            <a:cs typeface="Cambria" charset="0"/>
                          </a:rPr>
                          <m:t>∩</m:t>
                        </m:r>
                        <m:r>
                          <a:rPr lang="en-US" altLang="zh-CN" sz="3200" b="0" i="1" smtClean="0">
                            <a:solidFill>
                              <a:schemeClr val="tx1"/>
                            </a:solidFill>
                            <a:latin typeface="Cambria Math" charset="0"/>
                            <a:ea typeface="Cambria" charset="0"/>
                            <a:cs typeface="Cambria" charset="0"/>
                          </a:rPr>
                          <m:t>𝐵</m:t>
                        </m:r>
                      </m:e>
                    </m:d>
                  </m:oMath>
                </a14:m>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denotes</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the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number</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of</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shared</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positive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elements</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by</a:t>
                </a:r>
                <a:r>
                  <a:rPr lang="zh-CN" altLang="en-US" sz="3200" dirty="0">
                    <a:solidFill>
                      <a:schemeClr val="tx1"/>
                    </a:solidFill>
                    <a:latin typeface="Cambria" charset="0"/>
                    <a:ea typeface="Cambria" charset="0"/>
                    <a:cs typeface="Cambria" charset="0"/>
                  </a:rPr>
                  <a:t> </a:t>
                </a:r>
                <a14:m>
                  <m:oMath xmlns:m="http://schemas.openxmlformats.org/officeDocument/2006/math">
                    <m:r>
                      <a:rPr lang="en-US" altLang="zh-CN" sz="3200" i="1" dirty="0">
                        <a:solidFill>
                          <a:schemeClr val="tx1"/>
                        </a:solidFill>
                        <a:latin typeface="Cambria Math" charset="0"/>
                        <a:ea typeface="Cambria" charset="0"/>
                        <a:cs typeface="Cambria" charset="0"/>
                      </a:rPr>
                      <m:t>𝐴</m:t>
                    </m:r>
                  </m:oMath>
                </a14:m>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and</a:t>
                </a:r>
                <a:r>
                  <a:rPr lang="zh-CN" altLang="en-US" sz="3200" dirty="0">
                    <a:solidFill>
                      <a:schemeClr val="tx1"/>
                    </a:solidFill>
                    <a:latin typeface="Cambria" charset="0"/>
                    <a:ea typeface="Cambria" charset="0"/>
                    <a:cs typeface="Cambria" charset="0"/>
                  </a:rPr>
                  <a:t> </a:t>
                </a:r>
                <a14:m>
                  <m:oMath xmlns:m="http://schemas.openxmlformats.org/officeDocument/2006/math">
                    <m:r>
                      <a:rPr lang="en-US" altLang="zh-CN" sz="3200" i="1" dirty="0">
                        <a:solidFill>
                          <a:schemeClr val="tx1"/>
                        </a:solidFill>
                        <a:latin typeface="Cambria Math" charset="0"/>
                        <a:ea typeface="Cambria" charset="0"/>
                        <a:cs typeface="Cambria" charset="0"/>
                      </a:rPr>
                      <m:t>𝐵</m:t>
                    </m:r>
                  </m:oMath>
                </a14:m>
                <a:r>
                  <a:rPr lang="en-US" altLang="zh-CN" sz="3200" dirty="0">
                    <a:solidFill>
                      <a:schemeClr val="tx1"/>
                    </a:solidFill>
                    <a:latin typeface="Cambria" charset="0"/>
                    <a:ea typeface="Cambria" charset="0"/>
                    <a:cs typeface="Cambria" charset="0"/>
                  </a:rPr>
                  <a:t>.</a:t>
                </a:r>
                <a:endParaRPr lang="en-US" sz="3200" dirty="0">
                  <a:solidFill>
                    <a:schemeClr val="tx1"/>
                  </a:solidFill>
                  <a:latin typeface="Cambria" charset="0"/>
                  <a:ea typeface="Cambria" charset="0"/>
                  <a:cs typeface="Cambria" charset="0"/>
                </a:endParaRPr>
              </a:p>
            </p:txBody>
          </p:sp>
        </mc:Choice>
        <mc:Fallback xmlns="">
          <p:sp>
            <p:nvSpPr>
              <p:cNvPr id="125" name="文本框 9"/>
              <p:cNvSpPr txBox="1">
                <a:spLocks noRot="1" noChangeAspect="1" noMove="1" noResize="1" noEditPoints="1" noAdjustHandles="1" noChangeArrowheads="1" noChangeShapeType="1" noTextEdit="1"/>
              </p:cNvSpPr>
              <p:nvPr/>
            </p:nvSpPr>
            <p:spPr>
              <a:xfrm>
                <a:off x="17483328" y="27043460"/>
                <a:ext cx="11898956" cy="1077218"/>
              </a:xfrm>
              <a:prstGeom prst="rect">
                <a:avLst/>
              </a:prstGeom>
              <a:blipFill rotWithShape="0">
                <a:blip r:embed="rId7"/>
                <a:stretch>
                  <a:fillRect t="-7345" r="-1281" b="-17514"/>
                </a:stretch>
              </a:blipFill>
            </p:spPr>
            <p:txBody>
              <a:bodyPr/>
              <a:lstStyle/>
              <a:p>
                <a:r>
                  <a:rPr lang="en-US">
                    <a:noFill/>
                  </a:rPr>
                  <a:t> </a:t>
                </a:r>
              </a:p>
            </p:txBody>
          </p:sp>
        </mc:Fallback>
      </mc:AlternateContent>
      <p:sp>
        <p:nvSpPr>
          <p:cNvPr id="126" name="任意多边形 21"/>
          <p:cNvSpPr/>
          <p:nvPr/>
        </p:nvSpPr>
        <p:spPr>
          <a:xfrm>
            <a:off x="11408446" y="28460597"/>
            <a:ext cx="2619309" cy="1415027"/>
          </a:xfrm>
          <a:custGeom>
            <a:avLst/>
            <a:gdLst>
              <a:gd name="connsiteX0" fmla="*/ 0 w 435864"/>
              <a:gd name="connsiteY0" fmla="*/ 0 h 533400"/>
              <a:gd name="connsiteX1" fmla="*/ 381000 w 435864"/>
              <a:gd name="connsiteY1" fmla="*/ 0 h 533400"/>
              <a:gd name="connsiteX2" fmla="*/ 381000 w 435864"/>
              <a:gd name="connsiteY2" fmla="*/ 97207 h 533400"/>
              <a:gd name="connsiteX3" fmla="*/ 435864 w 435864"/>
              <a:gd name="connsiteY3" fmla="*/ 142927 h 533400"/>
              <a:gd name="connsiteX4" fmla="*/ 381000 w 435864"/>
              <a:gd name="connsiteY4" fmla="*/ 188647 h 533400"/>
              <a:gd name="connsiteX5" fmla="*/ 381000 w 435864"/>
              <a:gd name="connsiteY5" fmla="*/ 533400 h 533400"/>
              <a:gd name="connsiteX6" fmla="*/ 0 w 435864"/>
              <a:gd name="connsiteY6"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864" h="533400">
                <a:moveTo>
                  <a:pt x="0" y="0"/>
                </a:moveTo>
                <a:lnTo>
                  <a:pt x="381000" y="0"/>
                </a:lnTo>
                <a:lnTo>
                  <a:pt x="381000" y="97207"/>
                </a:lnTo>
                <a:lnTo>
                  <a:pt x="435864" y="142927"/>
                </a:lnTo>
                <a:lnTo>
                  <a:pt x="381000" y="188647"/>
                </a:lnTo>
                <a:lnTo>
                  <a:pt x="381000" y="533400"/>
                </a:lnTo>
                <a:lnTo>
                  <a:pt x="0" y="533400"/>
                </a:lnTo>
                <a:close/>
              </a:path>
            </a:pathLst>
          </a:custGeom>
          <a:solidFill>
            <a:srgbClr val="D3634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en-US" altLang="zh-CN" sz="3900" dirty="0" err="1">
                <a:latin typeface="Cambria" panose="02040503050406030204" pitchFamily="18" charset="0"/>
              </a:rPr>
              <a:t>Hausdorff</a:t>
            </a:r>
            <a:r>
              <a:rPr lang="zh-CN" altLang="en-US" sz="3900" dirty="0">
                <a:latin typeface="Cambria" panose="02040503050406030204" pitchFamily="18" charset="0"/>
              </a:rPr>
              <a:t> </a:t>
            </a:r>
            <a:r>
              <a:rPr lang="en-US" altLang="zh-CN" sz="3900" dirty="0">
                <a:latin typeface="Cambria" panose="02040503050406030204" pitchFamily="18" charset="0"/>
              </a:rPr>
              <a:t>Distance:</a:t>
            </a:r>
            <a:endParaRPr lang="zh-CN" altLang="en-US" sz="39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27" name="文本框 9"/>
              <p:cNvSpPr txBox="1"/>
              <p:nvPr/>
            </p:nvSpPr>
            <p:spPr>
              <a:xfrm>
                <a:off x="14027754" y="28467803"/>
                <a:ext cx="6557758" cy="1423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charset="0"/>
                          <a:ea typeface="Cambria" charset="0"/>
                          <a:cs typeface="Cambria" charset="0"/>
                        </a:rPr>
                        <m:t>𝑀𝐻𝐷</m:t>
                      </m:r>
                      <m:d>
                        <m:dPr>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𝐴</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e>
                      </m:d>
                      <m:r>
                        <a:rPr lang="en-US" altLang="zh-CN" sz="3200" b="0" i="1" smtClean="0">
                          <a:solidFill>
                            <a:srgbClr val="FF0000"/>
                          </a:solidFill>
                          <a:latin typeface="Cambria Math" charset="0"/>
                          <a:ea typeface="Cambria" charset="0"/>
                          <a:cs typeface="Cambria" charset="0"/>
                        </a:rPr>
                        <m:t>=</m:t>
                      </m:r>
                      <m:func>
                        <m:funcPr>
                          <m:ctrlPr>
                            <a:rPr lang="en-US" altLang="zh-CN" sz="3200" b="0" i="1" smtClean="0">
                              <a:solidFill>
                                <a:srgbClr val="FF0000"/>
                              </a:solidFill>
                              <a:latin typeface="Cambria Math" panose="02040503050406030204" pitchFamily="18" charset="0"/>
                              <a:ea typeface="Cambria" charset="0"/>
                              <a:cs typeface="Cambria" charset="0"/>
                            </a:rPr>
                          </m:ctrlPr>
                        </m:funcPr>
                        <m:fName>
                          <m:r>
                            <m:rPr>
                              <m:sty m:val="p"/>
                            </m:rPr>
                            <a:rPr lang="en-US" altLang="zh-CN" sz="3200" b="0" i="0" smtClean="0">
                              <a:solidFill>
                                <a:srgbClr val="FF0000"/>
                              </a:solidFill>
                              <a:latin typeface="Cambria Math" charset="0"/>
                              <a:ea typeface="Cambria" charset="0"/>
                              <a:cs typeface="Cambria" charset="0"/>
                            </a:rPr>
                            <m:t>max</m:t>
                          </m:r>
                        </m:fName>
                        <m:e>
                          <m:d>
                            <m:dPr>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𝑑</m:t>
                              </m:r>
                              <m:d>
                                <m:dPr>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𝐴</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e>
                              </m:d>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𝑑</m:t>
                              </m:r>
                              <m:d>
                                <m:dPr>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𝐴</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e>
                              </m:d>
                            </m:e>
                          </m:d>
                        </m:e>
                      </m:func>
                    </m:oMath>
                  </m:oMathPara>
                </a14:m>
                <a:endParaRPr lang="en-US" altLang="zh-CN" sz="3200" b="0" dirty="0">
                  <a:solidFill>
                    <a:srgbClr val="FF0000"/>
                  </a:solidFill>
                  <a:latin typeface="Cambria" charset="0"/>
                  <a:ea typeface="Cambria" charset="0"/>
                  <a:cs typeface="Cambria" charset="0"/>
                </a:endParaRPr>
              </a:p>
              <a:p>
                <a:r>
                  <a:rPr lang="en-US" altLang="zh-CN" sz="3200" dirty="0">
                    <a:solidFill>
                      <a:srgbClr val="FF0000"/>
                    </a:solidFill>
                    <a:ea typeface="Cambria" charset="0"/>
                    <a:cs typeface="Cambria" charset="0"/>
                  </a:rPr>
                  <a:t>w</a:t>
                </a:r>
                <a:r>
                  <a:rPr lang="en-US" altLang="zh-CN" sz="3200" b="0" dirty="0">
                    <a:solidFill>
                      <a:srgbClr val="FF0000"/>
                    </a:solidFill>
                    <a:ea typeface="Cambria" charset="0"/>
                    <a:cs typeface="Cambria" charset="0"/>
                  </a:rPr>
                  <a:t>here</a:t>
                </a:r>
                <a:r>
                  <a:rPr lang="zh-CN" altLang="en-US" sz="3200" b="0" dirty="0">
                    <a:solidFill>
                      <a:srgbClr val="FF0000"/>
                    </a:solidFill>
                    <a:ea typeface="Cambria" charset="0"/>
                    <a:cs typeface="Cambria" charset="0"/>
                  </a:rPr>
                  <a:t> </a:t>
                </a:r>
                <a14:m>
                  <m:oMath xmlns:m="http://schemas.openxmlformats.org/officeDocument/2006/math">
                    <m:r>
                      <a:rPr lang="en-US" altLang="zh-CN" sz="3200" b="0" i="1" smtClean="0">
                        <a:solidFill>
                          <a:srgbClr val="FF0000"/>
                        </a:solidFill>
                        <a:latin typeface="Cambria Math" charset="0"/>
                        <a:ea typeface="Cambria" charset="0"/>
                        <a:cs typeface="Cambria" charset="0"/>
                      </a:rPr>
                      <m:t>𝑑</m:t>
                    </m:r>
                    <m:d>
                      <m:dPr>
                        <m:ctrlPr>
                          <a:rPr lang="en-US" altLang="zh-CN" sz="3200" b="0" i="1" smtClean="0">
                            <a:solidFill>
                              <a:srgbClr val="FF0000"/>
                            </a:solidFill>
                            <a:latin typeface="Cambria Math" panose="02040503050406030204" pitchFamily="18" charset="0"/>
                            <a:ea typeface="Cambria" charset="0"/>
                            <a:cs typeface="Cambria" charset="0"/>
                          </a:rPr>
                        </m:ctrlPr>
                      </m:dPr>
                      <m:e>
                        <m:r>
                          <a:rPr lang="en-US" altLang="zh-CN" sz="3200" b="0" i="1" smtClean="0">
                            <a:solidFill>
                              <a:srgbClr val="FF0000"/>
                            </a:solidFill>
                            <a:latin typeface="Cambria Math" charset="0"/>
                            <a:ea typeface="Cambria" charset="0"/>
                            <a:cs typeface="Cambria" charset="0"/>
                          </a:rPr>
                          <m:t>𝐴</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e>
                    </m:d>
                    <m:r>
                      <a:rPr lang="en-US" altLang="zh-CN" sz="3200" b="0" i="1" smtClean="0">
                        <a:solidFill>
                          <a:srgbClr val="FF0000"/>
                        </a:solidFill>
                        <a:latin typeface="Cambria Math" charset="0"/>
                        <a:ea typeface="Cambria" charset="0"/>
                        <a:cs typeface="Cambria" charset="0"/>
                      </a:rPr>
                      <m:t>=</m:t>
                    </m:r>
                    <m:f>
                      <m:fPr>
                        <m:ctrlPr>
                          <a:rPr lang="mr-IN" altLang="zh-CN" sz="3200" b="0" i="1" smtClean="0">
                            <a:solidFill>
                              <a:srgbClr val="FF0000"/>
                            </a:solidFill>
                            <a:latin typeface="Cambria Math" panose="02040503050406030204" pitchFamily="18" charset="0"/>
                            <a:ea typeface="Cambria" charset="0"/>
                            <a:cs typeface="Cambria" charset="0"/>
                          </a:rPr>
                        </m:ctrlPr>
                      </m:fPr>
                      <m:num>
                        <m:r>
                          <a:rPr lang="en-US" altLang="zh-CN" sz="3200" b="0" i="1" smtClean="0">
                            <a:solidFill>
                              <a:srgbClr val="FF0000"/>
                            </a:solidFill>
                            <a:latin typeface="Cambria Math" charset="0"/>
                            <a:ea typeface="Cambria" charset="0"/>
                            <a:cs typeface="Cambria" charset="0"/>
                          </a:rPr>
                          <m:t>1</m:t>
                        </m:r>
                      </m:num>
                      <m:den>
                        <m:sSub>
                          <m:sSubPr>
                            <m:ctrlPr>
                              <a:rPr lang="en-US" altLang="zh-CN" sz="3200" b="0" i="1" smtClean="0">
                                <a:solidFill>
                                  <a:srgbClr val="FF0000"/>
                                </a:solidFill>
                                <a:latin typeface="Cambria Math" panose="02040503050406030204" pitchFamily="18" charset="0"/>
                                <a:ea typeface="Cambria" charset="0"/>
                                <a:cs typeface="Cambria" charset="0"/>
                              </a:rPr>
                            </m:ctrlPr>
                          </m:sSubPr>
                          <m:e>
                            <m:r>
                              <a:rPr lang="en-US" altLang="zh-CN" sz="3200" b="0" i="1" smtClean="0">
                                <a:solidFill>
                                  <a:srgbClr val="FF0000"/>
                                </a:solidFill>
                                <a:latin typeface="Cambria Math" charset="0"/>
                                <a:ea typeface="Cambria" charset="0"/>
                                <a:cs typeface="Cambria" charset="0"/>
                              </a:rPr>
                              <m:t>𝑁</m:t>
                            </m:r>
                          </m:e>
                          <m:sub>
                            <m:r>
                              <a:rPr lang="en-US" altLang="zh-CN" sz="3200" b="0" i="1" smtClean="0">
                                <a:solidFill>
                                  <a:srgbClr val="FF0000"/>
                                </a:solidFill>
                                <a:latin typeface="Cambria Math" charset="0"/>
                                <a:ea typeface="Cambria" charset="0"/>
                                <a:cs typeface="Cambria" charset="0"/>
                              </a:rPr>
                              <m:t>𝐴</m:t>
                            </m:r>
                          </m:sub>
                        </m:sSub>
                      </m:den>
                    </m:f>
                    <m:nary>
                      <m:naryPr>
                        <m:chr m:val="∑"/>
                        <m:limLoc m:val="subSup"/>
                        <m:supHide m:val="on"/>
                        <m:ctrlPr>
                          <a:rPr lang="mr-IN" altLang="zh-CN" sz="3200" b="0" i="1" smtClean="0">
                            <a:solidFill>
                              <a:srgbClr val="FF0000"/>
                            </a:solidFill>
                            <a:latin typeface="Cambria Math" panose="02040503050406030204" pitchFamily="18" charset="0"/>
                            <a:ea typeface="Cambria" charset="0"/>
                            <a:cs typeface="Cambria" charset="0"/>
                          </a:rPr>
                        </m:ctrlPr>
                      </m:naryPr>
                      <m:sub>
                        <m:r>
                          <m:rPr>
                            <m:brk m:alnAt="9"/>
                          </m:rPr>
                          <a:rPr lang="en-US" altLang="zh-CN" sz="3200" b="0" i="1" smtClean="0">
                            <a:solidFill>
                              <a:srgbClr val="FF0000"/>
                            </a:solidFill>
                            <a:latin typeface="Cambria Math" charset="0"/>
                            <a:ea typeface="Cambria" charset="0"/>
                            <a:cs typeface="Cambria" charset="0"/>
                          </a:rPr>
                          <m:t>𝑎</m:t>
                        </m:r>
                        <m:r>
                          <a:rPr lang="en-US" altLang="zh-CN" sz="3200" b="0" i="1" smtClean="0">
                            <a:solidFill>
                              <a:srgbClr val="FF0000"/>
                            </a:solidFill>
                            <a:latin typeface="Cambria Math" charset="0"/>
                            <a:ea typeface="Cambria Math" charset="0"/>
                            <a:cs typeface="Cambria Math" charset="0"/>
                          </a:rPr>
                          <m:t>∈</m:t>
                        </m:r>
                        <m:r>
                          <a:rPr lang="en-US" altLang="zh-CN" sz="3200" b="0" i="1" smtClean="0">
                            <a:solidFill>
                              <a:srgbClr val="FF0000"/>
                            </a:solidFill>
                            <a:latin typeface="Cambria Math" charset="0"/>
                            <a:ea typeface="Cambria Math" charset="0"/>
                            <a:cs typeface="Cambria Math" charset="0"/>
                          </a:rPr>
                          <m:t>𝐴</m:t>
                        </m:r>
                      </m:sub>
                      <m:sup/>
                      <m:e>
                        <m:r>
                          <a:rPr lang="en-US" altLang="zh-CN" sz="3200" b="0" i="1" smtClean="0">
                            <a:solidFill>
                              <a:srgbClr val="FF0000"/>
                            </a:solidFill>
                            <a:latin typeface="Cambria Math" charset="0"/>
                            <a:ea typeface="Cambria" charset="0"/>
                            <a:cs typeface="Cambria" charset="0"/>
                          </a:rPr>
                          <m:t>𝑑</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𝑎</m:t>
                        </m:r>
                        <m:r>
                          <a:rPr lang="en-US" altLang="zh-CN" sz="3200" b="0" i="1" smtClean="0">
                            <a:solidFill>
                              <a:srgbClr val="FF0000"/>
                            </a:solidFill>
                            <a:latin typeface="Cambria Math" charset="0"/>
                            <a:ea typeface="Cambria" charset="0"/>
                            <a:cs typeface="Cambria" charset="0"/>
                          </a:rPr>
                          <m:t>,</m:t>
                        </m:r>
                        <m:r>
                          <a:rPr lang="en-US" altLang="zh-CN" sz="3200" b="0" i="1" smtClean="0">
                            <a:solidFill>
                              <a:srgbClr val="FF0000"/>
                            </a:solidFill>
                            <a:latin typeface="Cambria Math" charset="0"/>
                            <a:ea typeface="Cambria" charset="0"/>
                            <a:cs typeface="Cambria" charset="0"/>
                          </a:rPr>
                          <m:t>𝐵</m:t>
                        </m:r>
                        <m:r>
                          <a:rPr lang="en-US" altLang="zh-CN" sz="3200" b="0" i="1" smtClean="0">
                            <a:solidFill>
                              <a:srgbClr val="FF0000"/>
                            </a:solidFill>
                            <a:latin typeface="Cambria Math" charset="0"/>
                            <a:ea typeface="Cambria" charset="0"/>
                            <a:cs typeface="Cambria" charset="0"/>
                          </a:rPr>
                          <m:t>)</m:t>
                        </m:r>
                      </m:e>
                    </m:nary>
                  </m:oMath>
                </a14:m>
                <a:endParaRPr lang="en-US" altLang="zh-CN" sz="3200" b="0" dirty="0">
                  <a:solidFill>
                    <a:srgbClr val="FF0000"/>
                  </a:solidFill>
                  <a:latin typeface="Cambria" charset="0"/>
                  <a:ea typeface="Cambria" charset="0"/>
                  <a:cs typeface="Cambria" charset="0"/>
                </a:endParaRPr>
              </a:p>
            </p:txBody>
          </p:sp>
        </mc:Choice>
        <mc:Fallback xmlns="">
          <p:sp>
            <p:nvSpPr>
              <p:cNvPr id="127" name="文本框 9"/>
              <p:cNvSpPr txBox="1">
                <a:spLocks noRot="1" noChangeAspect="1" noMove="1" noResize="1" noEditPoints="1" noAdjustHandles="1" noChangeArrowheads="1" noChangeShapeType="1" noTextEdit="1"/>
              </p:cNvSpPr>
              <p:nvPr/>
            </p:nvSpPr>
            <p:spPr>
              <a:xfrm>
                <a:off x="14027754" y="28467803"/>
                <a:ext cx="6557758" cy="1423980"/>
              </a:xfrm>
              <a:prstGeom prst="rect">
                <a:avLst/>
              </a:prstGeom>
              <a:blipFill rotWithShape="0">
                <a:blip r:embed="rId8"/>
                <a:stretch>
                  <a:fillRect l="-2323" b="-855"/>
                </a:stretch>
              </a:blipFill>
            </p:spPr>
            <p:txBody>
              <a:bodyPr/>
              <a:lstStyle/>
              <a:p>
                <a:r>
                  <a:rPr lang="en-US">
                    <a:noFill/>
                  </a:rPr>
                  <a:t> </a:t>
                </a:r>
              </a:p>
            </p:txBody>
          </p:sp>
        </mc:Fallback>
      </mc:AlternateContent>
      <p:sp>
        <p:nvSpPr>
          <p:cNvPr id="128" name="文本框 9"/>
          <p:cNvSpPr txBox="1"/>
          <p:nvPr/>
        </p:nvSpPr>
        <p:spPr>
          <a:xfrm>
            <a:off x="20588130" y="28315489"/>
            <a:ext cx="8794858" cy="1569660"/>
          </a:xfrm>
          <a:prstGeom prst="rect">
            <a:avLst/>
          </a:prstGeom>
          <a:noFill/>
        </p:spPr>
        <p:txBody>
          <a:bodyPr wrap="square" rtlCol="0">
            <a:spAutoFit/>
          </a:bodyPr>
          <a:lstStyle/>
          <a:p>
            <a:r>
              <a:rPr lang="en-US" altLang="zh-CN" sz="3200" dirty="0">
                <a:solidFill>
                  <a:schemeClr val="tx1"/>
                </a:solidFill>
                <a:latin typeface="Cambria" charset="0"/>
                <a:ea typeface="Cambria" charset="0"/>
                <a:cs typeface="Cambria" charset="0"/>
              </a:rPr>
              <a:t>To</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make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MHD</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a</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reasonable</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evaluation</a:t>
            </a:r>
            <a:r>
              <a:rPr lang="zh-CN" altLang="en-US" sz="3200" dirty="0">
                <a:solidFill>
                  <a:schemeClr val="tx1"/>
                </a:solidFill>
                <a:latin typeface="Cambria" charset="0"/>
                <a:ea typeface="Cambria" charset="0"/>
                <a:cs typeface="Cambria" charset="0"/>
              </a:rPr>
              <a:t> </a:t>
            </a:r>
            <a:r>
              <a:rPr lang="en-US" altLang="zh-CN" sz="3200" dirty="0">
                <a:solidFill>
                  <a:schemeClr val="tx1"/>
                </a:solidFill>
                <a:latin typeface="Cambria" charset="0"/>
                <a:ea typeface="Cambria" charset="0"/>
                <a:cs typeface="Cambria" charset="0"/>
              </a:rPr>
              <a:t>for</a:t>
            </a:r>
            <a:r>
              <a:rPr lang="zh-CN" altLang="en-US" sz="3200" dirty="0">
                <a:solidFill>
                  <a:schemeClr val="tx1"/>
                </a:solidFill>
                <a:latin typeface="Cambria" charset="0"/>
                <a:ea typeface="Cambria" charset="0"/>
                <a:cs typeface="Cambria" charset="0"/>
              </a:rPr>
              <a:t> </a:t>
            </a:r>
            <a:r>
              <a:rPr lang="en-US" altLang="zh-CN" sz="3200" dirty="0">
                <a:latin typeface="Cambria" charset="0"/>
                <a:ea typeface="Cambria" charset="0"/>
                <a:cs typeface="Cambria" charset="0"/>
              </a:rPr>
              <a:t>image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segmentation,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we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compute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the</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mean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MHDs</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along</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each</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dimension</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of</a:t>
            </a:r>
            <a:r>
              <a:rPr lang="zh-CN" altLang="en-US" sz="3200" dirty="0">
                <a:latin typeface="Cambria" charset="0"/>
                <a:ea typeface="Cambria" charset="0"/>
                <a:cs typeface="Cambria" charset="0"/>
              </a:rPr>
              <a:t> </a:t>
            </a:r>
            <a:r>
              <a:rPr lang="en-US" altLang="zh-CN" sz="3200" dirty="0">
                <a:latin typeface="Cambria" charset="0"/>
                <a:ea typeface="Cambria" charset="0"/>
                <a:cs typeface="Cambria" charset="0"/>
              </a:rPr>
              <a:t>images.</a:t>
            </a:r>
            <a:r>
              <a:rPr lang="zh-CN" altLang="en-US" sz="3200" dirty="0">
                <a:latin typeface="Cambria" charset="0"/>
                <a:ea typeface="Cambria" charset="0"/>
                <a:cs typeface="Cambria" charset="0"/>
              </a:rPr>
              <a:t> </a:t>
            </a:r>
            <a:endParaRPr lang="en-US" sz="3200" dirty="0">
              <a:solidFill>
                <a:schemeClr val="tx1"/>
              </a:solidFill>
              <a:latin typeface="Cambria" charset="0"/>
              <a:ea typeface="Cambria" charset="0"/>
              <a:cs typeface="Cambria" charset="0"/>
            </a:endParaRPr>
          </a:p>
        </p:txBody>
      </p:sp>
      <p:sp>
        <p:nvSpPr>
          <p:cNvPr id="129" name="TextBox 53"/>
          <p:cNvSpPr txBox="1"/>
          <p:nvPr/>
        </p:nvSpPr>
        <p:spPr>
          <a:xfrm>
            <a:off x="11240588" y="30165629"/>
            <a:ext cx="12481651" cy="584775"/>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zh-CN" altLang="en-US" sz="3200" b="1" dirty="0">
                <a:latin typeface="Cambria" panose="02040503050406030204" pitchFamily="18" charset="0"/>
              </a:rPr>
              <a:t> </a:t>
            </a:r>
            <a:r>
              <a:rPr lang="en-US" altLang="zh-CN" sz="3200" b="1" dirty="0">
                <a:latin typeface="Cambria" panose="02040503050406030204" pitchFamily="18" charset="0"/>
              </a:rPr>
              <a:t>Table</a:t>
            </a:r>
            <a:r>
              <a:rPr lang="zh-CN" altLang="en-US" sz="3200" b="1" dirty="0">
                <a:latin typeface="Cambria" panose="02040503050406030204" pitchFamily="18" charset="0"/>
              </a:rPr>
              <a:t> </a:t>
            </a:r>
            <a:r>
              <a:rPr lang="en-US" altLang="zh-CN" sz="3200" b="1" dirty="0">
                <a:latin typeface="Cambria" panose="02040503050406030204" pitchFamily="18" charset="0"/>
              </a:rPr>
              <a:t>of</a:t>
            </a:r>
            <a:r>
              <a:rPr lang="zh-CN" altLang="en-US" sz="3200" b="1" dirty="0">
                <a:latin typeface="Cambria" panose="02040503050406030204" pitchFamily="18" charset="0"/>
              </a:rPr>
              <a:t> </a:t>
            </a:r>
            <a:r>
              <a:rPr lang="en-US" altLang="zh-CN" sz="3200" b="1" dirty="0">
                <a:latin typeface="Cambria" panose="02040503050406030204" pitchFamily="18" charset="0"/>
              </a:rPr>
              <a:t>Results</a:t>
            </a:r>
            <a:endParaRPr lang="en-US" sz="3200" b="1" dirty="0">
              <a:latin typeface="Cambria" panose="02040503050406030204" pitchFamily="18" charset="0"/>
            </a:endParaRPr>
          </a:p>
        </p:txBody>
      </p:sp>
      <p:sp>
        <p:nvSpPr>
          <p:cNvPr id="130" name="TextBox 53"/>
          <p:cNvSpPr txBox="1"/>
          <p:nvPr/>
        </p:nvSpPr>
        <p:spPr>
          <a:xfrm>
            <a:off x="11240588" y="34633214"/>
            <a:ext cx="12481651" cy="584775"/>
          </a:xfrm>
          <a:prstGeom prst="rect">
            <a:avLst/>
          </a:prstGeom>
          <a:noFill/>
        </p:spPr>
        <p:txBody>
          <a:bodyPr wrap="square" rtlCol="0">
            <a:spAutoFit/>
          </a:bodyPr>
          <a:lstStyle/>
          <a:p>
            <a:pPr marL="371461" indent="-371461">
              <a:buClr>
                <a:srgbClr val="00B050"/>
              </a:buClr>
              <a:buFont typeface="Wingdings" panose="05000000000000000000" pitchFamily="2" charset="2"/>
              <a:buChar char="u"/>
            </a:pPr>
            <a:r>
              <a:rPr lang="en-US" sz="3200" b="1" dirty="0">
                <a:latin typeface="Cambria" panose="02040503050406030204" pitchFamily="18" charset="0"/>
              </a:rPr>
              <a:t> </a:t>
            </a:r>
            <a:r>
              <a:rPr lang="en-US" altLang="zh-CN" sz="3200" b="1" dirty="0">
                <a:latin typeface="Cambria" panose="02040503050406030204" pitchFamily="18" charset="0"/>
              </a:rPr>
              <a:t>Visualization</a:t>
            </a:r>
            <a:r>
              <a:rPr lang="zh-CN" altLang="en-US" sz="3200" b="1" dirty="0">
                <a:latin typeface="Cambria" panose="02040503050406030204" pitchFamily="18" charset="0"/>
              </a:rPr>
              <a:t> </a:t>
            </a:r>
            <a:r>
              <a:rPr lang="en-US" altLang="zh-CN" sz="3200" b="1" dirty="0">
                <a:latin typeface="Cambria" panose="02040503050406030204" pitchFamily="18" charset="0"/>
              </a:rPr>
              <a:t>of</a:t>
            </a:r>
            <a:r>
              <a:rPr lang="zh-CN" altLang="en-US" sz="3200" b="1" dirty="0">
                <a:latin typeface="Cambria" panose="02040503050406030204" pitchFamily="18" charset="0"/>
              </a:rPr>
              <a:t> </a:t>
            </a:r>
            <a:r>
              <a:rPr lang="en-US" altLang="zh-CN" sz="3200" b="1" dirty="0">
                <a:latin typeface="Cambria" panose="02040503050406030204" pitchFamily="18" charset="0"/>
              </a:rPr>
              <a:t>Results</a:t>
            </a:r>
            <a:endParaRPr lang="en-US" sz="3200" b="1" dirty="0">
              <a:latin typeface="Cambria" panose="02040503050406030204" pitchFamily="18" charset="0"/>
            </a:endParaRPr>
          </a:p>
        </p:txBody>
      </p:sp>
      <p:pic>
        <p:nvPicPr>
          <p:cNvPr id="19" name="Picture 18"/>
          <p:cNvPicPr>
            <a:picLocks noChangeAspect="1"/>
          </p:cNvPicPr>
          <p:nvPr/>
        </p:nvPicPr>
        <p:blipFill>
          <a:blip r:embed="rId9"/>
          <a:stretch>
            <a:fillRect/>
          </a:stretch>
        </p:blipFill>
        <p:spPr>
          <a:xfrm>
            <a:off x="11431045" y="31092762"/>
            <a:ext cx="17895017" cy="3210828"/>
          </a:xfrm>
          <a:prstGeom prst="rect">
            <a:avLst/>
          </a:prstGeom>
        </p:spPr>
      </p:pic>
      <p:pic>
        <p:nvPicPr>
          <p:cNvPr id="20" name="Picture 19"/>
          <p:cNvPicPr>
            <a:picLocks noChangeAspect="1"/>
          </p:cNvPicPr>
          <p:nvPr/>
        </p:nvPicPr>
        <p:blipFill>
          <a:blip r:embed="rId10"/>
          <a:stretch>
            <a:fillRect/>
          </a:stretch>
        </p:blipFill>
        <p:spPr>
          <a:xfrm>
            <a:off x="11408446" y="35220676"/>
            <a:ext cx="17917616" cy="4298418"/>
          </a:xfrm>
          <a:prstGeom prst="rect">
            <a:avLst/>
          </a:prstGeom>
        </p:spPr>
      </p:pic>
      <p:sp>
        <p:nvSpPr>
          <p:cNvPr id="47" name="TextBox 53">
            <a:extLst>
              <a:ext uri="{FF2B5EF4-FFF2-40B4-BE49-F238E27FC236}">
                <a16:creationId xmlns:a16="http://schemas.microsoft.com/office/drawing/2014/main" id="{32C945F9-FA41-42F4-8537-4B00FA0C0D4C}"/>
              </a:ext>
            </a:extLst>
          </p:cNvPr>
          <p:cNvSpPr txBox="1"/>
          <p:nvPr/>
        </p:nvSpPr>
        <p:spPr>
          <a:xfrm>
            <a:off x="622428" y="40558680"/>
            <a:ext cx="29027310" cy="523220"/>
          </a:xfrm>
          <a:prstGeom prst="rect">
            <a:avLst/>
          </a:prstGeom>
          <a:noFill/>
        </p:spPr>
        <p:txBody>
          <a:bodyPr wrap="square" rtlCol="0">
            <a:spAutoFit/>
          </a:bodyPr>
          <a:lstStyle/>
          <a:p>
            <a:pPr marL="371461" lvl="0" indent="-371461">
              <a:buClr>
                <a:srgbClr val="00B050"/>
              </a:buClr>
              <a:buFont typeface="Wingdings" panose="05000000000000000000" pitchFamily="2" charset="2"/>
              <a:buChar char="u"/>
            </a:pPr>
            <a:r>
              <a:rPr lang="zh-CN" altLang="en-US" sz="2800" dirty="0">
                <a:latin typeface="Cambria" charset="0"/>
                <a:ea typeface="Cambria" charset="0"/>
                <a:cs typeface="Cambria" charset="0"/>
              </a:rPr>
              <a:t> </a:t>
            </a:r>
            <a:r>
              <a:rPr lang="en-US" sz="2800" dirty="0">
                <a:latin typeface="Cambria" charset="0"/>
                <a:ea typeface="Cambria" charset="0"/>
                <a:cs typeface="Cambria" charset="0"/>
              </a:rPr>
              <a:t>W. Zhang, R. Li, H. Deng, L. Wang, W. Lin, S. Ji, D. Shen (2015). Deep convolutional neural networks for multi-modality isointense infant brain image segmentation. </a:t>
            </a:r>
            <a:r>
              <a:rPr lang="en-US" sz="2800" i="1" dirty="0" err="1">
                <a:latin typeface="Cambria" charset="0"/>
                <a:ea typeface="Cambria" charset="0"/>
                <a:cs typeface="Cambria" charset="0"/>
              </a:rPr>
              <a:t>NeuroImage</a:t>
            </a:r>
            <a:r>
              <a:rPr lang="en-US" sz="2800" dirty="0">
                <a:latin typeface="Cambria" charset="0"/>
                <a:ea typeface="Cambria" charset="0"/>
                <a:cs typeface="Cambria" charset="0"/>
              </a:rPr>
              <a:t> 108:214-224.</a:t>
            </a:r>
          </a:p>
        </p:txBody>
      </p:sp>
      <p:pic>
        <p:nvPicPr>
          <p:cNvPr id="3" name="Picture 2"/>
          <p:cNvPicPr>
            <a:picLocks noChangeAspect="1"/>
          </p:cNvPicPr>
          <p:nvPr/>
        </p:nvPicPr>
        <p:blipFill>
          <a:blip r:embed="rId11"/>
          <a:stretch>
            <a:fillRect/>
          </a:stretch>
        </p:blipFill>
        <p:spPr>
          <a:xfrm>
            <a:off x="11432701" y="16626929"/>
            <a:ext cx="17819044" cy="8266372"/>
          </a:xfrm>
          <a:prstGeom prst="rect">
            <a:avLst/>
          </a:prstGeom>
        </p:spPr>
      </p:pic>
      <p:grpSp>
        <p:nvGrpSpPr>
          <p:cNvPr id="4" name="Group 3">
            <a:extLst>
              <a:ext uri="{FF2B5EF4-FFF2-40B4-BE49-F238E27FC236}">
                <a16:creationId xmlns:a16="http://schemas.microsoft.com/office/drawing/2014/main" id="{B6801EB5-6D10-4715-BF6B-AB4A96A16DAB}"/>
              </a:ext>
            </a:extLst>
          </p:cNvPr>
          <p:cNvGrpSpPr/>
          <p:nvPr/>
        </p:nvGrpSpPr>
        <p:grpSpPr>
          <a:xfrm>
            <a:off x="12108262" y="9599200"/>
            <a:ext cx="16801095" cy="3555281"/>
            <a:chOff x="12108262" y="9599200"/>
            <a:chExt cx="16801095" cy="3555281"/>
          </a:xfrm>
        </p:grpSpPr>
        <p:grpSp>
          <p:nvGrpSpPr>
            <p:cNvPr id="16" name="Group 15"/>
            <p:cNvGrpSpPr/>
            <p:nvPr/>
          </p:nvGrpSpPr>
          <p:grpSpPr>
            <a:xfrm>
              <a:off x="19396073" y="9599200"/>
              <a:ext cx="9513284" cy="3555281"/>
              <a:chOff x="20262850" y="9876165"/>
              <a:chExt cx="9513284" cy="3555281"/>
            </a:xfrm>
          </p:grpSpPr>
          <p:pic>
            <p:nvPicPr>
              <p:cNvPr id="10" name="Picture 9"/>
              <p:cNvPicPr>
                <a:picLocks noChangeAspect="1"/>
              </p:cNvPicPr>
              <p:nvPr/>
            </p:nvPicPr>
            <p:blipFill>
              <a:blip r:embed="rId12"/>
              <a:stretch>
                <a:fillRect/>
              </a:stretch>
            </p:blipFill>
            <p:spPr>
              <a:xfrm>
                <a:off x="20976039" y="9876165"/>
                <a:ext cx="8800095" cy="3554214"/>
              </a:xfrm>
              <a:prstGeom prst="rect">
                <a:avLst/>
              </a:prstGeom>
            </p:spPr>
          </p:pic>
          <p:cxnSp>
            <p:nvCxnSpPr>
              <p:cNvPr id="13" name="Straight Connector 12"/>
              <p:cNvCxnSpPr/>
              <p:nvPr/>
            </p:nvCxnSpPr>
            <p:spPr>
              <a:xfrm>
                <a:off x="20262850" y="9876165"/>
                <a:ext cx="0" cy="3555281"/>
              </a:xfrm>
              <a:prstGeom prst="line">
                <a:avLst/>
              </a:prstGeom>
              <a:ln w="508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D6CDFCFF-8403-485B-9AF8-979B1480C65E}"/>
                </a:ext>
              </a:extLst>
            </p:cNvPr>
            <p:cNvPicPr>
              <a:picLocks noChangeAspect="1"/>
            </p:cNvPicPr>
            <p:nvPr/>
          </p:nvPicPr>
          <p:blipFill>
            <a:blip r:embed="rId13"/>
            <a:stretch>
              <a:fillRect/>
            </a:stretch>
          </p:blipFill>
          <p:spPr>
            <a:xfrm>
              <a:off x="12108262" y="9628707"/>
              <a:ext cx="6617888" cy="3495021"/>
            </a:xfrm>
            <a:prstGeom prst="rect">
              <a:avLst/>
            </a:prstGeom>
          </p:spPr>
        </p:pic>
      </p:grpSp>
    </p:spTree>
    <p:extLst>
      <p:ext uri="{BB962C8B-B14F-4D97-AF65-F5344CB8AC3E}">
        <p14:creationId xmlns:p14="http://schemas.microsoft.com/office/powerpoint/2010/main" val="102068786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5502</TotalTime>
  <Words>794</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vt:i4>
      </vt:variant>
    </vt:vector>
  </HeadingPairs>
  <TitlesOfParts>
    <vt:vector size="12" baseType="lpstr">
      <vt:lpstr>宋体</vt:lpstr>
      <vt:lpstr>Arial</vt:lpstr>
      <vt:lpstr>Calibri</vt:lpstr>
      <vt:lpstr>Cambria</vt:lpstr>
      <vt:lpstr>Cambria Math</vt:lpstr>
      <vt:lpstr>Times New Roman</vt:lpstr>
      <vt:lpstr>Trebuchet MS</vt:lpstr>
      <vt:lpstr>Wingdings</vt: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Zhengyang Wang</cp:lastModifiedBy>
  <cp:revision>429</cp:revision>
  <dcterms:created xsi:type="dcterms:W3CDTF">2012-02-03T19:11:35Z</dcterms:created>
  <dcterms:modified xsi:type="dcterms:W3CDTF">2017-09-19T17:06:16Z</dcterms:modified>
</cp:coreProperties>
</file>