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C1A63-CD1B-48BA-B08F-E98D9F40217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47F5F-2626-4BE6-8346-D09E31F0C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5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7CE9-B31E-46C1-BF50-8B77ED985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FDB0E-DA2A-435E-ADC4-277A9D86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76A4-DEAE-42FD-8A54-009C498F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30C1-AAD8-4C79-9EAA-E37836CD103B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D0D23-A1F3-4A82-9377-5A4EC061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0E36F-553F-41F7-9CCF-776B0D07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761A-2536-46C1-9E5F-89E60A2D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D602-FAF6-4559-9FB4-96A3BBFD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80E67-7709-4C1E-A827-71838F71C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F2715-5E47-4AAA-BE5A-3F31ACEB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45B-655F-4E8C-94B1-81BC3ED03C85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2B0F-AF12-4583-AF8B-8533D96E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AB25-1C31-4956-800F-C91F5EFF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761A-2536-46C1-9E5F-89E60A2D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8CA17-FB93-4E59-B805-5C23DD1B4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6E1BC-8041-44E8-BB25-930845796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0AC53-AB90-4C5A-9FBA-2B627B5C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A08F-9520-488E-BAA3-520519132E04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1A38B-AA06-4B41-957B-32E91ED9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45B9-7996-498F-B484-35E9BEDE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761A-2536-46C1-9E5F-89E60A2D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1964-1ED5-421C-A372-E821934A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D660-C538-4B68-BD78-90080E1C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061A-347E-4435-B67F-1FA4F0CC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B839-33B4-4625-BA9E-C6BEDE893197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4A8D-C97C-4690-8406-3703F132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C40FE-319C-425D-A9EA-2DD213FE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761A-2536-46C1-9E5F-89E60A2D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3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C409-232A-4C72-81D7-58559100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B102E-2794-4ED1-96FD-E3921672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08140-5901-4214-A4F2-32614895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C5F0-7C95-4CB6-8586-076E3873F6B0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1863C-253F-442A-826C-14FF33ED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59C9-45E6-45B1-BBE8-0B0E465A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761A-2536-46C1-9E5F-89E60A2D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8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7148-D631-4236-AF7E-2B5E6910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D259-9A22-49A5-A72D-A33E05E48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687DD-CABA-4DA9-AB52-1DDCC35E6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9B587-2FC3-4B69-864F-C6320DD2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D275-ACDB-4F8C-9986-3D5FD6548925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F88D1-D98D-455F-80F0-E53E82BB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28B07-8DA0-4B00-8B7A-DD3E992E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761A-2536-46C1-9E5F-89E60A2D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2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BC3D-BE3A-4A58-8F37-8846D2A6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00DBF-7593-459F-96A1-90D9DBA23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93614-05C0-45CA-939F-18BD4019E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EEEAA-5AD7-4BC1-AE39-A4359B584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D9B2B-9A1C-4E19-B7DF-7799E85A4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19741-6440-487F-81EA-49808CE8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0F4-054D-4AAD-AFC7-87181E9762FD}" type="datetime1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D88C4-8200-403C-A584-ADCE5C5A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8B621-293C-452A-B7DF-8C4A6E95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761A-2536-46C1-9E5F-89E60A2D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7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E102-23D9-4788-8B8B-F7605CAC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FC5D7-D6C1-4E4E-B487-25E1FDB2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BFF8-6CEF-44EB-9C8E-EE1148F21E45}" type="datetime1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B06F2-A83E-493A-A8A7-8C224CAF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1F69A-FC2F-48C9-ACD5-348C2C0A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761A-2536-46C1-9E5F-89E60A2D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8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A7EB5-E808-4AAF-88A8-83CF6C43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F21-3AE9-48FA-874C-01B026298478}" type="datetime1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7A499-30E8-48CE-A67A-9871829B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12E20-B271-4873-ACE1-F1857E01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761A-2536-46C1-9E5F-89E60A2D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E226-844C-44ED-9454-DE46A7C9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78FB-4267-4F5B-A3DE-E37343031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8A209-D8B1-4F40-B75F-66F87568B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AA32-E143-476D-AD62-DE2C27CD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354B-7F8A-4C35-B314-5A2E8B66FF53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EB3C1-39CB-444A-9721-F862D777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EE5C1-25B2-4A01-95B4-3B2BCF53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761A-2536-46C1-9E5F-89E60A2D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AE4B-CE1B-4789-8878-1B5F000A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B9D06-9E66-4E63-B058-A218F5A89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5F784-0CF2-47C9-BE28-E9220EDBC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24E82-1B7E-49DB-BAF5-B4912F23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73F6-CAE4-48EB-B82C-AB8466F2457C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DD19E-0A75-46BF-83A4-5056CD99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E5C8-2031-4F90-A1CA-0654E481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761A-2536-46C1-9E5F-89E60A2D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3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DE3AE-146B-4232-8E9B-A012893F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8F81B-072A-4D62-BB98-F35878DC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3252-20AB-4E3A-B58C-064AE1887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E4FE5-6165-40B7-9FD5-A7EBFB574627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3AED-77DA-4A25-9238-103F2C9C6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F3B5-D41C-48FA-9954-6B6EFC3D4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3761A-2536-46C1-9E5F-89E60A2D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508E-54AC-4CD8-B5F9-525D413E0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 samples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(Cell Painting Dataset)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4946D-3BDA-40BE-835D-8972CED46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Prepared for Dr. Yang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45693-CD26-41D8-AF38-25A83E69D7FF}"/>
              </a:ext>
            </a:extLst>
          </p:cNvPr>
          <p:cNvSpPr txBox="1"/>
          <p:nvPr/>
        </p:nvSpPr>
        <p:spPr>
          <a:xfrm>
            <a:off x="2314852" y="4657635"/>
            <a:ext cx="7562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Suryadipto Sarkar,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PhD Candidate,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in Biomedical Engineering (AIBE),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Friedrich-Alexander University, Erlangen-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Nuernberg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01377-91B5-42A1-B86B-602323E2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761A-2536-46C1-9E5F-89E60A2D10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37F6-4041-443C-A722-C17AAC74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4722"/>
            <a:ext cx="10515600" cy="877749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pointers about 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AF38-E6EC-4DD7-999B-4E8EC056A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449096"/>
            <a:ext cx="10515601" cy="22993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sample imaged using 6 different colored dyes (also called “channels)”</a:t>
            </a:r>
          </a:p>
          <a:p>
            <a:r>
              <a:rPr lang="en-US" dirty="0"/>
              <a:t>Each channel enhances a different component of the cell.</a:t>
            </a:r>
          </a:p>
          <a:p>
            <a:r>
              <a:rPr lang="en-US" dirty="0"/>
              <a:t>If we combine these 6 channels, we get the complete image of the cell.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Some sample images have been provided in the next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1A736-A00E-49DE-B4BF-5158EE43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761A-2536-46C1-9E5F-89E60A2D10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A99A-6363-4B80-B415-21F7DE14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7" y="79900"/>
            <a:ext cx="11949344" cy="5718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Sample-1: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CD3B473-4054-4930-9CF0-B63EBC6C5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1" y="734751"/>
            <a:ext cx="1349313" cy="1349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29336-316A-44A3-B273-9264D1F9E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08" y="734751"/>
            <a:ext cx="1349313" cy="1349313"/>
          </a:xfrm>
          <a:prstGeom prst="rect">
            <a:avLst/>
          </a:prstGeom>
        </p:spPr>
      </p:pic>
      <p:pic>
        <p:nvPicPr>
          <p:cNvPr id="9" name="Picture 8" descr="A picture containing white, dark, night, night sky&#10;&#10;Description automatically generated">
            <a:extLst>
              <a:ext uri="{FF2B5EF4-FFF2-40B4-BE49-F238E27FC236}">
                <a16:creationId xmlns:a16="http://schemas.microsoft.com/office/drawing/2014/main" id="{CA62ACE1-1C06-4CA6-99BD-5E7A4B5E3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35" y="734751"/>
            <a:ext cx="1349313" cy="1349313"/>
          </a:xfrm>
          <a:prstGeom prst="rect">
            <a:avLst/>
          </a:prstGeom>
        </p:spPr>
      </p:pic>
      <p:pic>
        <p:nvPicPr>
          <p:cNvPr id="11" name="Picture 10" descr="A picture containing rain, nature, night sky&#10;&#10;Description automatically generated">
            <a:extLst>
              <a:ext uri="{FF2B5EF4-FFF2-40B4-BE49-F238E27FC236}">
                <a16:creationId xmlns:a16="http://schemas.microsoft.com/office/drawing/2014/main" id="{CB7F155E-3418-4F10-AD7B-759C4EB6D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66" y="734751"/>
            <a:ext cx="1349313" cy="1349313"/>
          </a:xfrm>
          <a:prstGeom prst="rect">
            <a:avLst/>
          </a:prstGeom>
        </p:spPr>
      </p:pic>
      <p:pic>
        <p:nvPicPr>
          <p:cNvPr id="13" name="Picture 12" descr="A picture containing white, outdoor object, star, night sky&#10;&#10;Description automatically generated">
            <a:extLst>
              <a:ext uri="{FF2B5EF4-FFF2-40B4-BE49-F238E27FC236}">
                <a16:creationId xmlns:a16="http://schemas.microsoft.com/office/drawing/2014/main" id="{54EA0716-2AE6-45F1-9F8F-CB75BF63B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797" y="734751"/>
            <a:ext cx="1349313" cy="1349313"/>
          </a:xfrm>
          <a:prstGeom prst="rect">
            <a:avLst/>
          </a:prstGeom>
        </p:spPr>
      </p:pic>
      <p:pic>
        <p:nvPicPr>
          <p:cNvPr id="15" name="Picture 1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61C2E1D2-86E3-4E27-B718-AD9D37423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128" y="734751"/>
            <a:ext cx="1360378" cy="136037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23BB547-BE4A-4551-A82E-D34CE9C71F0D}"/>
              </a:ext>
            </a:extLst>
          </p:cNvPr>
          <p:cNvSpPr txBox="1">
            <a:spLocks/>
          </p:cNvSpPr>
          <p:nvPr/>
        </p:nvSpPr>
        <p:spPr>
          <a:xfrm>
            <a:off x="121328" y="2327253"/>
            <a:ext cx="11949344" cy="5718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Sample-2:</a:t>
            </a:r>
          </a:p>
        </p:txBody>
      </p:sp>
      <p:pic>
        <p:nvPicPr>
          <p:cNvPr id="18" name="Picture 17" descr="Background pattern&#10;&#10;Description automatically generated">
            <a:extLst>
              <a:ext uri="{FF2B5EF4-FFF2-40B4-BE49-F238E27FC236}">
                <a16:creationId xmlns:a16="http://schemas.microsoft.com/office/drawing/2014/main" id="{EF5183A7-1440-4B13-A554-E90887D8A7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1" y="2988076"/>
            <a:ext cx="1349313" cy="13493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4E29B3-01A1-4FC0-9B15-A3A4623C5B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43" y="2977011"/>
            <a:ext cx="1360378" cy="1360378"/>
          </a:xfrm>
          <a:prstGeom prst="rect">
            <a:avLst/>
          </a:prstGeom>
        </p:spPr>
      </p:pic>
      <p:pic>
        <p:nvPicPr>
          <p:cNvPr id="22" name="Picture 21" descr="A picture containing white, dark, night sky&#10;&#10;Description automatically generated">
            <a:extLst>
              <a:ext uri="{FF2B5EF4-FFF2-40B4-BE49-F238E27FC236}">
                <a16:creationId xmlns:a16="http://schemas.microsoft.com/office/drawing/2014/main" id="{BB2407C6-3EB4-4DB9-B445-FB7B64A760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602" y="2977011"/>
            <a:ext cx="1360378" cy="1360378"/>
          </a:xfrm>
          <a:prstGeom prst="rect">
            <a:avLst/>
          </a:prstGeom>
        </p:spPr>
      </p:pic>
      <p:pic>
        <p:nvPicPr>
          <p:cNvPr id="24" name="Picture 23" descr="A picture containing crowd&#10;&#10;Description automatically generated">
            <a:extLst>
              <a:ext uri="{FF2B5EF4-FFF2-40B4-BE49-F238E27FC236}">
                <a16:creationId xmlns:a16="http://schemas.microsoft.com/office/drawing/2014/main" id="{C7FF2AB7-C7AD-4FA7-B23D-30075AEEE0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65" y="2977011"/>
            <a:ext cx="1349313" cy="1349313"/>
          </a:xfrm>
          <a:prstGeom prst="rect">
            <a:avLst/>
          </a:prstGeom>
        </p:spPr>
      </p:pic>
      <p:pic>
        <p:nvPicPr>
          <p:cNvPr id="26" name="Picture 25" descr="A picture containing star, night sky, outdoor object&#10;&#10;Description automatically generated">
            <a:extLst>
              <a:ext uri="{FF2B5EF4-FFF2-40B4-BE49-F238E27FC236}">
                <a16:creationId xmlns:a16="http://schemas.microsoft.com/office/drawing/2014/main" id="{933F9865-5CDA-4F6E-B8F3-AACC6D5B81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797" y="2977011"/>
            <a:ext cx="1349313" cy="1349313"/>
          </a:xfrm>
          <a:prstGeom prst="rect">
            <a:avLst/>
          </a:prstGeom>
        </p:spPr>
      </p:pic>
      <p:pic>
        <p:nvPicPr>
          <p:cNvPr id="28" name="Picture 27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03A2A0BE-C151-4C52-A4D7-373FCBAC28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128" y="2988076"/>
            <a:ext cx="1349313" cy="1349313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6F60B464-3AEE-4C75-A47D-7BEFC9927D34}"/>
              </a:ext>
            </a:extLst>
          </p:cNvPr>
          <p:cNvSpPr txBox="1">
            <a:spLocks/>
          </p:cNvSpPr>
          <p:nvPr/>
        </p:nvSpPr>
        <p:spPr>
          <a:xfrm>
            <a:off x="121328" y="4568334"/>
            <a:ext cx="11949344" cy="5718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Sample-3:</a:t>
            </a:r>
          </a:p>
        </p:txBody>
      </p:sp>
      <p:pic>
        <p:nvPicPr>
          <p:cNvPr id="31" name="Picture 30" descr="Background pattern&#10;&#10;Description automatically generated">
            <a:extLst>
              <a:ext uri="{FF2B5EF4-FFF2-40B4-BE49-F238E27FC236}">
                <a16:creationId xmlns:a16="http://schemas.microsoft.com/office/drawing/2014/main" id="{986FBB1D-93BA-494A-A045-75E0296152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0" y="5255980"/>
            <a:ext cx="1349313" cy="1349313"/>
          </a:xfrm>
          <a:prstGeom prst="rect">
            <a:avLst/>
          </a:prstGeom>
        </p:spPr>
      </p:pic>
      <p:pic>
        <p:nvPicPr>
          <p:cNvPr id="33" name="Picture 32" descr="A picture containing crowd&#10;&#10;Description automatically generated">
            <a:extLst>
              <a:ext uri="{FF2B5EF4-FFF2-40B4-BE49-F238E27FC236}">
                <a16:creationId xmlns:a16="http://schemas.microsoft.com/office/drawing/2014/main" id="{5E2D1538-10C6-4961-862F-D62E91DCFC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112" y="5250447"/>
            <a:ext cx="1360378" cy="1360378"/>
          </a:xfrm>
          <a:prstGeom prst="rect">
            <a:avLst/>
          </a:prstGeom>
        </p:spPr>
      </p:pic>
      <p:pic>
        <p:nvPicPr>
          <p:cNvPr id="35" name="Picture 34" descr="A picture containing white, night sky&#10;&#10;Description automatically generated">
            <a:extLst>
              <a:ext uri="{FF2B5EF4-FFF2-40B4-BE49-F238E27FC236}">
                <a16:creationId xmlns:a16="http://schemas.microsoft.com/office/drawing/2014/main" id="{8CF9BB8D-9187-4E18-A357-778CB29442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602" y="5250447"/>
            <a:ext cx="1349313" cy="13493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DA93016-5E28-4140-9517-7CBF2CD764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65" y="5239382"/>
            <a:ext cx="1360378" cy="1360378"/>
          </a:xfrm>
          <a:prstGeom prst="rect">
            <a:avLst/>
          </a:prstGeom>
        </p:spPr>
      </p:pic>
      <p:pic>
        <p:nvPicPr>
          <p:cNvPr id="39" name="Picture 38" descr="No image&#10;&#10;Description automatically generated">
            <a:extLst>
              <a:ext uri="{FF2B5EF4-FFF2-40B4-BE49-F238E27FC236}">
                <a16:creationId xmlns:a16="http://schemas.microsoft.com/office/drawing/2014/main" id="{2EFCF562-418C-4BF6-80A9-AEB79B95AE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93" y="5239382"/>
            <a:ext cx="1360378" cy="1360378"/>
          </a:xfrm>
          <a:prstGeom prst="rect">
            <a:avLst/>
          </a:prstGeom>
        </p:spPr>
      </p:pic>
      <p:pic>
        <p:nvPicPr>
          <p:cNvPr id="41" name="Picture 4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1D3EF945-D6DB-4D75-B0BB-8B9CFD374C7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463" y="5239382"/>
            <a:ext cx="1360378" cy="1360378"/>
          </a:xfrm>
          <a:prstGeom prst="rect">
            <a:avLst/>
          </a:prstGeom>
        </p:spPr>
      </p:pic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9975283C-E537-423D-8AE1-70B67999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761A-2536-46C1-9E5F-89E60A2D10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7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392E-31BD-4186-82F9-ED34BFAA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7917"/>
            <a:ext cx="10515600" cy="8021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985F0-41A6-492F-980E-9BD47761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761A-2536-46C1-9E5F-89E60A2D10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6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Some example samples (Cell Painting Dataset)</vt:lpstr>
      <vt:lpstr>Quick pointers about the data:</vt:lpstr>
      <vt:lpstr>Sample-1: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example samples (Cell Painting Dataset)</dc:title>
  <dc:creator>Suryadipto Sarkar</dc:creator>
  <cp:lastModifiedBy>Suryadipto Sarkar</cp:lastModifiedBy>
  <cp:revision>2</cp:revision>
  <dcterms:created xsi:type="dcterms:W3CDTF">2021-11-22T12:08:57Z</dcterms:created>
  <dcterms:modified xsi:type="dcterms:W3CDTF">2021-11-22T13:08:40Z</dcterms:modified>
</cp:coreProperties>
</file>