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7FF4D"/>
    <a:srgbClr val="72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Parameterized Optimization of Variable-</a:t>
            </a:r>
            <a:r>
              <a:rPr lang="en-US" dirty="0" err="1" smtClean="0"/>
              <a:t>Timeslice</a:t>
            </a:r>
            <a:r>
              <a:rPr lang="en-US" dirty="0" smtClean="0"/>
              <a:t> Process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Robert </a:t>
            </a:r>
            <a:r>
              <a:rPr lang="en-US" sz="1800" dirty="0" smtClean="0"/>
              <a:t>Miller</a:t>
            </a:r>
          </a:p>
          <a:p>
            <a:r>
              <a:rPr lang="en-US" sz="1800" dirty="0" smtClean="0"/>
              <a:t>CSE </a:t>
            </a:r>
            <a:r>
              <a:rPr lang="en-US" sz="1800" dirty="0" smtClean="0"/>
              <a:t>543T</a:t>
            </a:r>
            <a:r>
              <a:rPr lang="en-US" sz="1800" dirty="0"/>
              <a:t>: Algorithms for Nonlinear Optimization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Parameterized (customizable)</a:t>
            </a:r>
          </a:p>
          <a:p>
            <a:pPr lvl="1"/>
            <a:r>
              <a:rPr lang="en-US" dirty="0" smtClean="0"/>
              <a:t>Varies </a:t>
            </a:r>
            <a:r>
              <a:rPr lang="en-US" dirty="0" err="1" smtClean="0"/>
              <a:t>timeslices</a:t>
            </a:r>
            <a:r>
              <a:rPr lang="en-US" dirty="0" smtClean="0"/>
              <a:t> to find most optimally fair solution</a:t>
            </a:r>
          </a:p>
          <a:p>
            <a:pPr lvl="1"/>
            <a:r>
              <a:rPr lang="en-US" dirty="0" smtClean="0"/>
              <a:t>Easily extendable by modifying objective function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Scheduling overhead</a:t>
            </a:r>
          </a:p>
          <a:p>
            <a:pPr lvl="1"/>
            <a:r>
              <a:rPr lang="en-US" dirty="0" smtClean="0"/>
              <a:t>Difficulty of dialing in parameters offloaded to user (not an “out of the box” solution)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7496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scheduler built using MATLAB</a:t>
            </a:r>
          </a:p>
          <a:p>
            <a:r>
              <a:rPr lang="en-US" dirty="0" smtClean="0"/>
              <a:t>Create some number of ‘processes’ and run for some number of iterations</a:t>
            </a:r>
          </a:p>
          <a:p>
            <a:pPr lvl="1"/>
            <a:r>
              <a:rPr lang="en-US" dirty="0" smtClean="0"/>
              <a:t>Processes are assigned a random priority</a:t>
            </a:r>
          </a:p>
          <a:p>
            <a:pPr lvl="1"/>
            <a:r>
              <a:rPr lang="en-US" dirty="0" smtClean="0"/>
              <a:t>Track the total amount of time that each process was allotted</a:t>
            </a:r>
          </a:p>
          <a:p>
            <a:pPr lvl="1"/>
            <a:r>
              <a:rPr lang="en-US" dirty="0" smtClean="0"/>
              <a:t>Graph the results in comparison to expected, perfectly fair outcome</a:t>
            </a:r>
          </a:p>
          <a:p>
            <a:pPr lvl="1"/>
            <a:r>
              <a:rPr lang="en-US" dirty="0" smtClean="0"/>
              <a:t>Repeat experiment with varying parameters</a:t>
            </a:r>
          </a:p>
          <a:p>
            <a:r>
              <a:rPr lang="en-US" dirty="0" smtClean="0"/>
              <a:t>No results available at this time; these will be presented in the final paper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461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 Opportunities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Reuse of </a:t>
                </a:r>
                <a:r>
                  <a:rPr lang="en-US" dirty="0" err="1" smtClean="0"/>
                  <a:t>timeslice</a:t>
                </a:r>
                <a:r>
                  <a:rPr lang="en-US" dirty="0" smtClean="0"/>
                  <a:t> vector for multiple scheduling iterations</a:t>
                </a:r>
              </a:p>
              <a:p>
                <a:pPr lvl="1"/>
                <a:r>
                  <a:rPr lang="en-US" dirty="0" smtClean="0"/>
                  <a:t>Tradeoff between optimal fairness and processing time</a:t>
                </a:r>
              </a:p>
              <a:p>
                <a:pPr lvl="1"/>
                <a:r>
                  <a:rPr lang="en-US" dirty="0" smtClean="0"/>
                  <a:t>Two models: schedule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results or all results for which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Real-time optimization of parameters</a:t>
                </a:r>
              </a:p>
              <a:p>
                <a:pPr lvl="1"/>
                <a:r>
                  <a:rPr lang="en-US" dirty="0" smtClean="0"/>
                  <a:t>Formulated as another, concurrently solved optimization problem</a:t>
                </a:r>
              </a:p>
              <a:p>
                <a:r>
                  <a:rPr lang="en-US" dirty="0" err="1" smtClean="0"/>
                  <a:t>aPVT</a:t>
                </a:r>
                <a:r>
                  <a:rPr lang="en-US" dirty="0" smtClean="0"/>
                  <a:t>: Approximated PVT Scheduling</a:t>
                </a:r>
              </a:p>
              <a:p>
                <a:pPr lvl="1"/>
                <a:r>
                  <a:rPr lang="en-US" dirty="0" smtClean="0"/>
                  <a:t>Solve for approximation of </a:t>
                </a:r>
                <a:r>
                  <a:rPr lang="en-US" dirty="0" err="1" smtClean="0"/>
                  <a:t>timeslice</a:t>
                </a:r>
                <a:r>
                  <a:rPr lang="en-US" dirty="0" smtClean="0"/>
                  <a:t> vector (through </a:t>
                </a:r>
                <a:r>
                  <a:rPr lang="en-US" dirty="0" err="1" smtClean="0"/>
                  <a:t>Lagrangian</a:t>
                </a:r>
                <a:r>
                  <a:rPr lang="en-US" dirty="0" smtClean="0"/>
                  <a:t> relaxation, for example)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229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447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process scheduling</a:t>
            </a:r>
          </a:p>
          <a:p>
            <a:pPr lvl="1"/>
            <a:r>
              <a:rPr lang="en-US" dirty="0" smtClean="0"/>
              <a:t>Primary considerations</a:t>
            </a:r>
          </a:p>
          <a:p>
            <a:pPr lvl="1"/>
            <a:r>
              <a:rPr lang="en-US" dirty="0" smtClean="0"/>
              <a:t>Existing solutions</a:t>
            </a:r>
            <a:endParaRPr lang="en-US" dirty="0"/>
          </a:p>
          <a:p>
            <a:r>
              <a:rPr lang="en-US" dirty="0" smtClean="0"/>
              <a:t>Proposed solution</a:t>
            </a:r>
          </a:p>
          <a:p>
            <a:pPr lvl="1"/>
            <a:r>
              <a:rPr lang="en-US" dirty="0" smtClean="0"/>
              <a:t>Modeling of process scheduling as nonlinear optimization problem</a:t>
            </a:r>
          </a:p>
          <a:p>
            <a:r>
              <a:rPr lang="en-US" dirty="0" smtClean="0"/>
              <a:t>Analysis of advantages/disadvantages</a:t>
            </a:r>
          </a:p>
          <a:p>
            <a:r>
              <a:rPr lang="en-US" dirty="0" smtClean="0"/>
              <a:t>Description of experimental model</a:t>
            </a:r>
          </a:p>
          <a:p>
            <a:r>
              <a:rPr lang="en-US" dirty="0" smtClean="0"/>
              <a:t>Outlook for further research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select next process to run</a:t>
            </a:r>
          </a:p>
          <a:p>
            <a:pPr lvl="1"/>
            <a:r>
              <a:rPr lang="en-US" dirty="0" smtClean="0"/>
              <a:t>Need to fairly allot access to limited processing resources</a:t>
            </a:r>
          </a:p>
          <a:p>
            <a:r>
              <a:rPr lang="en-US" dirty="0" smtClean="0"/>
              <a:t>Primary concerns</a:t>
            </a:r>
          </a:p>
          <a:p>
            <a:pPr lvl="1"/>
            <a:r>
              <a:rPr lang="en-US" dirty="0" smtClean="0"/>
              <a:t>Latency: minimize total task runtime</a:t>
            </a:r>
          </a:p>
          <a:p>
            <a:pPr lvl="1"/>
            <a:r>
              <a:rPr lang="en-US" dirty="0" smtClean="0"/>
              <a:t>Response time: minimize time between </a:t>
            </a:r>
            <a:r>
              <a:rPr lang="en-US" dirty="0" err="1" smtClean="0"/>
              <a:t>timeslices</a:t>
            </a:r>
            <a:endParaRPr lang="en-US" dirty="0" smtClean="0"/>
          </a:p>
          <a:p>
            <a:pPr lvl="1"/>
            <a:r>
              <a:rPr lang="en-US" dirty="0" smtClean="0"/>
              <a:t>Starvation/fairness: split processor resources relatively evenly among processes</a:t>
            </a:r>
          </a:p>
          <a:p>
            <a:pPr lvl="1"/>
            <a:r>
              <a:rPr lang="en-US" dirty="0" smtClean="0"/>
              <a:t>Overhead: minimize time spent scheduling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9816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Round Robin—every task runs in turn for a fixed </a:t>
            </a:r>
            <a:r>
              <a:rPr lang="en-US" dirty="0" err="1" smtClean="0"/>
              <a:t>timeslice</a:t>
            </a:r>
            <a:endParaRPr lang="en-US" dirty="0" smtClean="0"/>
          </a:p>
          <a:p>
            <a:r>
              <a:rPr lang="en-US" dirty="0" smtClean="0"/>
              <a:t>FIFO—tasks are run in the order in which they were </a:t>
            </a:r>
            <a:r>
              <a:rPr lang="en-US" dirty="0" err="1" smtClean="0"/>
              <a:t>enqueued</a:t>
            </a:r>
            <a:endParaRPr lang="en-US" dirty="0" smtClean="0"/>
          </a:p>
          <a:p>
            <a:r>
              <a:rPr lang="en-US" dirty="0" smtClean="0"/>
              <a:t>CFS—runtime-aware scheduler which varies </a:t>
            </a:r>
            <a:r>
              <a:rPr lang="en-US" dirty="0" err="1" smtClean="0"/>
              <a:t>timeslice</a:t>
            </a:r>
            <a:r>
              <a:rPr lang="en-US" dirty="0" smtClean="0"/>
              <a:t> length to even out processor usage</a:t>
            </a:r>
          </a:p>
          <a:p>
            <a:pPr lvl="1"/>
            <a:r>
              <a:rPr lang="en-US" dirty="0" smtClean="0"/>
              <a:t>Default Linux scheduler</a:t>
            </a:r>
          </a:p>
          <a:p>
            <a:r>
              <a:rPr lang="en-US" dirty="0" smtClean="0"/>
              <a:t>Many further schedulers have been proposed/implemented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79773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Existing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overhead</a:t>
            </a:r>
          </a:p>
          <a:p>
            <a:pPr lvl="1"/>
            <a:r>
              <a:rPr lang="en-US" dirty="0" smtClean="0"/>
              <a:t>RR/FIFO are O(1)</a:t>
            </a:r>
          </a:p>
          <a:p>
            <a:r>
              <a:rPr lang="en-US" dirty="0" smtClean="0"/>
              <a:t>Variable quality of solution</a:t>
            </a:r>
          </a:p>
          <a:p>
            <a:pPr lvl="1"/>
            <a:r>
              <a:rPr lang="en-US" dirty="0" smtClean="0"/>
              <a:t>FIFO can have massive latency/response time</a:t>
            </a:r>
          </a:p>
          <a:p>
            <a:pPr lvl="1"/>
            <a:r>
              <a:rPr lang="en-US" dirty="0" smtClean="0"/>
              <a:t>‘Good’ solution is contextual and depends on use case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7323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r>
              <a:rPr lang="en-US" dirty="0"/>
              <a:t>: PVT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Parameterized Variable-</a:t>
            </a:r>
            <a:r>
              <a:rPr lang="en-US" dirty="0" err="1" smtClean="0"/>
              <a:t>Timeslice</a:t>
            </a:r>
            <a:r>
              <a:rPr lang="en-US" dirty="0" smtClean="0"/>
              <a:t> Scheduling</a:t>
            </a:r>
          </a:p>
          <a:p>
            <a:r>
              <a:rPr lang="en-US" dirty="0" smtClean="0"/>
              <a:t>Model scheduling as an optimization problem</a:t>
            </a:r>
          </a:p>
          <a:p>
            <a:pPr lvl="1"/>
            <a:r>
              <a:rPr lang="en-US" dirty="0" smtClean="0"/>
              <a:t>Objective function: minimize unfairness of process selection</a:t>
            </a:r>
          </a:p>
          <a:p>
            <a:r>
              <a:rPr lang="en-US" dirty="0" smtClean="0"/>
              <a:t>Parameterize problem to generalize solution quality</a:t>
            </a:r>
          </a:p>
          <a:p>
            <a:pPr lvl="1"/>
            <a:r>
              <a:rPr lang="en-US" dirty="0" smtClean="0"/>
              <a:t>User knows what scheduling concerns are most important for them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69754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Given:</a:t>
                </a:r>
              </a:p>
              <a:p>
                <a:r>
                  <a:rPr lang="en-US" dirty="0" smtClean="0"/>
                  <a:t>Current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i="1" dirty="0" smtClean="0"/>
              </a:p>
              <a:p>
                <a:r>
                  <a:rPr lang="en-US" b="0" dirty="0" smtClean="0"/>
                  <a:t>Vectors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 smtClean="0"/>
                  <a:t> of priorities and </a:t>
                </a:r>
                <a:r>
                  <a:rPr lang="en-US" b="0" i="1" dirty="0" smtClean="0"/>
                  <a:t>l</a:t>
                </a:r>
                <a:r>
                  <a:rPr lang="en-US" b="0" dirty="0" smtClean="0"/>
                  <a:t> of last run times</a:t>
                </a:r>
              </a:p>
              <a:p>
                <a:r>
                  <a:rPr lang="en-US" dirty="0" smtClean="0"/>
                  <a:t>User-defined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(relative importance of terms)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(time to schedule)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subject to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37421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 term of objective function encodes priorities</a:t>
                </a:r>
              </a:p>
              <a:p>
                <a:r>
                  <a:rPr lang="en-US" dirty="0" smtClean="0"/>
                  <a:t>Second term encodes time since a process was last scheduled</a:t>
                </a:r>
              </a:p>
              <a:p>
                <a:r>
                  <a:rPr lang="en-US" dirty="0" smtClean="0"/>
                  <a:t>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gives level of ‘unfairness’</a:t>
                </a:r>
              </a:p>
              <a:p>
                <a:r>
                  <a:rPr lang="en-US" dirty="0" smtClean="0"/>
                  <a:t>Contents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are allotted </a:t>
                </a:r>
                <a:r>
                  <a:rPr lang="en-US" dirty="0" err="1" smtClean="0"/>
                  <a:t>timeslices</a:t>
                </a:r>
                <a:r>
                  <a:rPr lang="en-US" dirty="0" smtClean="0"/>
                  <a:t> within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milliseconds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82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3244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Methodology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for optimal </a:t>
                </a:r>
                <a:r>
                  <a:rPr lang="en-US" dirty="0" err="1" smtClean="0"/>
                  <a:t>timeslice</a:t>
                </a:r>
                <a:r>
                  <a:rPr lang="en-US" dirty="0" smtClean="0"/>
                  <a:t>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Schedule the process with the maximum </a:t>
                </a:r>
                <a:r>
                  <a:rPr lang="en-US" dirty="0" err="1" smtClean="0"/>
                  <a:t>timeslice</a:t>
                </a:r>
                <a:r>
                  <a:rPr lang="en-US" dirty="0" smtClean="0"/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the event of a tie, select one at random</a:t>
                </a:r>
              </a:p>
              <a:p>
                <a:r>
                  <a:rPr lang="en-US" dirty="0" err="1" smtClean="0"/>
                  <a:t>Timeslice</a:t>
                </a:r>
                <a:r>
                  <a:rPr lang="en-US" dirty="0" smtClean="0"/>
                  <a:t> vector can (optionally) be reused for further scheduling decisions</a:t>
                </a:r>
              </a:p>
              <a:p>
                <a:pPr lvl="1"/>
                <a:r>
                  <a:rPr lang="en-US" dirty="0" smtClean="0"/>
                  <a:t>Various options will be discussed as part of future research opportunities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CSE </a:t>
            </a:r>
            <a:r>
              <a:rPr lang="en-US" dirty="0" smtClean="0"/>
              <a:t>543T: </a:t>
            </a:r>
            <a:r>
              <a:rPr lang="en-US" dirty="0"/>
              <a:t>Algorithms for 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3006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572</Words>
  <Application>Microsoft Office PowerPoint</Application>
  <PresentationFormat>On-screen Show (4:3)</PresentationFormat>
  <Paragraphs>109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Verdana</vt:lpstr>
      <vt:lpstr>Office Theme</vt:lpstr>
      <vt:lpstr>Parameterized Optimization of Variable-Timeslice Process Scheduling</vt:lpstr>
      <vt:lpstr>Presentation Outline</vt:lpstr>
      <vt:lpstr>Introduction to Process Scheduling</vt:lpstr>
      <vt:lpstr>Existing Schedulers</vt:lpstr>
      <vt:lpstr>Analysis of Existing Schedulers</vt:lpstr>
      <vt:lpstr>Proposal: PVT Scheduling</vt:lpstr>
      <vt:lpstr>Scheduling Model</vt:lpstr>
      <vt:lpstr>Scheduling Model</vt:lpstr>
      <vt:lpstr>Scheduling Methodology</vt:lpstr>
      <vt:lpstr>Advantages &amp; Disadvantages</vt:lpstr>
      <vt:lpstr>Experimental Model</vt:lpstr>
      <vt:lpstr>Further Research Opportunities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Robert Miller</cp:lastModifiedBy>
  <cp:revision>157</cp:revision>
  <dcterms:created xsi:type="dcterms:W3CDTF">2016-01-21T02:03:40Z</dcterms:created>
  <dcterms:modified xsi:type="dcterms:W3CDTF">2016-05-01T02:05:20Z</dcterms:modified>
</cp:coreProperties>
</file>