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3"/>
  </p:notesMasterIdLst>
  <p:sldIdLst>
    <p:sldId id="256" r:id="rId2"/>
    <p:sldId id="257" r:id="rId3"/>
    <p:sldId id="298" r:id="rId4"/>
    <p:sldId id="259" r:id="rId5"/>
    <p:sldId id="264" r:id="rId6"/>
    <p:sldId id="261" r:id="rId7"/>
    <p:sldId id="262" r:id="rId8"/>
    <p:sldId id="300" r:id="rId9"/>
    <p:sldId id="260" r:id="rId10"/>
    <p:sldId id="299" r:id="rId11"/>
    <p:sldId id="263" r:id="rId12"/>
    <p:sldId id="266" r:id="rId13"/>
    <p:sldId id="302" r:id="rId14"/>
    <p:sldId id="269" r:id="rId15"/>
    <p:sldId id="274" r:id="rId16"/>
    <p:sldId id="271" r:id="rId17"/>
    <p:sldId id="301" r:id="rId18"/>
    <p:sldId id="275" r:id="rId19"/>
    <p:sldId id="281" r:id="rId20"/>
    <p:sldId id="279" r:id="rId21"/>
    <p:sldId id="280" r:id="rId22"/>
  </p:sldIdLst>
  <p:sldSz cx="9144000" cy="5143500" type="screen16x9"/>
  <p:notesSz cx="6858000" cy="9144000"/>
  <p:embeddedFontLst>
    <p:embeddedFont>
      <p:font typeface="Source Code Pro Light" panose="020B0604020202020204" charset="0"/>
      <p:regular r:id="rId24"/>
      <p:bold r:id="rId25"/>
      <p:italic r:id="rId26"/>
      <p:boldItalic r:id="rId27"/>
    </p:embeddedFont>
    <p:embeddedFont>
      <p:font typeface="Teko" panose="020B0604020202020204" charset="0"/>
      <p:regular r:id="rId28"/>
      <p:bold r:id="rId29"/>
    </p:embeddedFont>
    <p:embeddedFont>
      <p:font typeface="Teko Light" panose="020B0604020202020204" charset="0"/>
      <p:regular r:id="rId30"/>
      <p:bold r:id="rId31"/>
    </p:embeddedFont>
    <p:embeddedFont>
      <p:font typeface="Teko Medium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71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9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39" autoAdjust="0"/>
  </p:normalViewPr>
  <p:slideViewPr>
    <p:cSldViewPr snapToGrid="0">
      <p:cViewPr>
        <p:scale>
          <a:sx n="79" d="100"/>
          <a:sy n="79" d="100"/>
        </p:scale>
        <p:origin x="108" y="852"/>
      </p:cViewPr>
      <p:guideLst>
        <p:guide orient="horz" pos="10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as.org/irp/dni/isb/analytic.pd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710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5465e7bc0b_1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5465e7bc0b_1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853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64156046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64156046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5465e7bc0b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5465e7bc0b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5786da14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" name="Google Shape;1863;g5786da14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51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564156046e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2" name="Google Shape;1712;g564156046e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5786da14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" name="Google Shape;1863;g5786da14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6" name="Google Shape;1836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5465e7bc0b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5465e7bc0b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951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564156046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564156046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6415604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6415604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Communications, safe</a:t>
            </a:r>
            <a:r>
              <a:rPr lang="en-US" baseline="0" dirty="0"/>
              <a:t> space</a:t>
            </a:r>
          </a:p>
          <a:p>
            <a:pPr defTabSz="471145">
              <a:defRPr/>
            </a:pPr>
            <a:r>
              <a:rPr lang="en-US" dirty="0">
                <a:effectLst/>
                <a:hlinkClick r:id="rId3"/>
              </a:rPr>
              <a:t>https://fas.org/irp/dni/isb/analytic.pdf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54713f6f7e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54713f6f7e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54713f6f7e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54713f6f7e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218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5cc3b636c9_3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5cc3b636c9_3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2750" y="1680600"/>
            <a:ext cx="4475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7200"/>
              <a:buFont typeface="Teko"/>
              <a:buNone/>
              <a:defRPr sz="720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62750" y="36636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CUSTOM_19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348450" y="157530"/>
            <a:ext cx="6447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871678" y="1205775"/>
            <a:ext cx="2388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ctrTitle" idx="2"/>
          </p:nvPr>
        </p:nvSpPr>
        <p:spPr>
          <a:xfrm>
            <a:off x="640513" y="196505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3"/>
          </p:nvPr>
        </p:nvSpPr>
        <p:spPr>
          <a:xfrm>
            <a:off x="5884178" y="3490825"/>
            <a:ext cx="2388300" cy="6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ctrTitle" idx="4"/>
          </p:nvPr>
        </p:nvSpPr>
        <p:spPr>
          <a:xfrm>
            <a:off x="5884188" y="3258425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text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5">
  <p:cSld name="CUSTOM_1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>
            <a:off x="1527675" y="856200"/>
            <a:ext cx="2303700" cy="10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1443675" y="2126050"/>
            <a:ext cx="24717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USTOM_10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1139994" y="2134800"/>
            <a:ext cx="29496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2"/>
          </p:nvPr>
        </p:nvSpPr>
        <p:spPr>
          <a:xfrm>
            <a:off x="1095650" y="1524450"/>
            <a:ext cx="1580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ctrTitle"/>
          </p:nvPr>
        </p:nvSpPr>
        <p:spPr>
          <a:xfrm>
            <a:off x="6029025" y="322800"/>
            <a:ext cx="2303700" cy="10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682800" y="915600"/>
            <a:ext cx="25968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 rtl="0">
              <a:spcBef>
                <a:spcPts val="1600"/>
              </a:spcBef>
              <a:spcAft>
                <a:spcPts val="0"/>
              </a:spcAft>
              <a:buSzPts val="800"/>
              <a:buChar char="○"/>
              <a:defRPr sz="800"/>
            </a:lvl2pPr>
            <a:lvl3pPr marL="1371600" lvl="2" indent="-279400" rtl="0">
              <a:spcBef>
                <a:spcPts val="160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 rtl="0">
              <a:spcBef>
                <a:spcPts val="160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 rtl="0">
              <a:spcBef>
                <a:spcPts val="160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 rtl="0">
              <a:spcBef>
                <a:spcPts val="160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 rtl="0">
              <a:spcBef>
                <a:spcPts val="1600"/>
              </a:spcBef>
              <a:spcAft>
                <a:spcPts val="160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2"/>
          </p:nvPr>
        </p:nvSpPr>
        <p:spPr>
          <a:xfrm>
            <a:off x="638450" y="686250"/>
            <a:ext cx="1580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ctrTitle"/>
          </p:nvPr>
        </p:nvSpPr>
        <p:spPr>
          <a:xfrm>
            <a:off x="6029025" y="322800"/>
            <a:ext cx="2303700" cy="10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0">
    <p:bg>
      <p:bgPr>
        <a:noFill/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751864" y="725989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751864" y="1153999"/>
            <a:ext cx="2142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078923" y="100806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6021200" y="171684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6021200" y="2143177"/>
            <a:ext cx="2221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5282179" y="200242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6021200" y="270274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6021200" y="3143999"/>
            <a:ext cx="2142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282179" y="29996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723600" y="-54297"/>
            <a:ext cx="76968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4751864" y="369037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4751864" y="4133531"/>
            <a:ext cx="2142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4078923" y="399138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 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ctrTitle"/>
          </p:nvPr>
        </p:nvSpPr>
        <p:spPr>
          <a:xfrm>
            <a:off x="4853625" y="-194427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4853625" y="2279075"/>
            <a:ext cx="29970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ctrTitle"/>
          </p:nvPr>
        </p:nvSpPr>
        <p:spPr>
          <a:xfrm>
            <a:off x="1964850" y="-53629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 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078952" y="2259300"/>
            <a:ext cx="2797200" cy="62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5433773" y="2180250"/>
            <a:ext cx="30123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1026475" y="394186"/>
            <a:ext cx="45678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026475" y="1654475"/>
            <a:ext cx="3142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ubTitle" idx="2"/>
          </p:nvPr>
        </p:nvSpPr>
        <p:spPr>
          <a:xfrm>
            <a:off x="5386268" y="3114715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ctrTitle" idx="3"/>
          </p:nvPr>
        </p:nvSpPr>
        <p:spPr>
          <a:xfrm>
            <a:off x="3596168" y="1850075"/>
            <a:ext cx="4587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1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5243609" y="2259300"/>
            <a:ext cx="2797200" cy="62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671387" y="1951650"/>
            <a:ext cx="30123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ctrTitle"/>
          </p:nvPr>
        </p:nvSpPr>
        <p:spPr>
          <a:xfrm>
            <a:off x="3106091" y="-59257"/>
            <a:ext cx="29385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ctrTitle" idx="2"/>
          </p:nvPr>
        </p:nvSpPr>
        <p:spPr>
          <a:xfrm>
            <a:off x="504913" y="32065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ubTitle" idx="1"/>
          </p:nvPr>
        </p:nvSpPr>
        <p:spPr>
          <a:xfrm>
            <a:off x="504925" y="37959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ctrTitle" idx="3"/>
          </p:nvPr>
        </p:nvSpPr>
        <p:spPr>
          <a:xfrm>
            <a:off x="6531363" y="923712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ubTitle" idx="4"/>
          </p:nvPr>
        </p:nvSpPr>
        <p:spPr>
          <a:xfrm>
            <a:off x="6531375" y="1513062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ctrTitle" idx="5"/>
          </p:nvPr>
        </p:nvSpPr>
        <p:spPr>
          <a:xfrm>
            <a:off x="6531350" y="2779787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6"/>
          </p:nvPr>
        </p:nvSpPr>
        <p:spPr>
          <a:xfrm>
            <a:off x="6531363" y="3369137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ctrTitle" idx="7"/>
          </p:nvPr>
        </p:nvSpPr>
        <p:spPr>
          <a:xfrm>
            <a:off x="504925" y="1367607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8"/>
          </p:nvPr>
        </p:nvSpPr>
        <p:spPr>
          <a:xfrm>
            <a:off x="504938" y="1934009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1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348450" y="157530"/>
            <a:ext cx="6447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ubTitle" idx="1"/>
          </p:nvPr>
        </p:nvSpPr>
        <p:spPr>
          <a:xfrm>
            <a:off x="865200" y="3125022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ubTitle" idx="2"/>
          </p:nvPr>
        </p:nvSpPr>
        <p:spPr>
          <a:xfrm>
            <a:off x="3663000" y="2744022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ctrTitle" idx="3"/>
          </p:nvPr>
        </p:nvSpPr>
        <p:spPr>
          <a:xfrm>
            <a:off x="464600" y="287945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ctrTitle" idx="4"/>
          </p:nvPr>
        </p:nvSpPr>
        <p:spPr>
          <a:xfrm>
            <a:off x="3262350" y="249845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5"/>
          </p:nvPr>
        </p:nvSpPr>
        <p:spPr>
          <a:xfrm>
            <a:off x="6460750" y="2286822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ctrTitle" idx="6"/>
          </p:nvPr>
        </p:nvSpPr>
        <p:spPr>
          <a:xfrm>
            <a:off x="6060100" y="204125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go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3"/>
          <p:cNvSpPr txBox="1">
            <a:spLocks noGrp="1"/>
          </p:cNvSpPr>
          <p:nvPr>
            <p:ph type="subTitle" idx="1"/>
          </p:nvPr>
        </p:nvSpPr>
        <p:spPr>
          <a:xfrm>
            <a:off x="408894" y="3663364"/>
            <a:ext cx="2724449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3F3F3"/>
                </a:solidFill>
              </a:rPr>
              <a:t>Mark Orlando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>
                <a:solidFill>
                  <a:srgbClr val="F3F3F3"/>
                </a:solidFill>
              </a:rPr>
              <a:t>BSides</a:t>
            </a:r>
            <a:r>
              <a:rPr lang="en-US" sz="1400" b="1" dirty="0">
                <a:solidFill>
                  <a:srgbClr val="F3F3F3"/>
                </a:solidFill>
              </a:rPr>
              <a:t> Charlotte 2020</a:t>
            </a:r>
            <a:endParaRPr sz="1400" b="1" dirty="0">
              <a:solidFill>
                <a:srgbClr val="F3F3F3"/>
              </a:solidFill>
            </a:endParaRPr>
          </a:p>
        </p:txBody>
      </p:sp>
      <p:sp>
        <p:nvSpPr>
          <p:cNvPr id="499" name="Google Shape;499;p23"/>
          <p:cNvSpPr txBox="1">
            <a:spLocks noGrp="1"/>
          </p:cNvSpPr>
          <p:nvPr>
            <p:ph type="ctrTitle"/>
          </p:nvPr>
        </p:nvSpPr>
        <p:spPr>
          <a:xfrm>
            <a:off x="299736" y="1135486"/>
            <a:ext cx="4328694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5400" dirty="0">
                <a:solidFill>
                  <a:srgbClr val="F3F3F3"/>
                </a:solidFill>
              </a:rPr>
              <a:t>IMPROVISE, ADAPT, </a:t>
            </a:r>
            <a:br>
              <a:rPr lang="es" sz="5400" dirty="0">
                <a:solidFill>
                  <a:srgbClr val="F3F3F3"/>
                </a:solidFill>
              </a:rPr>
            </a:br>
            <a:r>
              <a:rPr lang="es" sz="5400" dirty="0">
                <a:solidFill>
                  <a:srgbClr val="F3F3F3"/>
                </a:solidFill>
              </a:rPr>
              <a:t>&amp; OVERCOME:</a:t>
            </a:r>
            <a:br>
              <a:rPr lang="es" sz="4400" dirty="0">
                <a:solidFill>
                  <a:srgbClr val="F3F3F3"/>
                </a:solidFill>
              </a:rPr>
            </a:br>
            <a:r>
              <a:rPr lang="es" sz="4000" dirty="0">
                <a:solidFill>
                  <a:srgbClr val="F3F3F3"/>
                </a:solidFill>
              </a:rPr>
              <a:t>Leveling Up Your Blue Team</a:t>
            </a:r>
            <a:endParaRPr sz="4400" dirty="0">
              <a:solidFill>
                <a:srgbClr val="F3F3F3"/>
              </a:solidFill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CF61CF7-2D31-48C0-891D-B0068834C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4517" y="2571750"/>
            <a:ext cx="1500588" cy="1454320"/>
          </a:xfrm>
          <a:prstGeom prst="rect">
            <a:avLst/>
          </a:prstGeom>
        </p:spPr>
      </p:pic>
      <p:sp>
        <p:nvSpPr>
          <p:cNvPr id="500" name="Google Shape;498;p23">
            <a:extLst>
              <a:ext uri="{FF2B5EF4-FFF2-40B4-BE49-F238E27FC236}">
                <a16:creationId xmlns:a16="http://schemas.microsoft.com/office/drawing/2014/main" id="{D891D8B9-15F3-4E70-9FA2-BC628D670CC5}"/>
              </a:ext>
            </a:extLst>
          </p:cNvPr>
          <p:cNvSpPr txBox="1">
            <a:spLocks/>
          </p:cNvSpPr>
          <p:nvPr/>
        </p:nvSpPr>
        <p:spPr>
          <a:xfrm>
            <a:off x="7327391" y="4026070"/>
            <a:ext cx="1407713" cy="34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None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pPr marL="0" indent="0" algn="r"/>
            <a:r>
              <a:rPr lang="de-DE" dirty="0">
                <a:solidFill>
                  <a:srgbClr val="F3F3F3"/>
                </a:solidFill>
              </a:rPr>
              <a:t>@markaorlando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6"/>
          <p:cNvSpPr txBox="1">
            <a:spLocks noGrp="1"/>
          </p:cNvSpPr>
          <p:nvPr>
            <p:ph type="ctrTitle"/>
          </p:nvPr>
        </p:nvSpPr>
        <p:spPr>
          <a:xfrm>
            <a:off x="989837" y="635665"/>
            <a:ext cx="3107033" cy="10438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>
                <a:solidFill>
                  <a:srgbClr val="F3F3F3"/>
                </a:solidFill>
              </a:rPr>
              <a:t>ATTRACT</a:t>
            </a:r>
            <a:endParaRPr sz="4800" dirty="0">
              <a:solidFill>
                <a:srgbClr val="F3F3F3"/>
              </a:solidFill>
            </a:endParaRPr>
          </a:p>
        </p:txBody>
      </p:sp>
      <p:sp>
        <p:nvSpPr>
          <p:cNvPr id="533" name="Google Shape;533;p26"/>
          <p:cNvSpPr txBox="1">
            <a:spLocks noGrp="1"/>
          </p:cNvSpPr>
          <p:nvPr>
            <p:ph type="subTitle" idx="1"/>
          </p:nvPr>
        </p:nvSpPr>
        <p:spPr>
          <a:xfrm>
            <a:off x="4892105" y="1804160"/>
            <a:ext cx="3262057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3F3F3"/>
                </a:solidFill>
              </a:rPr>
              <a:t>Over-reliance on credentials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3F3F3"/>
                </a:solidFill>
              </a:rPr>
              <a:t>Egos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3F3F3"/>
                </a:solidFill>
              </a:rPr>
              <a:t>Misrepresentation</a:t>
            </a:r>
          </a:p>
        </p:txBody>
      </p:sp>
      <p:sp>
        <p:nvSpPr>
          <p:cNvPr id="4" name="Google Shape;532;p26">
            <a:extLst>
              <a:ext uri="{FF2B5EF4-FFF2-40B4-BE49-F238E27FC236}">
                <a16:creationId xmlns:a16="http://schemas.microsoft.com/office/drawing/2014/main" id="{A1155AB7-83DA-414B-9120-2C676A3989CD}"/>
              </a:ext>
            </a:extLst>
          </p:cNvPr>
          <p:cNvSpPr txBox="1">
            <a:spLocks/>
          </p:cNvSpPr>
          <p:nvPr/>
        </p:nvSpPr>
        <p:spPr>
          <a:xfrm>
            <a:off x="4892106" y="635665"/>
            <a:ext cx="3107033" cy="104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algn="ctr"/>
            <a:r>
              <a:rPr lang="en-US" sz="4800" dirty="0">
                <a:solidFill>
                  <a:srgbClr val="F3F3F3"/>
                </a:solidFill>
              </a:rPr>
              <a:t>AVOID</a:t>
            </a:r>
          </a:p>
        </p:txBody>
      </p:sp>
      <p:sp>
        <p:nvSpPr>
          <p:cNvPr id="5" name="Google Shape;533;p26">
            <a:extLst>
              <a:ext uri="{FF2B5EF4-FFF2-40B4-BE49-F238E27FC236}">
                <a16:creationId xmlns:a16="http://schemas.microsoft.com/office/drawing/2014/main" id="{651A73FE-5FE7-4DE2-B3A9-C4A26FFA2495}"/>
              </a:ext>
            </a:extLst>
          </p:cNvPr>
          <p:cNvSpPr txBox="1">
            <a:spLocks/>
          </p:cNvSpPr>
          <p:nvPr/>
        </p:nvSpPr>
        <p:spPr>
          <a:xfrm>
            <a:off x="1613646" y="1804160"/>
            <a:ext cx="3908612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3F3F3"/>
                </a:solidFill>
              </a:rPr>
              <a:t>Aptitude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3F3F3"/>
                </a:solidFill>
              </a:rPr>
              <a:t>Attitude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3F3F3"/>
                </a:solidFill>
              </a:rPr>
              <a:t>Desire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3F3F3"/>
                </a:solidFill>
              </a:rPr>
              <a:t>Diversity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EC5889-8850-4DA5-A591-3562A54C71D3}"/>
              </a:ext>
            </a:extLst>
          </p:cNvPr>
          <p:cNvCxnSpPr>
            <a:cxnSpLocks/>
          </p:cNvCxnSpPr>
          <p:nvPr/>
        </p:nvCxnSpPr>
        <p:spPr>
          <a:xfrm>
            <a:off x="-1" y="1499360"/>
            <a:ext cx="9144001" cy="582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oogle Shape;5643;p53">
            <a:extLst>
              <a:ext uri="{FF2B5EF4-FFF2-40B4-BE49-F238E27FC236}">
                <a16:creationId xmlns:a16="http://schemas.microsoft.com/office/drawing/2014/main" id="{7BD70423-7062-4E13-9457-B4D7E618F54D}"/>
              </a:ext>
            </a:extLst>
          </p:cNvPr>
          <p:cNvGrpSpPr/>
          <p:nvPr/>
        </p:nvGrpSpPr>
        <p:grpSpPr>
          <a:xfrm>
            <a:off x="6231731" y="3713170"/>
            <a:ext cx="427782" cy="436688"/>
            <a:chOff x="6276025" y="3812400"/>
            <a:chExt cx="416800" cy="468025"/>
          </a:xfrm>
          <a:solidFill>
            <a:schemeClr val="bg1"/>
          </a:solidFill>
        </p:grpSpPr>
        <p:sp>
          <p:nvSpPr>
            <p:cNvPr id="9" name="Google Shape;5644;p53">
              <a:extLst>
                <a:ext uri="{FF2B5EF4-FFF2-40B4-BE49-F238E27FC236}">
                  <a16:creationId xmlns:a16="http://schemas.microsoft.com/office/drawing/2014/main" id="{74F09068-6774-41C7-BA21-2F00F2AAF614}"/>
                </a:ext>
              </a:extLst>
            </p:cNvPr>
            <p:cNvSpPr/>
            <p:nvPr/>
          </p:nvSpPr>
          <p:spPr>
            <a:xfrm>
              <a:off x="6276025" y="3812400"/>
              <a:ext cx="416800" cy="468025"/>
            </a:xfrm>
            <a:custGeom>
              <a:avLst/>
              <a:gdLst/>
              <a:ahLst/>
              <a:cxnLst/>
              <a:rect l="l" t="t" r="r" b="b"/>
              <a:pathLst>
                <a:path w="16672" h="18721" extrusionOk="0">
                  <a:moveTo>
                    <a:pt x="8334" y="1132"/>
                  </a:moveTo>
                  <a:cubicBezTo>
                    <a:pt x="12311" y="1132"/>
                    <a:pt x="15536" y="4354"/>
                    <a:pt x="15536" y="8334"/>
                  </a:cubicBezTo>
                  <a:lnTo>
                    <a:pt x="15536" y="8346"/>
                  </a:lnTo>
                  <a:lnTo>
                    <a:pt x="15536" y="11652"/>
                  </a:lnTo>
                  <a:cubicBezTo>
                    <a:pt x="15536" y="12332"/>
                    <a:pt x="15240" y="12981"/>
                    <a:pt x="14724" y="13425"/>
                  </a:cubicBezTo>
                  <a:lnTo>
                    <a:pt x="12849" y="15034"/>
                  </a:lnTo>
                  <a:cubicBezTo>
                    <a:pt x="12725" y="15143"/>
                    <a:pt x="12652" y="15300"/>
                    <a:pt x="12652" y="15466"/>
                  </a:cubicBezTo>
                  <a:lnTo>
                    <a:pt x="12652" y="17588"/>
                  </a:lnTo>
                  <a:lnTo>
                    <a:pt x="11197" y="17588"/>
                  </a:lnTo>
                  <a:lnTo>
                    <a:pt x="11197" y="16254"/>
                  </a:lnTo>
                  <a:cubicBezTo>
                    <a:pt x="11197" y="15943"/>
                    <a:pt x="10943" y="15689"/>
                    <a:pt x="10629" y="15689"/>
                  </a:cubicBezTo>
                  <a:cubicBezTo>
                    <a:pt x="10318" y="15689"/>
                    <a:pt x="10065" y="15943"/>
                    <a:pt x="10065" y="16254"/>
                  </a:cubicBezTo>
                  <a:lnTo>
                    <a:pt x="10065" y="17588"/>
                  </a:lnTo>
                  <a:lnTo>
                    <a:pt x="8902" y="17588"/>
                  </a:lnTo>
                  <a:lnTo>
                    <a:pt x="8902" y="16254"/>
                  </a:lnTo>
                  <a:cubicBezTo>
                    <a:pt x="8902" y="15943"/>
                    <a:pt x="8648" y="15689"/>
                    <a:pt x="8334" y="15689"/>
                  </a:cubicBezTo>
                  <a:cubicBezTo>
                    <a:pt x="8020" y="15689"/>
                    <a:pt x="7770" y="15943"/>
                    <a:pt x="7770" y="16254"/>
                  </a:cubicBezTo>
                  <a:lnTo>
                    <a:pt x="7770" y="17588"/>
                  </a:lnTo>
                  <a:lnTo>
                    <a:pt x="6604" y="17588"/>
                  </a:lnTo>
                  <a:lnTo>
                    <a:pt x="6604" y="16254"/>
                  </a:lnTo>
                  <a:cubicBezTo>
                    <a:pt x="6604" y="15943"/>
                    <a:pt x="6351" y="15689"/>
                    <a:pt x="6040" y="15689"/>
                  </a:cubicBezTo>
                  <a:cubicBezTo>
                    <a:pt x="5726" y="15689"/>
                    <a:pt x="5472" y="15943"/>
                    <a:pt x="5472" y="16254"/>
                  </a:cubicBezTo>
                  <a:lnTo>
                    <a:pt x="5472" y="17588"/>
                  </a:lnTo>
                  <a:lnTo>
                    <a:pt x="4017" y="17588"/>
                  </a:lnTo>
                  <a:lnTo>
                    <a:pt x="4017" y="15466"/>
                  </a:lnTo>
                  <a:cubicBezTo>
                    <a:pt x="4017" y="15300"/>
                    <a:pt x="3944" y="15143"/>
                    <a:pt x="3820" y="15037"/>
                  </a:cubicBezTo>
                  <a:lnTo>
                    <a:pt x="1945" y="13425"/>
                  </a:lnTo>
                  <a:cubicBezTo>
                    <a:pt x="1429" y="12981"/>
                    <a:pt x="1133" y="12335"/>
                    <a:pt x="1133" y="11652"/>
                  </a:cubicBezTo>
                  <a:lnTo>
                    <a:pt x="1133" y="8406"/>
                  </a:lnTo>
                  <a:cubicBezTo>
                    <a:pt x="1133" y="4396"/>
                    <a:pt x="4361" y="1132"/>
                    <a:pt x="8331" y="1132"/>
                  </a:cubicBezTo>
                  <a:close/>
                  <a:moveTo>
                    <a:pt x="8331" y="0"/>
                  </a:moveTo>
                  <a:cubicBezTo>
                    <a:pt x="3736" y="3"/>
                    <a:pt x="1" y="3774"/>
                    <a:pt x="1" y="8409"/>
                  </a:cubicBezTo>
                  <a:lnTo>
                    <a:pt x="1" y="11655"/>
                  </a:lnTo>
                  <a:cubicBezTo>
                    <a:pt x="1" y="12664"/>
                    <a:pt x="442" y="13627"/>
                    <a:pt x="1209" y="14285"/>
                  </a:cubicBezTo>
                  <a:lnTo>
                    <a:pt x="2884" y="15725"/>
                  </a:lnTo>
                  <a:lnTo>
                    <a:pt x="2884" y="18156"/>
                  </a:lnTo>
                  <a:cubicBezTo>
                    <a:pt x="2884" y="18467"/>
                    <a:pt x="3138" y="18721"/>
                    <a:pt x="3449" y="18721"/>
                  </a:cubicBezTo>
                  <a:lnTo>
                    <a:pt x="13220" y="18721"/>
                  </a:lnTo>
                  <a:cubicBezTo>
                    <a:pt x="13531" y="18721"/>
                    <a:pt x="13785" y="18467"/>
                    <a:pt x="13785" y="18156"/>
                  </a:cubicBezTo>
                  <a:lnTo>
                    <a:pt x="13785" y="15725"/>
                  </a:lnTo>
                  <a:lnTo>
                    <a:pt x="15463" y="14282"/>
                  </a:lnTo>
                  <a:cubicBezTo>
                    <a:pt x="16227" y="13624"/>
                    <a:pt x="16671" y="12664"/>
                    <a:pt x="16671" y="11652"/>
                  </a:cubicBezTo>
                  <a:lnTo>
                    <a:pt x="16671" y="8334"/>
                  </a:lnTo>
                  <a:lnTo>
                    <a:pt x="16671" y="8322"/>
                  </a:lnTo>
                  <a:cubicBezTo>
                    <a:pt x="16662" y="3723"/>
                    <a:pt x="12933" y="0"/>
                    <a:pt x="83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5645;p53">
              <a:extLst>
                <a:ext uri="{FF2B5EF4-FFF2-40B4-BE49-F238E27FC236}">
                  <a16:creationId xmlns:a16="http://schemas.microsoft.com/office/drawing/2014/main" id="{AE568C02-3CB7-4314-A1B2-46FCB91B0EA6}"/>
                </a:ext>
              </a:extLst>
            </p:cNvPr>
            <p:cNvSpPr/>
            <p:nvPr/>
          </p:nvSpPr>
          <p:spPr>
            <a:xfrm>
              <a:off x="6436375" y="4078825"/>
              <a:ext cx="96025" cy="80400"/>
            </a:xfrm>
            <a:custGeom>
              <a:avLst/>
              <a:gdLst/>
              <a:ahLst/>
              <a:cxnLst/>
              <a:rect l="l" t="t" r="r" b="b"/>
              <a:pathLst>
                <a:path w="3841" h="3216" extrusionOk="0">
                  <a:moveTo>
                    <a:pt x="1922" y="1"/>
                  </a:moveTo>
                  <a:cubicBezTo>
                    <a:pt x="1736" y="1"/>
                    <a:pt x="1551" y="91"/>
                    <a:pt x="1440" y="270"/>
                  </a:cubicBezTo>
                  <a:lnTo>
                    <a:pt x="166" y="2354"/>
                  </a:lnTo>
                  <a:cubicBezTo>
                    <a:pt x="0" y="2623"/>
                    <a:pt x="85" y="2970"/>
                    <a:pt x="350" y="3133"/>
                  </a:cubicBezTo>
                  <a:cubicBezTo>
                    <a:pt x="443" y="3189"/>
                    <a:pt x="545" y="3216"/>
                    <a:pt x="646" y="3216"/>
                  </a:cubicBezTo>
                  <a:cubicBezTo>
                    <a:pt x="837" y="3216"/>
                    <a:pt x="1023" y="3120"/>
                    <a:pt x="1129" y="2946"/>
                  </a:cubicBezTo>
                  <a:lnTo>
                    <a:pt x="1923" y="1653"/>
                  </a:lnTo>
                  <a:lnTo>
                    <a:pt x="2712" y="2946"/>
                  </a:lnTo>
                  <a:cubicBezTo>
                    <a:pt x="2818" y="3120"/>
                    <a:pt x="3005" y="3216"/>
                    <a:pt x="3196" y="3216"/>
                  </a:cubicBezTo>
                  <a:cubicBezTo>
                    <a:pt x="3297" y="3216"/>
                    <a:pt x="3399" y="3189"/>
                    <a:pt x="3491" y="3133"/>
                  </a:cubicBezTo>
                  <a:cubicBezTo>
                    <a:pt x="3759" y="2970"/>
                    <a:pt x="3841" y="2623"/>
                    <a:pt x="3678" y="2354"/>
                  </a:cubicBezTo>
                  <a:lnTo>
                    <a:pt x="2407" y="270"/>
                  </a:lnTo>
                  <a:cubicBezTo>
                    <a:pt x="2295" y="91"/>
                    <a:pt x="2108" y="1"/>
                    <a:pt x="19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5646;p53">
              <a:extLst>
                <a:ext uri="{FF2B5EF4-FFF2-40B4-BE49-F238E27FC236}">
                  <a16:creationId xmlns:a16="http://schemas.microsoft.com/office/drawing/2014/main" id="{50DEA8BF-AA55-4147-8650-718780658758}"/>
                </a:ext>
              </a:extLst>
            </p:cNvPr>
            <p:cNvSpPr/>
            <p:nvPr/>
          </p:nvSpPr>
          <p:spPr>
            <a:xfrm>
              <a:off x="6327450" y="3974775"/>
              <a:ext cx="125550" cy="118300"/>
            </a:xfrm>
            <a:custGeom>
              <a:avLst/>
              <a:gdLst/>
              <a:ahLst/>
              <a:cxnLst/>
              <a:rect l="l" t="t" r="r" b="b"/>
              <a:pathLst>
                <a:path w="5022" h="4732" extrusionOk="0">
                  <a:moveTo>
                    <a:pt x="2505" y="1115"/>
                  </a:moveTo>
                  <a:cubicBezTo>
                    <a:pt x="2806" y="1115"/>
                    <a:pt x="3107" y="1230"/>
                    <a:pt x="3337" y="1461"/>
                  </a:cubicBezTo>
                  <a:cubicBezTo>
                    <a:pt x="3795" y="1920"/>
                    <a:pt x="3795" y="2663"/>
                    <a:pt x="3337" y="3125"/>
                  </a:cubicBezTo>
                  <a:cubicBezTo>
                    <a:pt x="3049" y="3413"/>
                    <a:pt x="2565" y="3600"/>
                    <a:pt x="2133" y="3600"/>
                  </a:cubicBezTo>
                  <a:cubicBezTo>
                    <a:pt x="1861" y="3600"/>
                    <a:pt x="1610" y="3526"/>
                    <a:pt x="1440" y="3358"/>
                  </a:cubicBezTo>
                  <a:cubicBezTo>
                    <a:pt x="1253" y="3167"/>
                    <a:pt x="1166" y="2844"/>
                    <a:pt x="1208" y="2473"/>
                  </a:cubicBezTo>
                  <a:cubicBezTo>
                    <a:pt x="1253" y="2089"/>
                    <a:pt x="1431" y="1703"/>
                    <a:pt x="1673" y="1461"/>
                  </a:cubicBezTo>
                  <a:cubicBezTo>
                    <a:pt x="1902" y="1230"/>
                    <a:pt x="2203" y="1115"/>
                    <a:pt x="2505" y="1115"/>
                  </a:cubicBezTo>
                  <a:close/>
                  <a:moveTo>
                    <a:pt x="2486" y="0"/>
                  </a:moveTo>
                  <a:cubicBezTo>
                    <a:pt x="1903" y="0"/>
                    <a:pt x="1321" y="219"/>
                    <a:pt x="873" y="658"/>
                  </a:cubicBezTo>
                  <a:cubicBezTo>
                    <a:pt x="444" y="1084"/>
                    <a:pt x="157" y="1697"/>
                    <a:pt x="85" y="2340"/>
                  </a:cubicBezTo>
                  <a:cubicBezTo>
                    <a:pt x="0" y="3059"/>
                    <a:pt x="202" y="3717"/>
                    <a:pt x="640" y="4155"/>
                  </a:cubicBezTo>
                  <a:cubicBezTo>
                    <a:pt x="1042" y="4556"/>
                    <a:pt x="1582" y="4731"/>
                    <a:pt x="2138" y="4731"/>
                  </a:cubicBezTo>
                  <a:cubicBezTo>
                    <a:pt x="2141" y="4731"/>
                    <a:pt x="2145" y="4731"/>
                    <a:pt x="2149" y="4731"/>
                  </a:cubicBezTo>
                  <a:cubicBezTo>
                    <a:pt x="2882" y="4731"/>
                    <a:pt x="3638" y="4424"/>
                    <a:pt x="4137" y="3922"/>
                  </a:cubicBezTo>
                  <a:cubicBezTo>
                    <a:pt x="5021" y="3016"/>
                    <a:pt x="5012" y="1570"/>
                    <a:pt x="4119" y="676"/>
                  </a:cubicBezTo>
                  <a:cubicBezTo>
                    <a:pt x="3668" y="226"/>
                    <a:pt x="3077" y="0"/>
                    <a:pt x="24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" name="Google Shape;5647;p53">
              <a:extLst>
                <a:ext uri="{FF2B5EF4-FFF2-40B4-BE49-F238E27FC236}">
                  <a16:creationId xmlns:a16="http://schemas.microsoft.com/office/drawing/2014/main" id="{BACD9778-F650-4BA2-ACE9-10AF7376844A}"/>
                </a:ext>
              </a:extLst>
            </p:cNvPr>
            <p:cNvSpPr/>
            <p:nvPr/>
          </p:nvSpPr>
          <p:spPr>
            <a:xfrm>
              <a:off x="6515325" y="3974300"/>
              <a:ext cx="126000" cy="118775"/>
            </a:xfrm>
            <a:custGeom>
              <a:avLst/>
              <a:gdLst/>
              <a:ahLst/>
              <a:cxnLst/>
              <a:rect l="l" t="t" r="r" b="b"/>
              <a:pathLst>
                <a:path w="5040" h="4751" extrusionOk="0">
                  <a:moveTo>
                    <a:pt x="2535" y="1133"/>
                  </a:moveTo>
                  <a:cubicBezTo>
                    <a:pt x="2836" y="1133"/>
                    <a:pt x="3138" y="1248"/>
                    <a:pt x="3367" y="1477"/>
                  </a:cubicBezTo>
                  <a:cubicBezTo>
                    <a:pt x="3609" y="1722"/>
                    <a:pt x="3787" y="2108"/>
                    <a:pt x="3832" y="2492"/>
                  </a:cubicBezTo>
                  <a:cubicBezTo>
                    <a:pt x="3874" y="2860"/>
                    <a:pt x="3790" y="3183"/>
                    <a:pt x="3600" y="3374"/>
                  </a:cubicBezTo>
                  <a:cubicBezTo>
                    <a:pt x="3429" y="3544"/>
                    <a:pt x="3178" y="3618"/>
                    <a:pt x="2906" y="3618"/>
                  </a:cubicBezTo>
                  <a:cubicBezTo>
                    <a:pt x="2474" y="3618"/>
                    <a:pt x="1991" y="3430"/>
                    <a:pt x="1703" y="3141"/>
                  </a:cubicBezTo>
                  <a:cubicBezTo>
                    <a:pt x="1244" y="2682"/>
                    <a:pt x="1244" y="1936"/>
                    <a:pt x="1703" y="1477"/>
                  </a:cubicBezTo>
                  <a:cubicBezTo>
                    <a:pt x="1933" y="1248"/>
                    <a:pt x="2234" y="1133"/>
                    <a:pt x="2535" y="1133"/>
                  </a:cubicBezTo>
                  <a:close/>
                  <a:moveTo>
                    <a:pt x="2535" y="0"/>
                  </a:moveTo>
                  <a:cubicBezTo>
                    <a:pt x="1944" y="0"/>
                    <a:pt x="1353" y="226"/>
                    <a:pt x="903" y="677"/>
                  </a:cubicBezTo>
                  <a:cubicBezTo>
                    <a:pt x="0" y="1580"/>
                    <a:pt x="0" y="3041"/>
                    <a:pt x="903" y="3941"/>
                  </a:cubicBezTo>
                  <a:cubicBezTo>
                    <a:pt x="1329" y="4370"/>
                    <a:pt x="1945" y="4660"/>
                    <a:pt x="2588" y="4732"/>
                  </a:cubicBezTo>
                  <a:cubicBezTo>
                    <a:pt x="2691" y="4744"/>
                    <a:pt x="2793" y="4750"/>
                    <a:pt x="2899" y="4750"/>
                  </a:cubicBezTo>
                  <a:cubicBezTo>
                    <a:pt x="3491" y="4750"/>
                    <a:pt x="4028" y="4548"/>
                    <a:pt x="4400" y="4174"/>
                  </a:cubicBezTo>
                  <a:cubicBezTo>
                    <a:pt x="4838" y="3739"/>
                    <a:pt x="5040" y="3078"/>
                    <a:pt x="4958" y="2362"/>
                  </a:cubicBezTo>
                  <a:cubicBezTo>
                    <a:pt x="4883" y="1719"/>
                    <a:pt x="4596" y="1103"/>
                    <a:pt x="4167" y="677"/>
                  </a:cubicBezTo>
                  <a:cubicBezTo>
                    <a:pt x="3717" y="226"/>
                    <a:pt x="3126" y="0"/>
                    <a:pt x="25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" name="Google Shape;7217;p56">
            <a:extLst>
              <a:ext uri="{FF2B5EF4-FFF2-40B4-BE49-F238E27FC236}">
                <a16:creationId xmlns:a16="http://schemas.microsoft.com/office/drawing/2014/main" id="{3D770446-F0A2-4CBE-8272-2B1F4F09337D}"/>
              </a:ext>
            </a:extLst>
          </p:cNvPr>
          <p:cNvGrpSpPr/>
          <p:nvPr/>
        </p:nvGrpSpPr>
        <p:grpSpPr>
          <a:xfrm>
            <a:off x="2291076" y="3669814"/>
            <a:ext cx="504554" cy="388832"/>
            <a:chOff x="1636184" y="2959225"/>
            <a:chExt cx="232666" cy="197250"/>
          </a:xfrm>
          <a:solidFill>
            <a:schemeClr val="bg1"/>
          </a:solidFill>
        </p:grpSpPr>
        <p:sp>
          <p:nvSpPr>
            <p:cNvPr id="14" name="Google Shape;7218;p56">
              <a:extLst>
                <a:ext uri="{FF2B5EF4-FFF2-40B4-BE49-F238E27FC236}">
                  <a16:creationId xmlns:a16="http://schemas.microsoft.com/office/drawing/2014/main" id="{E9D87566-DC60-476B-B50D-DBE432E53530}"/>
                </a:ext>
              </a:extLst>
            </p:cNvPr>
            <p:cNvSpPr/>
            <p:nvPr/>
          </p:nvSpPr>
          <p:spPr>
            <a:xfrm>
              <a:off x="1649300" y="2959225"/>
              <a:ext cx="219550" cy="197250"/>
            </a:xfrm>
            <a:custGeom>
              <a:avLst/>
              <a:gdLst/>
              <a:ahLst/>
              <a:cxnLst/>
              <a:rect l="l" t="t" r="r" b="b"/>
              <a:pathLst>
                <a:path w="8782" h="7890" extrusionOk="0">
                  <a:moveTo>
                    <a:pt x="3485" y="419"/>
                  </a:moveTo>
                  <a:lnTo>
                    <a:pt x="2342" y="1952"/>
                  </a:lnTo>
                  <a:lnTo>
                    <a:pt x="1757" y="419"/>
                  </a:lnTo>
                  <a:close/>
                  <a:moveTo>
                    <a:pt x="6495" y="419"/>
                  </a:moveTo>
                  <a:lnTo>
                    <a:pt x="5882" y="1952"/>
                  </a:lnTo>
                  <a:lnTo>
                    <a:pt x="4739" y="419"/>
                  </a:lnTo>
                  <a:close/>
                  <a:moveTo>
                    <a:pt x="1255" y="809"/>
                  </a:moveTo>
                  <a:lnTo>
                    <a:pt x="1812" y="2314"/>
                  </a:lnTo>
                  <a:lnTo>
                    <a:pt x="307" y="2314"/>
                  </a:lnTo>
                  <a:lnTo>
                    <a:pt x="1255" y="809"/>
                  </a:lnTo>
                  <a:close/>
                  <a:moveTo>
                    <a:pt x="4154" y="614"/>
                  </a:moveTo>
                  <a:lnTo>
                    <a:pt x="5408" y="2314"/>
                  </a:lnTo>
                  <a:lnTo>
                    <a:pt x="2900" y="2314"/>
                  </a:lnTo>
                  <a:lnTo>
                    <a:pt x="4154" y="614"/>
                  </a:lnTo>
                  <a:close/>
                  <a:moveTo>
                    <a:pt x="6997" y="809"/>
                  </a:moveTo>
                  <a:lnTo>
                    <a:pt x="7945" y="2314"/>
                  </a:lnTo>
                  <a:lnTo>
                    <a:pt x="6440" y="2314"/>
                  </a:lnTo>
                  <a:lnTo>
                    <a:pt x="6997" y="809"/>
                  </a:lnTo>
                  <a:close/>
                  <a:moveTo>
                    <a:pt x="2035" y="2928"/>
                  </a:moveTo>
                  <a:lnTo>
                    <a:pt x="3206" y="6133"/>
                  </a:lnTo>
                  <a:lnTo>
                    <a:pt x="419" y="2928"/>
                  </a:lnTo>
                  <a:close/>
                  <a:moveTo>
                    <a:pt x="7806" y="2928"/>
                  </a:moveTo>
                  <a:lnTo>
                    <a:pt x="5018" y="6133"/>
                  </a:lnTo>
                  <a:lnTo>
                    <a:pt x="6217" y="2928"/>
                  </a:lnTo>
                  <a:close/>
                  <a:moveTo>
                    <a:pt x="5548" y="2928"/>
                  </a:moveTo>
                  <a:lnTo>
                    <a:pt x="4126" y="6719"/>
                  </a:lnTo>
                  <a:lnTo>
                    <a:pt x="2677" y="2928"/>
                  </a:lnTo>
                  <a:close/>
                  <a:moveTo>
                    <a:pt x="1562" y="1"/>
                  </a:moveTo>
                  <a:lnTo>
                    <a:pt x="1" y="2482"/>
                  </a:lnTo>
                  <a:lnTo>
                    <a:pt x="1" y="2510"/>
                  </a:lnTo>
                  <a:lnTo>
                    <a:pt x="1" y="2537"/>
                  </a:lnTo>
                  <a:lnTo>
                    <a:pt x="1" y="2593"/>
                  </a:lnTo>
                  <a:lnTo>
                    <a:pt x="1" y="2621"/>
                  </a:lnTo>
                  <a:lnTo>
                    <a:pt x="1" y="2649"/>
                  </a:lnTo>
                  <a:lnTo>
                    <a:pt x="1" y="2677"/>
                  </a:lnTo>
                  <a:lnTo>
                    <a:pt x="1" y="2733"/>
                  </a:lnTo>
                  <a:lnTo>
                    <a:pt x="1" y="2760"/>
                  </a:lnTo>
                  <a:lnTo>
                    <a:pt x="1" y="2788"/>
                  </a:lnTo>
                  <a:lnTo>
                    <a:pt x="1" y="2816"/>
                  </a:lnTo>
                  <a:lnTo>
                    <a:pt x="1" y="2872"/>
                  </a:lnTo>
                  <a:lnTo>
                    <a:pt x="4349" y="7834"/>
                  </a:lnTo>
                  <a:lnTo>
                    <a:pt x="4405" y="7890"/>
                  </a:lnTo>
                  <a:lnTo>
                    <a:pt x="4879" y="7890"/>
                  </a:lnTo>
                  <a:lnTo>
                    <a:pt x="4907" y="7834"/>
                  </a:lnTo>
                  <a:lnTo>
                    <a:pt x="8753" y="2788"/>
                  </a:lnTo>
                  <a:lnTo>
                    <a:pt x="8753" y="2788"/>
                  </a:lnTo>
                  <a:cubicBezTo>
                    <a:pt x="8744" y="2798"/>
                    <a:pt x="8738" y="2801"/>
                    <a:pt x="8735" y="2801"/>
                  </a:cubicBezTo>
                  <a:cubicBezTo>
                    <a:pt x="8729" y="2801"/>
                    <a:pt x="8735" y="2788"/>
                    <a:pt x="8753" y="2788"/>
                  </a:cubicBezTo>
                  <a:lnTo>
                    <a:pt x="8781" y="2760"/>
                  </a:lnTo>
                  <a:lnTo>
                    <a:pt x="8781" y="2733"/>
                  </a:lnTo>
                  <a:lnTo>
                    <a:pt x="8781" y="2677"/>
                  </a:lnTo>
                  <a:lnTo>
                    <a:pt x="8781" y="2649"/>
                  </a:lnTo>
                  <a:lnTo>
                    <a:pt x="8781" y="2621"/>
                  </a:lnTo>
                  <a:lnTo>
                    <a:pt x="8781" y="2593"/>
                  </a:lnTo>
                  <a:lnTo>
                    <a:pt x="8781" y="2537"/>
                  </a:lnTo>
                  <a:lnTo>
                    <a:pt x="8781" y="2510"/>
                  </a:lnTo>
                  <a:lnTo>
                    <a:pt x="8781" y="2482"/>
                  </a:lnTo>
                  <a:lnTo>
                    <a:pt x="72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219;p56">
              <a:extLst>
                <a:ext uri="{FF2B5EF4-FFF2-40B4-BE49-F238E27FC236}">
                  <a16:creationId xmlns:a16="http://schemas.microsoft.com/office/drawing/2014/main" id="{2D6FBD16-F4A7-4312-8516-4793A15DBDDE}"/>
                </a:ext>
              </a:extLst>
            </p:cNvPr>
            <p:cNvSpPr/>
            <p:nvPr/>
          </p:nvSpPr>
          <p:spPr>
            <a:xfrm flipH="1">
              <a:off x="1636184" y="2959225"/>
              <a:ext cx="219550" cy="197250"/>
            </a:xfrm>
            <a:custGeom>
              <a:avLst/>
              <a:gdLst/>
              <a:ahLst/>
              <a:cxnLst/>
              <a:rect l="l" t="t" r="r" b="b"/>
              <a:pathLst>
                <a:path w="8782" h="7890" extrusionOk="0">
                  <a:moveTo>
                    <a:pt x="3485" y="419"/>
                  </a:moveTo>
                  <a:lnTo>
                    <a:pt x="2342" y="1952"/>
                  </a:lnTo>
                  <a:lnTo>
                    <a:pt x="1757" y="419"/>
                  </a:lnTo>
                  <a:close/>
                  <a:moveTo>
                    <a:pt x="6495" y="419"/>
                  </a:moveTo>
                  <a:lnTo>
                    <a:pt x="5882" y="1952"/>
                  </a:lnTo>
                  <a:lnTo>
                    <a:pt x="4739" y="419"/>
                  </a:lnTo>
                  <a:close/>
                  <a:moveTo>
                    <a:pt x="1255" y="809"/>
                  </a:moveTo>
                  <a:lnTo>
                    <a:pt x="1812" y="2314"/>
                  </a:lnTo>
                  <a:lnTo>
                    <a:pt x="307" y="2314"/>
                  </a:lnTo>
                  <a:lnTo>
                    <a:pt x="1255" y="809"/>
                  </a:lnTo>
                  <a:close/>
                  <a:moveTo>
                    <a:pt x="4154" y="614"/>
                  </a:moveTo>
                  <a:lnTo>
                    <a:pt x="5408" y="2314"/>
                  </a:lnTo>
                  <a:lnTo>
                    <a:pt x="2900" y="2314"/>
                  </a:lnTo>
                  <a:lnTo>
                    <a:pt x="4154" y="614"/>
                  </a:lnTo>
                  <a:close/>
                  <a:moveTo>
                    <a:pt x="6997" y="809"/>
                  </a:moveTo>
                  <a:lnTo>
                    <a:pt x="7945" y="2314"/>
                  </a:lnTo>
                  <a:lnTo>
                    <a:pt x="6440" y="2314"/>
                  </a:lnTo>
                  <a:lnTo>
                    <a:pt x="6997" y="809"/>
                  </a:lnTo>
                  <a:close/>
                  <a:moveTo>
                    <a:pt x="2035" y="2928"/>
                  </a:moveTo>
                  <a:lnTo>
                    <a:pt x="3206" y="6133"/>
                  </a:lnTo>
                  <a:lnTo>
                    <a:pt x="419" y="2928"/>
                  </a:lnTo>
                  <a:close/>
                  <a:moveTo>
                    <a:pt x="7806" y="2928"/>
                  </a:moveTo>
                  <a:lnTo>
                    <a:pt x="5018" y="6133"/>
                  </a:lnTo>
                  <a:lnTo>
                    <a:pt x="6217" y="2928"/>
                  </a:lnTo>
                  <a:close/>
                  <a:moveTo>
                    <a:pt x="5548" y="2928"/>
                  </a:moveTo>
                  <a:lnTo>
                    <a:pt x="4126" y="6719"/>
                  </a:lnTo>
                  <a:lnTo>
                    <a:pt x="2677" y="2928"/>
                  </a:lnTo>
                  <a:close/>
                  <a:moveTo>
                    <a:pt x="1562" y="1"/>
                  </a:moveTo>
                  <a:lnTo>
                    <a:pt x="1" y="2482"/>
                  </a:lnTo>
                  <a:lnTo>
                    <a:pt x="1" y="2510"/>
                  </a:lnTo>
                  <a:lnTo>
                    <a:pt x="1" y="2537"/>
                  </a:lnTo>
                  <a:lnTo>
                    <a:pt x="1" y="2593"/>
                  </a:lnTo>
                  <a:lnTo>
                    <a:pt x="1" y="2621"/>
                  </a:lnTo>
                  <a:lnTo>
                    <a:pt x="1" y="2649"/>
                  </a:lnTo>
                  <a:lnTo>
                    <a:pt x="1" y="2677"/>
                  </a:lnTo>
                  <a:lnTo>
                    <a:pt x="1" y="2733"/>
                  </a:lnTo>
                  <a:lnTo>
                    <a:pt x="1" y="2760"/>
                  </a:lnTo>
                  <a:lnTo>
                    <a:pt x="1" y="2788"/>
                  </a:lnTo>
                  <a:lnTo>
                    <a:pt x="1" y="2816"/>
                  </a:lnTo>
                  <a:lnTo>
                    <a:pt x="1" y="2872"/>
                  </a:lnTo>
                  <a:lnTo>
                    <a:pt x="4349" y="7834"/>
                  </a:lnTo>
                  <a:lnTo>
                    <a:pt x="4405" y="7890"/>
                  </a:lnTo>
                  <a:lnTo>
                    <a:pt x="4879" y="7890"/>
                  </a:lnTo>
                  <a:lnTo>
                    <a:pt x="4907" y="7834"/>
                  </a:lnTo>
                  <a:lnTo>
                    <a:pt x="8753" y="2788"/>
                  </a:lnTo>
                  <a:lnTo>
                    <a:pt x="8753" y="2788"/>
                  </a:lnTo>
                  <a:cubicBezTo>
                    <a:pt x="8744" y="2798"/>
                    <a:pt x="8738" y="2801"/>
                    <a:pt x="8735" y="2801"/>
                  </a:cubicBezTo>
                  <a:cubicBezTo>
                    <a:pt x="8729" y="2801"/>
                    <a:pt x="8735" y="2788"/>
                    <a:pt x="8753" y="2788"/>
                  </a:cubicBezTo>
                  <a:lnTo>
                    <a:pt x="8781" y="2760"/>
                  </a:lnTo>
                  <a:lnTo>
                    <a:pt x="8781" y="2733"/>
                  </a:lnTo>
                  <a:lnTo>
                    <a:pt x="8781" y="2677"/>
                  </a:lnTo>
                  <a:lnTo>
                    <a:pt x="8781" y="2649"/>
                  </a:lnTo>
                  <a:lnTo>
                    <a:pt x="8781" y="2621"/>
                  </a:lnTo>
                  <a:lnTo>
                    <a:pt x="8781" y="2593"/>
                  </a:lnTo>
                  <a:lnTo>
                    <a:pt x="8781" y="2537"/>
                  </a:lnTo>
                  <a:lnTo>
                    <a:pt x="8781" y="2510"/>
                  </a:lnTo>
                  <a:lnTo>
                    <a:pt x="8781" y="2482"/>
                  </a:lnTo>
                  <a:lnTo>
                    <a:pt x="72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220;p56">
              <a:extLst>
                <a:ext uri="{FF2B5EF4-FFF2-40B4-BE49-F238E27FC236}">
                  <a16:creationId xmlns:a16="http://schemas.microsoft.com/office/drawing/2014/main" id="{8584390A-4B7E-40AC-90D7-4B38B146EC14}"/>
                </a:ext>
              </a:extLst>
            </p:cNvPr>
            <p:cNvSpPr/>
            <p:nvPr/>
          </p:nvSpPr>
          <p:spPr>
            <a:xfrm>
              <a:off x="1734750" y="3136775"/>
              <a:ext cx="36900" cy="19650"/>
            </a:xfrm>
            <a:custGeom>
              <a:avLst/>
              <a:gdLst/>
              <a:ahLst/>
              <a:cxnLst/>
              <a:rect l="l" t="t" r="r" b="b"/>
              <a:pathLst>
                <a:path w="1476" h="786" extrusionOk="0">
                  <a:moveTo>
                    <a:pt x="0" y="786"/>
                  </a:moveTo>
                  <a:lnTo>
                    <a:pt x="1476" y="786"/>
                  </a:lnTo>
                  <a:lnTo>
                    <a:pt x="762" y="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Google Shape;7221;p56">
              <a:extLst>
                <a:ext uri="{FF2B5EF4-FFF2-40B4-BE49-F238E27FC236}">
                  <a16:creationId xmlns:a16="http://schemas.microsoft.com/office/drawing/2014/main" id="{CA9FE25B-6A2A-4046-BA7F-7A776C46634C}"/>
                </a:ext>
              </a:extLst>
            </p:cNvPr>
            <p:cNvSpPr/>
            <p:nvPr/>
          </p:nvSpPr>
          <p:spPr>
            <a:xfrm>
              <a:off x="1684150" y="2963550"/>
              <a:ext cx="139900" cy="11300"/>
            </a:xfrm>
            <a:custGeom>
              <a:avLst/>
              <a:gdLst/>
              <a:ahLst/>
              <a:cxnLst/>
              <a:rect l="l" t="t" r="r" b="b"/>
              <a:pathLst>
                <a:path w="5596" h="452" extrusionOk="0">
                  <a:moveTo>
                    <a:pt x="0" y="452"/>
                  </a:moveTo>
                  <a:lnTo>
                    <a:pt x="5596" y="452"/>
                  </a:lnTo>
                  <a:lnTo>
                    <a:pt x="5500" y="0"/>
                  </a:lnTo>
                  <a:lnTo>
                    <a:pt x="238" y="47"/>
                  </a:ln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Google Shape;498;p23">
            <a:extLst>
              <a:ext uri="{FF2B5EF4-FFF2-40B4-BE49-F238E27FC236}">
                <a16:creationId xmlns:a16="http://schemas.microsoft.com/office/drawing/2014/main" id="{5D623039-BCDB-44D0-866B-807A6CB482F7}"/>
              </a:ext>
            </a:extLst>
          </p:cNvPr>
          <p:cNvSpPr txBox="1">
            <a:spLocks/>
          </p:cNvSpPr>
          <p:nvPr/>
        </p:nvSpPr>
        <p:spPr>
          <a:xfrm>
            <a:off x="7716543" y="4724321"/>
            <a:ext cx="1407713" cy="34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None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pPr marL="0" indent="0" algn="r"/>
            <a:r>
              <a:rPr lang="de-DE" sz="1050" dirty="0">
                <a:solidFill>
                  <a:srgbClr val="F3F3F3"/>
                </a:solidFill>
              </a:rPr>
              <a:t>@markaorlando</a:t>
            </a:r>
          </a:p>
        </p:txBody>
      </p:sp>
    </p:spTree>
    <p:extLst>
      <p:ext uri="{BB962C8B-B14F-4D97-AF65-F5344CB8AC3E}">
        <p14:creationId xmlns:p14="http://schemas.microsoft.com/office/powerpoint/2010/main" val="1247272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30"/>
          <p:cNvGrpSpPr/>
          <p:nvPr/>
        </p:nvGrpSpPr>
        <p:grpSpPr>
          <a:xfrm rot="10800000">
            <a:off x="-11" y="736033"/>
            <a:ext cx="5944581" cy="1320238"/>
            <a:chOff x="2735900" y="3141850"/>
            <a:chExt cx="4615000" cy="1024950"/>
          </a:xfrm>
        </p:grpSpPr>
        <p:sp>
          <p:nvSpPr>
            <p:cNvPr id="657" name="Google Shape;657;p30"/>
            <p:cNvSpPr/>
            <p:nvPr/>
          </p:nvSpPr>
          <p:spPr>
            <a:xfrm>
              <a:off x="2766025" y="3202100"/>
              <a:ext cx="4584875" cy="964700"/>
            </a:xfrm>
            <a:custGeom>
              <a:avLst/>
              <a:gdLst/>
              <a:ahLst/>
              <a:cxnLst/>
              <a:rect l="l" t="t" r="r" b="b"/>
              <a:pathLst>
                <a:path w="183395" h="38588" extrusionOk="0">
                  <a:moveTo>
                    <a:pt x="0" y="1"/>
                  </a:moveTo>
                  <a:lnTo>
                    <a:pt x="0" y="18282"/>
                  </a:lnTo>
                  <a:lnTo>
                    <a:pt x="20146" y="38519"/>
                  </a:lnTo>
                  <a:lnTo>
                    <a:pt x="20215" y="38588"/>
                  </a:lnTo>
                  <a:lnTo>
                    <a:pt x="183395" y="38588"/>
                  </a:lnTo>
                  <a:lnTo>
                    <a:pt x="183395" y="38156"/>
                  </a:lnTo>
                  <a:lnTo>
                    <a:pt x="20385" y="38156"/>
                  </a:lnTo>
                  <a:lnTo>
                    <a:pt x="421" y="18101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FFF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2735900" y="3141850"/>
              <a:ext cx="71075" cy="71100"/>
            </a:xfrm>
            <a:custGeom>
              <a:avLst/>
              <a:gdLst/>
              <a:ahLst/>
              <a:cxnLst/>
              <a:rect l="l" t="t" r="r" b="b"/>
              <a:pathLst>
                <a:path w="2843" h="2844" extrusionOk="0">
                  <a:moveTo>
                    <a:pt x="2411" y="421"/>
                  </a:moveTo>
                  <a:lnTo>
                    <a:pt x="2411" y="2411"/>
                  </a:lnTo>
                  <a:lnTo>
                    <a:pt x="421" y="2411"/>
                  </a:lnTo>
                  <a:lnTo>
                    <a:pt x="421" y="421"/>
                  </a:lnTo>
                  <a:close/>
                  <a:moveTo>
                    <a:pt x="0" y="1"/>
                  </a:moveTo>
                  <a:lnTo>
                    <a:pt x="0" y="2843"/>
                  </a:lnTo>
                  <a:lnTo>
                    <a:pt x="2843" y="2843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FFF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30"/>
          <p:cNvSpPr txBox="1">
            <a:spLocks noGrp="1"/>
          </p:cNvSpPr>
          <p:nvPr>
            <p:ph type="subTitle" idx="1"/>
          </p:nvPr>
        </p:nvSpPr>
        <p:spPr>
          <a:xfrm>
            <a:off x="760879" y="1587164"/>
            <a:ext cx="4383995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3F3F3"/>
                </a:solidFill>
              </a:rPr>
              <a:t>Visibility is CRITICAL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3F3F3"/>
                </a:solidFill>
              </a:rPr>
              <a:t>Ensure access to core services, network &amp; endpoint data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3F3F3"/>
                </a:solidFill>
              </a:rPr>
              <a:t>What is your team empowered to do?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3F3F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3F3F3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F3F3F3"/>
              </a:solidFill>
            </a:endParaRPr>
          </a:p>
        </p:txBody>
      </p:sp>
      <p:sp>
        <p:nvSpPr>
          <p:cNvPr id="660" name="Google Shape;660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  <p:sp>
        <p:nvSpPr>
          <p:cNvPr id="661" name="Google Shape;661;p30"/>
          <p:cNvSpPr txBox="1">
            <a:spLocks noGrp="1"/>
          </p:cNvSpPr>
          <p:nvPr>
            <p:ph type="title"/>
          </p:nvPr>
        </p:nvSpPr>
        <p:spPr>
          <a:xfrm>
            <a:off x="5144874" y="2806424"/>
            <a:ext cx="2797200" cy="62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dirty="0">
                <a:solidFill>
                  <a:srgbClr val="F3F3F3"/>
                </a:solidFill>
              </a:rPr>
              <a:t>WHAT IS YOUR TEAM DOING?</a:t>
            </a:r>
            <a:endParaRPr sz="3600" dirty="0">
              <a:solidFill>
                <a:srgbClr val="F3F3F3"/>
              </a:solidFill>
            </a:endParaRPr>
          </a:p>
        </p:txBody>
      </p:sp>
      <p:pic>
        <p:nvPicPr>
          <p:cNvPr id="662" name="Google Shape;6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 flipH="1">
            <a:off x="6293856" y="1852037"/>
            <a:ext cx="3371849" cy="14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98;p23">
            <a:extLst>
              <a:ext uri="{FF2B5EF4-FFF2-40B4-BE49-F238E27FC236}">
                <a16:creationId xmlns:a16="http://schemas.microsoft.com/office/drawing/2014/main" id="{9C3F0924-C563-4F99-BDC8-00AFE171B778}"/>
              </a:ext>
            </a:extLst>
          </p:cNvPr>
          <p:cNvSpPr txBox="1">
            <a:spLocks/>
          </p:cNvSpPr>
          <p:nvPr/>
        </p:nvSpPr>
        <p:spPr>
          <a:xfrm>
            <a:off x="7716543" y="4724321"/>
            <a:ext cx="1407713" cy="34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None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pPr marL="0" indent="0" algn="r"/>
            <a:r>
              <a:rPr lang="de-DE" sz="1050" dirty="0">
                <a:solidFill>
                  <a:srgbClr val="F3F3F3"/>
                </a:solidFill>
              </a:rPr>
              <a:t>@markaorlando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3"/>
          <p:cNvSpPr txBox="1"/>
          <p:nvPr/>
        </p:nvSpPr>
        <p:spPr>
          <a:xfrm>
            <a:off x="4247799" y="2599417"/>
            <a:ext cx="987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KPIs</a:t>
            </a:r>
            <a:endParaRPr sz="24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724" name="Google Shape;724;p33"/>
          <p:cNvSpPr txBox="1"/>
          <p:nvPr/>
        </p:nvSpPr>
        <p:spPr>
          <a:xfrm>
            <a:off x="4247799" y="3978565"/>
            <a:ext cx="987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TOGETHER</a:t>
            </a:r>
            <a:endParaRPr sz="24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725" name="Google Shape;725;p33"/>
          <p:cNvSpPr txBox="1"/>
          <p:nvPr/>
        </p:nvSpPr>
        <p:spPr>
          <a:xfrm>
            <a:off x="4247799" y="3285183"/>
            <a:ext cx="987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OKRs</a:t>
            </a:r>
            <a:endParaRPr sz="24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726" name="Google Shape;726;p33"/>
          <p:cNvSpPr txBox="1"/>
          <p:nvPr/>
        </p:nvSpPr>
        <p:spPr>
          <a:xfrm>
            <a:off x="5234749" y="2548054"/>
            <a:ext cx="3012872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F3F3F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Instrument your operation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F3F3F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Ex: Coverage, visibility</a:t>
            </a:r>
            <a:endParaRPr sz="1050" dirty="0">
              <a:solidFill>
                <a:srgbClr val="F3F3F3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727" name="Google Shape;727;p33"/>
          <p:cNvSpPr txBox="1"/>
          <p:nvPr/>
        </p:nvSpPr>
        <p:spPr>
          <a:xfrm>
            <a:off x="5234749" y="3241004"/>
            <a:ext cx="3166254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F3F3F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Tie ops to strategy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F3F3F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Ex: Reduce social engineering attacks</a:t>
            </a:r>
            <a:endParaRPr sz="1050" dirty="0">
              <a:solidFill>
                <a:srgbClr val="F3F3F3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728" name="Google Shape;728;p33"/>
          <p:cNvSpPr txBox="1"/>
          <p:nvPr/>
        </p:nvSpPr>
        <p:spPr>
          <a:xfrm>
            <a:off x="5234749" y="3902694"/>
            <a:ext cx="3166255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F3F3F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Use OKRs to bring KPIs into desired range</a:t>
            </a:r>
            <a:endParaRPr sz="1200" dirty="0">
              <a:solidFill>
                <a:srgbClr val="F3F3F3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729" name="Google Shape;729;p33"/>
          <p:cNvSpPr txBox="1">
            <a:spLocks noGrp="1"/>
          </p:cNvSpPr>
          <p:nvPr>
            <p:ph type="ctrTitle"/>
          </p:nvPr>
        </p:nvSpPr>
        <p:spPr>
          <a:xfrm>
            <a:off x="462456" y="107432"/>
            <a:ext cx="8219088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>
                <a:solidFill>
                  <a:srgbClr val="F3F3F3"/>
                </a:solidFill>
              </a:rPr>
              <a:t>MEASURING SUCCESS: KPIs AND OKRs</a:t>
            </a:r>
            <a:endParaRPr sz="4800" dirty="0">
              <a:solidFill>
                <a:srgbClr val="F3F3F3"/>
              </a:solidFill>
            </a:endParaRPr>
          </a:p>
        </p:txBody>
      </p:sp>
      <p:grpSp>
        <p:nvGrpSpPr>
          <p:cNvPr id="730" name="Google Shape;730;p33"/>
          <p:cNvGrpSpPr/>
          <p:nvPr/>
        </p:nvGrpSpPr>
        <p:grpSpPr>
          <a:xfrm>
            <a:off x="719993" y="945157"/>
            <a:ext cx="3675432" cy="3405599"/>
            <a:chOff x="985625" y="238500"/>
            <a:chExt cx="5643225" cy="5228925"/>
          </a:xfrm>
        </p:grpSpPr>
        <p:sp>
          <p:nvSpPr>
            <p:cNvPr id="731" name="Google Shape;731;p33"/>
            <p:cNvSpPr/>
            <p:nvPr/>
          </p:nvSpPr>
          <p:spPr>
            <a:xfrm>
              <a:off x="5612675" y="5222325"/>
              <a:ext cx="236000" cy="245100"/>
            </a:xfrm>
            <a:custGeom>
              <a:avLst/>
              <a:gdLst/>
              <a:ahLst/>
              <a:cxnLst/>
              <a:rect l="l" t="t" r="r" b="b"/>
              <a:pathLst>
                <a:path w="9440" h="9804" extrusionOk="0">
                  <a:moveTo>
                    <a:pt x="0" y="0"/>
                  </a:moveTo>
                  <a:lnTo>
                    <a:pt x="0" y="9803"/>
                  </a:lnTo>
                  <a:lnTo>
                    <a:pt x="9440" y="4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5631600" y="334000"/>
              <a:ext cx="202475" cy="123950"/>
            </a:xfrm>
            <a:custGeom>
              <a:avLst/>
              <a:gdLst/>
              <a:ahLst/>
              <a:cxnLst/>
              <a:rect l="l" t="t" r="r" b="b"/>
              <a:pathLst>
                <a:path w="8099" h="4958" extrusionOk="0">
                  <a:moveTo>
                    <a:pt x="1" y="1"/>
                  </a:moveTo>
                  <a:lnTo>
                    <a:pt x="1" y="4137"/>
                  </a:lnTo>
                  <a:lnTo>
                    <a:pt x="1121" y="4168"/>
                  </a:lnTo>
                  <a:cubicBezTo>
                    <a:pt x="1453" y="4168"/>
                    <a:pt x="1848" y="4200"/>
                    <a:pt x="2274" y="4231"/>
                  </a:cubicBezTo>
                  <a:cubicBezTo>
                    <a:pt x="2700" y="4263"/>
                    <a:pt x="3158" y="4279"/>
                    <a:pt x="3600" y="4358"/>
                  </a:cubicBezTo>
                  <a:cubicBezTo>
                    <a:pt x="4799" y="4484"/>
                    <a:pt x="5983" y="4689"/>
                    <a:pt x="7167" y="4957"/>
                  </a:cubicBezTo>
                  <a:lnTo>
                    <a:pt x="8099" y="916"/>
                  </a:lnTo>
                  <a:cubicBezTo>
                    <a:pt x="6757" y="616"/>
                    <a:pt x="5415" y="380"/>
                    <a:pt x="4058" y="238"/>
                  </a:cubicBezTo>
                  <a:cubicBezTo>
                    <a:pt x="3552" y="159"/>
                    <a:pt x="3047" y="143"/>
                    <a:pt x="2574" y="96"/>
                  </a:cubicBezTo>
                  <a:cubicBezTo>
                    <a:pt x="2100" y="64"/>
                    <a:pt x="1642" y="32"/>
                    <a:pt x="1264" y="3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5915750" y="392800"/>
              <a:ext cx="130250" cy="134200"/>
            </a:xfrm>
            <a:custGeom>
              <a:avLst/>
              <a:gdLst/>
              <a:ahLst/>
              <a:cxnLst/>
              <a:rect l="l" t="t" r="r" b="b"/>
              <a:pathLst>
                <a:path w="5210" h="5368" extrusionOk="0">
                  <a:moveTo>
                    <a:pt x="1484" y="1"/>
                  </a:moveTo>
                  <a:lnTo>
                    <a:pt x="0" y="3884"/>
                  </a:lnTo>
                  <a:lnTo>
                    <a:pt x="537" y="4089"/>
                  </a:lnTo>
                  <a:lnTo>
                    <a:pt x="1073" y="4310"/>
                  </a:lnTo>
                  <a:lnTo>
                    <a:pt x="1673" y="4579"/>
                  </a:lnTo>
                  <a:cubicBezTo>
                    <a:pt x="2084" y="4768"/>
                    <a:pt x="2510" y="4957"/>
                    <a:pt x="2810" y="5115"/>
                  </a:cubicBezTo>
                  <a:lnTo>
                    <a:pt x="3299" y="5368"/>
                  </a:lnTo>
                  <a:lnTo>
                    <a:pt x="5209" y="1674"/>
                  </a:lnTo>
                  <a:lnTo>
                    <a:pt x="4641" y="1390"/>
                  </a:lnTo>
                  <a:cubicBezTo>
                    <a:pt x="4309" y="1201"/>
                    <a:pt x="3836" y="1011"/>
                    <a:pt x="3378" y="790"/>
                  </a:cubicBezTo>
                  <a:lnTo>
                    <a:pt x="2684" y="490"/>
                  </a:lnTo>
                  <a:lnTo>
                    <a:pt x="2084" y="238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5121750" y="333625"/>
              <a:ext cx="509875" cy="222200"/>
            </a:xfrm>
            <a:custGeom>
              <a:avLst/>
              <a:gdLst/>
              <a:ahLst/>
              <a:cxnLst/>
              <a:rect l="l" t="t" r="r" b="b"/>
              <a:pathLst>
                <a:path w="20395" h="8888" extrusionOk="0">
                  <a:moveTo>
                    <a:pt x="20395" y="0"/>
                  </a:moveTo>
                  <a:lnTo>
                    <a:pt x="19463" y="32"/>
                  </a:lnTo>
                  <a:cubicBezTo>
                    <a:pt x="19163" y="32"/>
                    <a:pt x="18816" y="47"/>
                    <a:pt x="18406" y="63"/>
                  </a:cubicBezTo>
                  <a:lnTo>
                    <a:pt x="17017" y="174"/>
                  </a:lnTo>
                  <a:cubicBezTo>
                    <a:pt x="14538" y="395"/>
                    <a:pt x="12092" y="884"/>
                    <a:pt x="9724" y="1610"/>
                  </a:cubicBezTo>
                  <a:cubicBezTo>
                    <a:pt x="7340" y="2352"/>
                    <a:pt x="5051" y="3331"/>
                    <a:pt x="2873" y="4546"/>
                  </a:cubicBezTo>
                  <a:lnTo>
                    <a:pt x="1673" y="5241"/>
                  </a:lnTo>
                  <a:lnTo>
                    <a:pt x="774" y="5809"/>
                  </a:lnTo>
                  <a:lnTo>
                    <a:pt x="190" y="6188"/>
                  </a:lnTo>
                  <a:cubicBezTo>
                    <a:pt x="63" y="6283"/>
                    <a:pt x="0" y="6330"/>
                    <a:pt x="0" y="6330"/>
                  </a:cubicBezTo>
                  <a:lnTo>
                    <a:pt x="1768" y="8887"/>
                  </a:lnTo>
                  <a:lnTo>
                    <a:pt x="1942" y="8761"/>
                  </a:lnTo>
                  <a:lnTo>
                    <a:pt x="2478" y="8414"/>
                  </a:lnTo>
                  <a:lnTo>
                    <a:pt x="3283" y="7893"/>
                  </a:lnTo>
                  <a:lnTo>
                    <a:pt x="4388" y="7261"/>
                  </a:lnTo>
                  <a:cubicBezTo>
                    <a:pt x="8366" y="5036"/>
                    <a:pt x="12770" y="3678"/>
                    <a:pt x="17301" y="3268"/>
                  </a:cubicBezTo>
                  <a:lnTo>
                    <a:pt x="18564" y="3173"/>
                  </a:lnTo>
                  <a:cubicBezTo>
                    <a:pt x="18942" y="3157"/>
                    <a:pt x="19274" y="3141"/>
                    <a:pt x="19542" y="3141"/>
                  </a:cubicBezTo>
                  <a:lnTo>
                    <a:pt x="20395" y="3126"/>
                  </a:lnTo>
                  <a:lnTo>
                    <a:pt x="20395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6144625" y="516725"/>
              <a:ext cx="108950" cy="103800"/>
            </a:xfrm>
            <a:custGeom>
              <a:avLst/>
              <a:gdLst/>
              <a:ahLst/>
              <a:cxnLst/>
              <a:rect l="l" t="t" r="r" b="b"/>
              <a:pathLst>
                <a:path w="4358" h="4152" extrusionOk="0">
                  <a:moveTo>
                    <a:pt x="1248" y="0"/>
                  </a:moveTo>
                  <a:lnTo>
                    <a:pt x="1" y="1642"/>
                  </a:lnTo>
                  <a:lnTo>
                    <a:pt x="474" y="2021"/>
                  </a:lnTo>
                  <a:cubicBezTo>
                    <a:pt x="758" y="2242"/>
                    <a:pt x="1137" y="2542"/>
                    <a:pt x="1500" y="2858"/>
                  </a:cubicBezTo>
                  <a:cubicBezTo>
                    <a:pt x="1847" y="3173"/>
                    <a:pt x="2226" y="3489"/>
                    <a:pt x="2479" y="3726"/>
                  </a:cubicBezTo>
                  <a:lnTo>
                    <a:pt x="2921" y="4152"/>
                  </a:lnTo>
                  <a:lnTo>
                    <a:pt x="4357" y="2637"/>
                  </a:lnTo>
                  <a:lnTo>
                    <a:pt x="3884" y="2210"/>
                  </a:lnTo>
                  <a:cubicBezTo>
                    <a:pt x="3615" y="1942"/>
                    <a:pt x="3221" y="1611"/>
                    <a:pt x="2842" y="1279"/>
                  </a:cubicBezTo>
                  <a:cubicBezTo>
                    <a:pt x="2463" y="932"/>
                    <a:pt x="2053" y="632"/>
                    <a:pt x="1753" y="395"/>
                  </a:cubicBezTo>
                  <a:lnTo>
                    <a:pt x="1248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6355750" y="1595650"/>
              <a:ext cx="92775" cy="112100"/>
            </a:xfrm>
            <a:custGeom>
              <a:avLst/>
              <a:gdLst/>
              <a:ahLst/>
              <a:cxnLst/>
              <a:rect l="l" t="t" r="r" b="b"/>
              <a:pathLst>
                <a:path w="3711" h="4484" extrusionOk="0">
                  <a:moveTo>
                    <a:pt x="1832" y="0"/>
                  </a:moveTo>
                  <a:lnTo>
                    <a:pt x="1769" y="143"/>
                  </a:lnTo>
                  <a:cubicBezTo>
                    <a:pt x="1721" y="237"/>
                    <a:pt x="1658" y="379"/>
                    <a:pt x="1563" y="537"/>
                  </a:cubicBezTo>
                  <a:cubicBezTo>
                    <a:pt x="1406" y="869"/>
                    <a:pt x="1200" y="1311"/>
                    <a:pt x="964" y="1721"/>
                  </a:cubicBezTo>
                  <a:cubicBezTo>
                    <a:pt x="727" y="2147"/>
                    <a:pt x="490" y="2558"/>
                    <a:pt x="316" y="2873"/>
                  </a:cubicBezTo>
                  <a:cubicBezTo>
                    <a:pt x="127" y="3189"/>
                    <a:pt x="1" y="3394"/>
                    <a:pt x="1" y="3394"/>
                  </a:cubicBezTo>
                  <a:lnTo>
                    <a:pt x="1769" y="4484"/>
                  </a:lnTo>
                  <a:cubicBezTo>
                    <a:pt x="1769" y="4484"/>
                    <a:pt x="1911" y="4263"/>
                    <a:pt x="2100" y="3931"/>
                  </a:cubicBezTo>
                  <a:cubicBezTo>
                    <a:pt x="2289" y="3600"/>
                    <a:pt x="2574" y="3173"/>
                    <a:pt x="2795" y="2700"/>
                  </a:cubicBezTo>
                  <a:cubicBezTo>
                    <a:pt x="3031" y="2242"/>
                    <a:pt x="3268" y="1800"/>
                    <a:pt x="3442" y="1453"/>
                  </a:cubicBezTo>
                  <a:cubicBezTo>
                    <a:pt x="3521" y="1279"/>
                    <a:pt x="3600" y="1137"/>
                    <a:pt x="3631" y="1042"/>
                  </a:cubicBezTo>
                  <a:lnTo>
                    <a:pt x="3710" y="884"/>
                  </a:lnTo>
                  <a:lnTo>
                    <a:pt x="1832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5981650" y="1856100"/>
              <a:ext cx="184300" cy="143675"/>
            </a:xfrm>
            <a:custGeom>
              <a:avLst/>
              <a:gdLst/>
              <a:ahLst/>
              <a:cxnLst/>
              <a:rect l="l" t="t" r="r" b="b"/>
              <a:pathLst>
                <a:path w="7372" h="5747" extrusionOk="0">
                  <a:moveTo>
                    <a:pt x="6078" y="1"/>
                  </a:moveTo>
                  <a:lnTo>
                    <a:pt x="5194" y="695"/>
                  </a:lnTo>
                  <a:cubicBezTo>
                    <a:pt x="4641" y="1106"/>
                    <a:pt x="3915" y="1642"/>
                    <a:pt x="3157" y="2116"/>
                  </a:cubicBezTo>
                  <a:lnTo>
                    <a:pt x="2573" y="2479"/>
                  </a:lnTo>
                  <a:lnTo>
                    <a:pt x="2021" y="2811"/>
                  </a:lnTo>
                  <a:cubicBezTo>
                    <a:pt x="1642" y="3016"/>
                    <a:pt x="1310" y="3221"/>
                    <a:pt x="1010" y="3379"/>
                  </a:cubicBezTo>
                  <a:lnTo>
                    <a:pt x="0" y="3884"/>
                  </a:lnTo>
                  <a:lnTo>
                    <a:pt x="900" y="5747"/>
                  </a:lnTo>
                  <a:lnTo>
                    <a:pt x="1973" y="5210"/>
                  </a:lnTo>
                  <a:cubicBezTo>
                    <a:pt x="2305" y="5052"/>
                    <a:pt x="2668" y="4815"/>
                    <a:pt x="3063" y="4594"/>
                  </a:cubicBezTo>
                  <a:lnTo>
                    <a:pt x="3647" y="4247"/>
                  </a:lnTo>
                  <a:lnTo>
                    <a:pt x="4262" y="3852"/>
                  </a:lnTo>
                  <a:cubicBezTo>
                    <a:pt x="5067" y="3347"/>
                    <a:pt x="5841" y="2779"/>
                    <a:pt x="6425" y="2353"/>
                  </a:cubicBezTo>
                  <a:lnTo>
                    <a:pt x="7372" y="1611"/>
                  </a:lnTo>
                  <a:lnTo>
                    <a:pt x="6078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5058200" y="597225"/>
              <a:ext cx="174075" cy="152350"/>
            </a:xfrm>
            <a:custGeom>
              <a:avLst/>
              <a:gdLst/>
              <a:ahLst/>
              <a:cxnLst/>
              <a:rect l="l" t="t" r="r" b="b"/>
              <a:pathLst>
                <a:path w="6963" h="6094" extrusionOk="0">
                  <a:moveTo>
                    <a:pt x="6757" y="1"/>
                  </a:moveTo>
                  <a:lnTo>
                    <a:pt x="6441" y="206"/>
                  </a:lnTo>
                  <a:cubicBezTo>
                    <a:pt x="6220" y="332"/>
                    <a:pt x="5936" y="522"/>
                    <a:pt x="5589" y="774"/>
                  </a:cubicBezTo>
                  <a:cubicBezTo>
                    <a:pt x="5257" y="1027"/>
                    <a:pt x="4847" y="1295"/>
                    <a:pt x="4436" y="1627"/>
                  </a:cubicBezTo>
                  <a:cubicBezTo>
                    <a:pt x="4026" y="1958"/>
                    <a:pt x="3584" y="2305"/>
                    <a:pt x="3158" y="2668"/>
                  </a:cubicBezTo>
                  <a:cubicBezTo>
                    <a:pt x="2953" y="2858"/>
                    <a:pt x="2732" y="3031"/>
                    <a:pt x="2542" y="3221"/>
                  </a:cubicBezTo>
                  <a:lnTo>
                    <a:pt x="1942" y="3789"/>
                  </a:lnTo>
                  <a:cubicBezTo>
                    <a:pt x="1548" y="4136"/>
                    <a:pt x="1232" y="4499"/>
                    <a:pt x="932" y="4799"/>
                  </a:cubicBezTo>
                  <a:cubicBezTo>
                    <a:pt x="648" y="5115"/>
                    <a:pt x="411" y="5368"/>
                    <a:pt x="253" y="5557"/>
                  </a:cubicBezTo>
                  <a:lnTo>
                    <a:pt x="1" y="5841"/>
                  </a:lnTo>
                  <a:lnTo>
                    <a:pt x="285" y="6094"/>
                  </a:lnTo>
                  <a:lnTo>
                    <a:pt x="537" y="5810"/>
                  </a:lnTo>
                  <a:cubicBezTo>
                    <a:pt x="695" y="5620"/>
                    <a:pt x="932" y="5368"/>
                    <a:pt x="1216" y="5068"/>
                  </a:cubicBezTo>
                  <a:cubicBezTo>
                    <a:pt x="1500" y="4768"/>
                    <a:pt x="1832" y="4405"/>
                    <a:pt x="2211" y="4057"/>
                  </a:cubicBezTo>
                  <a:lnTo>
                    <a:pt x="2795" y="3505"/>
                  </a:lnTo>
                  <a:cubicBezTo>
                    <a:pt x="2984" y="3316"/>
                    <a:pt x="3205" y="3142"/>
                    <a:pt x="3410" y="2952"/>
                  </a:cubicBezTo>
                  <a:cubicBezTo>
                    <a:pt x="3821" y="2589"/>
                    <a:pt x="4263" y="2242"/>
                    <a:pt x="4673" y="1926"/>
                  </a:cubicBezTo>
                  <a:cubicBezTo>
                    <a:pt x="5084" y="1611"/>
                    <a:pt x="5478" y="1342"/>
                    <a:pt x="5810" y="1090"/>
                  </a:cubicBezTo>
                  <a:cubicBezTo>
                    <a:pt x="6141" y="837"/>
                    <a:pt x="6441" y="648"/>
                    <a:pt x="6646" y="522"/>
                  </a:cubicBezTo>
                  <a:lnTo>
                    <a:pt x="6962" y="316"/>
                  </a:lnTo>
                  <a:lnTo>
                    <a:pt x="6757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5410600" y="480025"/>
              <a:ext cx="221025" cy="42250"/>
            </a:xfrm>
            <a:custGeom>
              <a:avLst/>
              <a:gdLst/>
              <a:ahLst/>
              <a:cxnLst/>
              <a:rect l="l" t="t" r="r" b="b"/>
              <a:pathLst>
                <a:path w="8841" h="1690" extrusionOk="0">
                  <a:moveTo>
                    <a:pt x="8841" y="0"/>
                  </a:moveTo>
                  <a:lnTo>
                    <a:pt x="7436" y="48"/>
                  </a:lnTo>
                  <a:cubicBezTo>
                    <a:pt x="7010" y="64"/>
                    <a:pt x="6520" y="111"/>
                    <a:pt x="5999" y="142"/>
                  </a:cubicBezTo>
                  <a:cubicBezTo>
                    <a:pt x="5478" y="174"/>
                    <a:pt x="4926" y="269"/>
                    <a:pt x="4358" y="348"/>
                  </a:cubicBezTo>
                  <a:cubicBezTo>
                    <a:pt x="3805" y="411"/>
                    <a:pt x="3253" y="537"/>
                    <a:pt x="2732" y="632"/>
                  </a:cubicBezTo>
                  <a:lnTo>
                    <a:pt x="1343" y="948"/>
                  </a:lnTo>
                  <a:lnTo>
                    <a:pt x="1" y="1326"/>
                  </a:lnTo>
                  <a:lnTo>
                    <a:pt x="111" y="1689"/>
                  </a:lnTo>
                  <a:lnTo>
                    <a:pt x="1437" y="1311"/>
                  </a:lnTo>
                  <a:lnTo>
                    <a:pt x="2827" y="995"/>
                  </a:lnTo>
                  <a:cubicBezTo>
                    <a:pt x="3332" y="900"/>
                    <a:pt x="3868" y="790"/>
                    <a:pt x="4421" y="711"/>
                  </a:cubicBezTo>
                  <a:cubicBezTo>
                    <a:pt x="4973" y="632"/>
                    <a:pt x="5526" y="569"/>
                    <a:pt x="6047" y="521"/>
                  </a:cubicBezTo>
                  <a:cubicBezTo>
                    <a:pt x="6552" y="474"/>
                    <a:pt x="7041" y="427"/>
                    <a:pt x="7452" y="411"/>
                  </a:cubicBezTo>
                  <a:lnTo>
                    <a:pt x="8841" y="379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5495850" y="518300"/>
              <a:ext cx="135775" cy="88025"/>
            </a:xfrm>
            <a:custGeom>
              <a:avLst/>
              <a:gdLst/>
              <a:ahLst/>
              <a:cxnLst/>
              <a:rect l="l" t="t" r="r" b="b"/>
              <a:pathLst>
                <a:path w="5431" h="3521" extrusionOk="0">
                  <a:moveTo>
                    <a:pt x="5431" y="1"/>
                  </a:moveTo>
                  <a:lnTo>
                    <a:pt x="4578" y="32"/>
                  </a:lnTo>
                  <a:cubicBezTo>
                    <a:pt x="4057" y="32"/>
                    <a:pt x="3394" y="79"/>
                    <a:pt x="2700" y="143"/>
                  </a:cubicBezTo>
                  <a:cubicBezTo>
                    <a:pt x="2005" y="190"/>
                    <a:pt x="1342" y="300"/>
                    <a:pt x="837" y="379"/>
                  </a:cubicBezTo>
                  <a:lnTo>
                    <a:pt x="1" y="521"/>
                  </a:lnTo>
                  <a:lnTo>
                    <a:pt x="569" y="3521"/>
                  </a:lnTo>
                  <a:lnTo>
                    <a:pt x="1327" y="3379"/>
                  </a:lnTo>
                  <a:cubicBezTo>
                    <a:pt x="1769" y="3300"/>
                    <a:pt x="2368" y="3237"/>
                    <a:pt x="2984" y="3173"/>
                  </a:cubicBezTo>
                  <a:cubicBezTo>
                    <a:pt x="3600" y="3110"/>
                    <a:pt x="4199" y="3063"/>
                    <a:pt x="4657" y="3063"/>
                  </a:cubicBezTo>
                  <a:lnTo>
                    <a:pt x="5431" y="3047"/>
                  </a:lnTo>
                  <a:lnTo>
                    <a:pt x="5431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5360100" y="566050"/>
              <a:ext cx="92750" cy="58425"/>
            </a:xfrm>
            <a:custGeom>
              <a:avLst/>
              <a:gdLst/>
              <a:ahLst/>
              <a:cxnLst/>
              <a:rect l="l" t="t" r="r" b="b"/>
              <a:pathLst>
                <a:path w="3710" h="2337" extrusionOk="0">
                  <a:moveTo>
                    <a:pt x="3363" y="1"/>
                  </a:moveTo>
                  <a:cubicBezTo>
                    <a:pt x="3363" y="1"/>
                    <a:pt x="2510" y="237"/>
                    <a:pt x="1658" y="537"/>
                  </a:cubicBezTo>
                  <a:cubicBezTo>
                    <a:pt x="1232" y="664"/>
                    <a:pt x="837" y="837"/>
                    <a:pt x="521" y="963"/>
                  </a:cubicBezTo>
                  <a:lnTo>
                    <a:pt x="0" y="1153"/>
                  </a:lnTo>
                  <a:lnTo>
                    <a:pt x="506" y="2337"/>
                  </a:lnTo>
                  <a:lnTo>
                    <a:pt x="995" y="2147"/>
                  </a:lnTo>
                  <a:cubicBezTo>
                    <a:pt x="1295" y="2037"/>
                    <a:pt x="1689" y="1863"/>
                    <a:pt x="2084" y="1737"/>
                  </a:cubicBezTo>
                  <a:cubicBezTo>
                    <a:pt x="2873" y="1453"/>
                    <a:pt x="3710" y="1232"/>
                    <a:pt x="3710" y="1232"/>
                  </a:cubicBezTo>
                  <a:lnTo>
                    <a:pt x="3363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5631600" y="632350"/>
              <a:ext cx="53300" cy="78175"/>
            </a:xfrm>
            <a:custGeom>
              <a:avLst/>
              <a:gdLst/>
              <a:ahLst/>
              <a:cxnLst/>
              <a:rect l="l" t="t" r="r" b="b"/>
              <a:pathLst>
                <a:path w="2132" h="3127" extrusionOk="0">
                  <a:moveTo>
                    <a:pt x="1" y="1"/>
                  </a:moveTo>
                  <a:lnTo>
                    <a:pt x="1" y="3047"/>
                  </a:lnTo>
                  <a:lnTo>
                    <a:pt x="932" y="3063"/>
                  </a:lnTo>
                  <a:cubicBezTo>
                    <a:pt x="1169" y="3063"/>
                    <a:pt x="1390" y="3110"/>
                    <a:pt x="1579" y="3110"/>
                  </a:cubicBezTo>
                  <a:lnTo>
                    <a:pt x="1863" y="3126"/>
                  </a:lnTo>
                  <a:lnTo>
                    <a:pt x="2132" y="111"/>
                  </a:lnTo>
                  <a:lnTo>
                    <a:pt x="1800" y="79"/>
                  </a:lnTo>
                  <a:cubicBezTo>
                    <a:pt x="1595" y="64"/>
                    <a:pt x="1327" y="32"/>
                    <a:pt x="1058" y="3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5898375" y="715625"/>
              <a:ext cx="83300" cy="90775"/>
            </a:xfrm>
            <a:custGeom>
              <a:avLst/>
              <a:gdLst/>
              <a:ahLst/>
              <a:cxnLst/>
              <a:rect l="l" t="t" r="r" b="b"/>
              <a:pathLst>
                <a:path w="3332" h="3631" extrusionOk="0">
                  <a:moveTo>
                    <a:pt x="1532" y="0"/>
                  </a:moveTo>
                  <a:lnTo>
                    <a:pt x="1" y="2605"/>
                  </a:lnTo>
                  <a:lnTo>
                    <a:pt x="253" y="2763"/>
                  </a:lnTo>
                  <a:lnTo>
                    <a:pt x="790" y="3110"/>
                  </a:lnTo>
                  <a:cubicBezTo>
                    <a:pt x="979" y="3220"/>
                    <a:pt x="1184" y="3347"/>
                    <a:pt x="1326" y="3457"/>
                  </a:cubicBezTo>
                  <a:lnTo>
                    <a:pt x="1563" y="3631"/>
                  </a:lnTo>
                  <a:lnTo>
                    <a:pt x="3331" y="1168"/>
                  </a:lnTo>
                  <a:lnTo>
                    <a:pt x="3047" y="963"/>
                  </a:lnTo>
                  <a:cubicBezTo>
                    <a:pt x="2889" y="837"/>
                    <a:pt x="2668" y="695"/>
                    <a:pt x="2447" y="553"/>
                  </a:cubicBezTo>
                  <a:lnTo>
                    <a:pt x="1816" y="158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5991500" y="1587350"/>
              <a:ext cx="89225" cy="88825"/>
            </a:xfrm>
            <a:custGeom>
              <a:avLst/>
              <a:gdLst/>
              <a:ahLst/>
              <a:cxnLst/>
              <a:rect l="l" t="t" r="r" b="b"/>
              <a:pathLst>
                <a:path w="3569" h="3553" extrusionOk="0">
                  <a:moveTo>
                    <a:pt x="1311" y="1"/>
                  </a:moveTo>
                  <a:cubicBezTo>
                    <a:pt x="1248" y="80"/>
                    <a:pt x="1185" y="143"/>
                    <a:pt x="1122" y="222"/>
                  </a:cubicBezTo>
                  <a:lnTo>
                    <a:pt x="664" y="680"/>
                  </a:lnTo>
                  <a:cubicBezTo>
                    <a:pt x="522" y="853"/>
                    <a:pt x="348" y="1011"/>
                    <a:pt x="206" y="1138"/>
                  </a:cubicBezTo>
                  <a:lnTo>
                    <a:pt x="1" y="1327"/>
                  </a:lnTo>
                  <a:lnTo>
                    <a:pt x="2069" y="3553"/>
                  </a:lnTo>
                  <a:cubicBezTo>
                    <a:pt x="2069" y="3553"/>
                    <a:pt x="2179" y="3458"/>
                    <a:pt x="2321" y="3316"/>
                  </a:cubicBezTo>
                  <a:cubicBezTo>
                    <a:pt x="2463" y="3174"/>
                    <a:pt x="2653" y="3000"/>
                    <a:pt x="2842" y="2795"/>
                  </a:cubicBezTo>
                  <a:lnTo>
                    <a:pt x="3347" y="2274"/>
                  </a:lnTo>
                  <a:cubicBezTo>
                    <a:pt x="3489" y="2132"/>
                    <a:pt x="3568" y="2021"/>
                    <a:pt x="3568" y="2021"/>
                  </a:cubicBezTo>
                  <a:lnTo>
                    <a:pt x="1311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5836025" y="1702200"/>
              <a:ext cx="77375" cy="89600"/>
            </a:xfrm>
            <a:custGeom>
              <a:avLst/>
              <a:gdLst/>
              <a:ahLst/>
              <a:cxnLst/>
              <a:rect l="l" t="t" r="r" b="b"/>
              <a:pathLst>
                <a:path w="3095" h="3584" extrusionOk="0">
                  <a:moveTo>
                    <a:pt x="1674" y="1"/>
                  </a:moveTo>
                  <a:lnTo>
                    <a:pt x="1421" y="127"/>
                  </a:lnTo>
                  <a:cubicBezTo>
                    <a:pt x="1263" y="206"/>
                    <a:pt x="1058" y="316"/>
                    <a:pt x="837" y="411"/>
                  </a:cubicBezTo>
                  <a:lnTo>
                    <a:pt x="0" y="790"/>
                  </a:lnTo>
                  <a:lnTo>
                    <a:pt x="1169" y="3584"/>
                  </a:lnTo>
                  <a:lnTo>
                    <a:pt x="2147" y="3158"/>
                  </a:lnTo>
                  <a:cubicBezTo>
                    <a:pt x="2384" y="3047"/>
                    <a:pt x="2621" y="2905"/>
                    <a:pt x="2794" y="2826"/>
                  </a:cubicBezTo>
                  <a:lnTo>
                    <a:pt x="3094" y="2668"/>
                  </a:lnTo>
                  <a:lnTo>
                    <a:pt x="1674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5373125" y="669850"/>
              <a:ext cx="75400" cy="89600"/>
            </a:xfrm>
            <a:custGeom>
              <a:avLst/>
              <a:gdLst/>
              <a:ahLst/>
              <a:cxnLst/>
              <a:rect l="l" t="t" r="r" b="b"/>
              <a:pathLst>
                <a:path w="3016" h="3584" extrusionOk="0">
                  <a:moveTo>
                    <a:pt x="1958" y="0"/>
                  </a:moveTo>
                  <a:lnTo>
                    <a:pt x="979" y="395"/>
                  </a:lnTo>
                  <a:lnTo>
                    <a:pt x="0" y="837"/>
                  </a:lnTo>
                  <a:lnTo>
                    <a:pt x="1311" y="3583"/>
                  </a:lnTo>
                  <a:lnTo>
                    <a:pt x="2147" y="3189"/>
                  </a:lnTo>
                  <a:lnTo>
                    <a:pt x="3015" y="2841"/>
                  </a:lnTo>
                  <a:lnTo>
                    <a:pt x="1958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5473350" y="642225"/>
              <a:ext cx="65150" cy="84475"/>
            </a:xfrm>
            <a:custGeom>
              <a:avLst/>
              <a:gdLst/>
              <a:ahLst/>
              <a:cxnLst/>
              <a:rect l="l" t="t" r="r" b="b"/>
              <a:pathLst>
                <a:path w="2606" h="3379" extrusionOk="0">
                  <a:moveTo>
                    <a:pt x="2069" y="0"/>
                  </a:moveTo>
                  <a:lnTo>
                    <a:pt x="1753" y="48"/>
                  </a:lnTo>
                  <a:cubicBezTo>
                    <a:pt x="1548" y="79"/>
                    <a:pt x="1295" y="142"/>
                    <a:pt x="1027" y="205"/>
                  </a:cubicBezTo>
                  <a:lnTo>
                    <a:pt x="317" y="363"/>
                  </a:lnTo>
                  <a:lnTo>
                    <a:pt x="1" y="458"/>
                  </a:lnTo>
                  <a:lnTo>
                    <a:pt x="790" y="3378"/>
                  </a:lnTo>
                  <a:lnTo>
                    <a:pt x="1058" y="3299"/>
                  </a:lnTo>
                  <a:lnTo>
                    <a:pt x="1690" y="3157"/>
                  </a:lnTo>
                  <a:cubicBezTo>
                    <a:pt x="1927" y="3110"/>
                    <a:pt x="2148" y="3047"/>
                    <a:pt x="2321" y="3031"/>
                  </a:cubicBezTo>
                  <a:lnTo>
                    <a:pt x="2605" y="2984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5578325" y="632350"/>
              <a:ext cx="53300" cy="78175"/>
            </a:xfrm>
            <a:custGeom>
              <a:avLst/>
              <a:gdLst/>
              <a:ahLst/>
              <a:cxnLst/>
              <a:rect l="l" t="t" r="r" b="b"/>
              <a:pathLst>
                <a:path w="2132" h="3127" extrusionOk="0">
                  <a:moveTo>
                    <a:pt x="2132" y="1"/>
                  </a:moveTo>
                  <a:lnTo>
                    <a:pt x="1058" y="32"/>
                  </a:lnTo>
                  <a:cubicBezTo>
                    <a:pt x="790" y="32"/>
                    <a:pt x="522" y="64"/>
                    <a:pt x="332" y="79"/>
                  </a:cubicBezTo>
                  <a:lnTo>
                    <a:pt x="1" y="111"/>
                  </a:lnTo>
                  <a:lnTo>
                    <a:pt x="253" y="3126"/>
                  </a:lnTo>
                  <a:lnTo>
                    <a:pt x="537" y="3110"/>
                  </a:lnTo>
                  <a:cubicBezTo>
                    <a:pt x="727" y="3094"/>
                    <a:pt x="948" y="3063"/>
                    <a:pt x="1185" y="3063"/>
                  </a:cubicBezTo>
                  <a:lnTo>
                    <a:pt x="2132" y="3047"/>
                  </a:lnTo>
                  <a:lnTo>
                    <a:pt x="2132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5633975" y="1877025"/>
              <a:ext cx="6725" cy="89200"/>
            </a:xfrm>
            <a:custGeom>
              <a:avLst/>
              <a:gdLst/>
              <a:ahLst/>
              <a:cxnLst/>
              <a:rect l="l" t="t" r="r" b="b"/>
              <a:pathLst>
                <a:path w="269" h="3568" extrusionOk="0">
                  <a:moveTo>
                    <a:pt x="0" y="0"/>
                  </a:moveTo>
                  <a:lnTo>
                    <a:pt x="16" y="2384"/>
                  </a:lnTo>
                  <a:lnTo>
                    <a:pt x="16" y="3568"/>
                  </a:lnTo>
                  <a:lnTo>
                    <a:pt x="269" y="356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5047950" y="1708900"/>
              <a:ext cx="171300" cy="155925"/>
            </a:xfrm>
            <a:custGeom>
              <a:avLst/>
              <a:gdLst/>
              <a:ahLst/>
              <a:cxnLst/>
              <a:rect l="l" t="t" r="r" b="b"/>
              <a:pathLst>
                <a:path w="6852" h="6237" extrusionOk="0">
                  <a:moveTo>
                    <a:pt x="284" y="1"/>
                  </a:moveTo>
                  <a:lnTo>
                    <a:pt x="0" y="238"/>
                  </a:lnTo>
                  <a:cubicBezTo>
                    <a:pt x="0" y="238"/>
                    <a:pt x="95" y="348"/>
                    <a:pt x="253" y="538"/>
                  </a:cubicBezTo>
                  <a:cubicBezTo>
                    <a:pt x="427" y="727"/>
                    <a:pt x="648" y="995"/>
                    <a:pt x="916" y="1311"/>
                  </a:cubicBezTo>
                  <a:cubicBezTo>
                    <a:pt x="1200" y="1611"/>
                    <a:pt x="1547" y="1974"/>
                    <a:pt x="1910" y="2353"/>
                  </a:cubicBezTo>
                  <a:cubicBezTo>
                    <a:pt x="2273" y="2716"/>
                    <a:pt x="2668" y="3126"/>
                    <a:pt x="3094" y="3489"/>
                  </a:cubicBezTo>
                  <a:cubicBezTo>
                    <a:pt x="3520" y="3852"/>
                    <a:pt x="3931" y="4231"/>
                    <a:pt x="4357" y="4563"/>
                  </a:cubicBezTo>
                  <a:cubicBezTo>
                    <a:pt x="4767" y="4879"/>
                    <a:pt x="5131" y="5194"/>
                    <a:pt x="5478" y="5431"/>
                  </a:cubicBezTo>
                  <a:cubicBezTo>
                    <a:pt x="5825" y="5684"/>
                    <a:pt x="6125" y="5889"/>
                    <a:pt x="6314" y="6031"/>
                  </a:cubicBezTo>
                  <a:cubicBezTo>
                    <a:pt x="6520" y="6173"/>
                    <a:pt x="6630" y="6236"/>
                    <a:pt x="6630" y="6236"/>
                  </a:cubicBezTo>
                  <a:lnTo>
                    <a:pt x="6851" y="5920"/>
                  </a:lnTo>
                  <a:cubicBezTo>
                    <a:pt x="6851" y="5920"/>
                    <a:pt x="6725" y="5841"/>
                    <a:pt x="6520" y="5715"/>
                  </a:cubicBezTo>
                  <a:cubicBezTo>
                    <a:pt x="6330" y="5573"/>
                    <a:pt x="6030" y="5368"/>
                    <a:pt x="5715" y="5131"/>
                  </a:cubicBezTo>
                  <a:cubicBezTo>
                    <a:pt x="5383" y="4894"/>
                    <a:pt x="5004" y="4579"/>
                    <a:pt x="4594" y="4263"/>
                  </a:cubicBezTo>
                  <a:cubicBezTo>
                    <a:pt x="4183" y="3947"/>
                    <a:pt x="3757" y="3584"/>
                    <a:pt x="3347" y="3205"/>
                  </a:cubicBezTo>
                  <a:cubicBezTo>
                    <a:pt x="2936" y="2826"/>
                    <a:pt x="2542" y="2463"/>
                    <a:pt x="2163" y="2085"/>
                  </a:cubicBezTo>
                  <a:cubicBezTo>
                    <a:pt x="1800" y="1706"/>
                    <a:pt x="1453" y="1374"/>
                    <a:pt x="1184" y="1058"/>
                  </a:cubicBezTo>
                  <a:cubicBezTo>
                    <a:pt x="916" y="743"/>
                    <a:pt x="679" y="474"/>
                    <a:pt x="521" y="301"/>
                  </a:cubicBezTo>
                  <a:cubicBezTo>
                    <a:pt x="363" y="111"/>
                    <a:pt x="284" y="1"/>
                    <a:pt x="284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5342725" y="1822950"/>
              <a:ext cx="86850" cy="93175"/>
            </a:xfrm>
            <a:custGeom>
              <a:avLst/>
              <a:gdLst/>
              <a:ahLst/>
              <a:cxnLst/>
              <a:rect l="l" t="t" r="r" b="b"/>
              <a:pathLst>
                <a:path w="3474" h="3727" extrusionOk="0">
                  <a:moveTo>
                    <a:pt x="1232" y="1"/>
                  </a:moveTo>
                  <a:lnTo>
                    <a:pt x="175" y="2384"/>
                  </a:lnTo>
                  <a:lnTo>
                    <a:pt x="1" y="2779"/>
                  </a:lnTo>
                  <a:cubicBezTo>
                    <a:pt x="1" y="2779"/>
                    <a:pt x="143" y="2842"/>
                    <a:pt x="380" y="2937"/>
                  </a:cubicBezTo>
                  <a:cubicBezTo>
                    <a:pt x="617" y="3047"/>
                    <a:pt x="932" y="3174"/>
                    <a:pt x="1248" y="3284"/>
                  </a:cubicBezTo>
                  <a:cubicBezTo>
                    <a:pt x="1548" y="3410"/>
                    <a:pt x="1879" y="3521"/>
                    <a:pt x="2116" y="3600"/>
                  </a:cubicBezTo>
                  <a:cubicBezTo>
                    <a:pt x="2353" y="3679"/>
                    <a:pt x="2511" y="3726"/>
                    <a:pt x="2511" y="3726"/>
                  </a:cubicBezTo>
                  <a:lnTo>
                    <a:pt x="2637" y="3332"/>
                  </a:lnTo>
                  <a:lnTo>
                    <a:pt x="3474" y="853"/>
                  </a:lnTo>
                  <a:lnTo>
                    <a:pt x="3126" y="727"/>
                  </a:lnTo>
                  <a:cubicBezTo>
                    <a:pt x="2905" y="664"/>
                    <a:pt x="2621" y="553"/>
                    <a:pt x="2337" y="443"/>
                  </a:cubicBezTo>
                  <a:cubicBezTo>
                    <a:pt x="2069" y="348"/>
                    <a:pt x="1785" y="238"/>
                    <a:pt x="1579" y="143"/>
                  </a:cubicBezTo>
                  <a:cubicBezTo>
                    <a:pt x="1374" y="64"/>
                    <a:pt x="1232" y="1"/>
                    <a:pt x="1232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5212100" y="1755875"/>
              <a:ext cx="94750" cy="98275"/>
            </a:xfrm>
            <a:custGeom>
              <a:avLst/>
              <a:gdLst/>
              <a:ahLst/>
              <a:cxnLst/>
              <a:rect l="l" t="t" r="r" b="b"/>
              <a:pathLst>
                <a:path w="3790" h="3931" extrusionOk="0">
                  <a:moveTo>
                    <a:pt x="1785" y="0"/>
                  </a:moveTo>
                  <a:lnTo>
                    <a:pt x="254" y="2131"/>
                  </a:lnTo>
                  <a:lnTo>
                    <a:pt x="1" y="2463"/>
                  </a:lnTo>
                  <a:cubicBezTo>
                    <a:pt x="1" y="2463"/>
                    <a:pt x="143" y="2558"/>
                    <a:pt x="348" y="2700"/>
                  </a:cubicBezTo>
                  <a:cubicBezTo>
                    <a:pt x="553" y="2857"/>
                    <a:pt x="822" y="3047"/>
                    <a:pt x="1106" y="3221"/>
                  </a:cubicBezTo>
                  <a:cubicBezTo>
                    <a:pt x="1390" y="3410"/>
                    <a:pt x="1674" y="3599"/>
                    <a:pt x="1879" y="3726"/>
                  </a:cubicBezTo>
                  <a:cubicBezTo>
                    <a:pt x="2100" y="3852"/>
                    <a:pt x="2242" y="3931"/>
                    <a:pt x="2242" y="3931"/>
                  </a:cubicBezTo>
                  <a:lnTo>
                    <a:pt x="2448" y="3568"/>
                  </a:lnTo>
                  <a:lnTo>
                    <a:pt x="3789" y="1310"/>
                  </a:lnTo>
                  <a:cubicBezTo>
                    <a:pt x="3789" y="1310"/>
                    <a:pt x="3647" y="1247"/>
                    <a:pt x="3458" y="1121"/>
                  </a:cubicBezTo>
                  <a:cubicBezTo>
                    <a:pt x="3269" y="995"/>
                    <a:pt x="3016" y="837"/>
                    <a:pt x="2763" y="679"/>
                  </a:cubicBezTo>
                  <a:cubicBezTo>
                    <a:pt x="2511" y="521"/>
                    <a:pt x="2274" y="348"/>
                    <a:pt x="2085" y="221"/>
                  </a:cubicBezTo>
                  <a:cubicBezTo>
                    <a:pt x="1911" y="79"/>
                    <a:pt x="1785" y="0"/>
                    <a:pt x="1785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5122525" y="1654450"/>
              <a:ext cx="112100" cy="109725"/>
            </a:xfrm>
            <a:custGeom>
              <a:avLst/>
              <a:gdLst/>
              <a:ahLst/>
              <a:cxnLst/>
              <a:rect l="l" t="t" r="r" b="b"/>
              <a:pathLst>
                <a:path w="4484" h="4389" extrusionOk="0">
                  <a:moveTo>
                    <a:pt x="948" y="0"/>
                  </a:moveTo>
                  <a:lnTo>
                    <a:pt x="1" y="853"/>
                  </a:lnTo>
                  <a:cubicBezTo>
                    <a:pt x="1" y="853"/>
                    <a:pt x="190" y="1105"/>
                    <a:pt x="522" y="1453"/>
                  </a:cubicBezTo>
                  <a:cubicBezTo>
                    <a:pt x="853" y="1800"/>
                    <a:pt x="1279" y="2274"/>
                    <a:pt x="1769" y="2716"/>
                  </a:cubicBezTo>
                  <a:cubicBezTo>
                    <a:pt x="2369" y="3300"/>
                    <a:pt x="3016" y="3852"/>
                    <a:pt x="3694" y="4389"/>
                  </a:cubicBezTo>
                  <a:lnTo>
                    <a:pt x="4484" y="3379"/>
                  </a:lnTo>
                  <a:cubicBezTo>
                    <a:pt x="4484" y="3379"/>
                    <a:pt x="3521" y="2637"/>
                    <a:pt x="2637" y="1784"/>
                  </a:cubicBezTo>
                  <a:cubicBezTo>
                    <a:pt x="2179" y="1374"/>
                    <a:pt x="1769" y="916"/>
                    <a:pt x="1453" y="585"/>
                  </a:cubicBezTo>
                  <a:cubicBezTo>
                    <a:pt x="1153" y="253"/>
                    <a:pt x="948" y="0"/>
                    <a:pt x="948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5654900" y="1758250"/>
              <a:ext cx="56450" cy="79725"/>
            </a:xfrm>
            <a:custGeom>
              <a:avLst/>
              <a:gdLst/>
              <a:ahLst/>
              <a:cxnLst/>
              <a:rect l="l" t="t" r="r" b="b"/>
              <a:pathLst>
                <a:path w="2258" h="3189" extrusionOk="0">
                  <a:moveTo>
                    <a:pt x="1863" y="0"/>
                  </a:moveTo>
                  <a:lnTo>
                    <a:pt x="1579" y="32"/>
                  </a:lnTo>
                  <a:cubicBezTo>
                    <a:pt x="1389" y="63"/>
                    <a:pt x="1168" y="95"/>
                    <a:pt x="931" y="95"/>
                  </a:cubicBezTo>
                  <a:lnTo>
                    <a:pt x="284" y="158"/>
                  </a:lnTo>
                  <a:lnTo>
                    <a:pt x="0" y="158"/>
                  </a:lnTo>
                  <a:lnTo>
                    <a:pt x="126" y="3189"/>
                  </a:lnTo>
                  <a:cubicBezTo>
                    <a:pt x="237" y="3189"/>
                    <a:pt x="347" y="3189"/>
                    <a:pt x="458" y="3173"/>
                  </a:cubicBezTo>
                  <a:lnTo>
                    <a:pt x="1184" y="3126"/>
                  </a:lnTo>
                  <a:cubicBezTo>
                    <a:pt x="1468" y="3110"/>
                    <a:pt x="1721" y="3078"/>
                    <a:pt x="1926" y="3047"/>
                  </a:cubicBezTo>
                  <a:lnTo>
                    <a:pt x="2257" y="2999"/>
                  </a:lnTo>
                  <a:lnTo>
                    <a:pt x="1863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5551500" y="1758250"/>
              <a:ext cx="56450" cy="79725"/>
            </a:xfrm>
            <a:custGeom>
              <a:avLst/>
              <a:gdLst/>
              <a:ahLst/>
              <a:cxnLst/>
              <a:rect l="l" t="t" r="r" b="b"/>
              <a:pathLst>
                <a:path w="2258" h="3189" extrusionOk="0">
                  <a:moveTo>
                    <a:pt x="395" y="0"/>
                  </a:moveTo>
                  <a:lnTo>
                    <a:pt x="0" y="2999"/>
                  </a:lnTo>
                  <a:cubicBezTo>
                    <a:pt x="0" y="2999"/>
                    <a:pt x="142" y="3015"/>
                    <a:pt x="332" y="3047"/>
                  </a:cubicBezTo>
                  <a:cubicBezTo>
                    <a:pt x="521" y="3078"/>
                    <a:pt x="790" y="3110"/>
                    <a:pt x="1058" y="3126"/>
                  </a:cubicBezTo>
                  <a:lnTo>
                    <a:pt x="1800" y="3173"/>
                  </a:lnTo>
                  <a:cubicBezTo>
                    <a:pt x="1910" y="3189"/>
                    <a:pt x="2021" y="3189"/>
                    <a:pt x="2116" y="3189"/>
                  </a:cubicBezTo>
                  <a:lnTo>
                    <a:pt x="2258" y="158"/>
                  </a:lnTo>
                  <a:lnTo>
                    <a:pt x="2258" y="158"/>
                  </a:lnTo>
                  <a:cubicBezTo>
                    <a:pt x="2226" y="163"/>
                    <a:pt x="2194" y="165"/>
                    <a:pt x="2163" y="165"/>
                  </a:cubicBezTo>
                  <a:cubicBezTo>
                    <a:pt x="2100" y="165"/>
                    <a:pt x="2037" y="158"/>
                    <a:pt x="1973" y="158"/>
                  </a:cubicBezTo>
                  <a:lnTo>
                    <a:pt x="1326" y="95"/>
                  </a:lnTo>
                  <a:cubicBezTo>
                    <a:pt x="1121" y="95"/>
                    <a:pt x="900" y="63"/>
                    <a:pt x="695" y="32"/>
                  </a:cubicBezTo>
                  <a:lnTo>
                    <a:pt x="395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5447700" y="1737725"/>
              <a:ext cx="67900" cy="86450"/>
            </a:xfrm>
            <a:custGeom>
              <a:avLst/>
              <a:gdLst/>
              <a:ahLst/>
              <a:cxnLst/>
              <a:rect l="l" t="t" r="r" b="b"/>
              <a:pathLst>
                <a:path w="2716" h="3458" extrusionOk="0">
                  <a:moveTo>
                    <a:pt x="916" y="0"/>
                  </a:moveTo>
                  <a:lnTo>
                    <a:pt x="1" y="2889"/>
                  </a:lnTo>
                  <a:cubicBezTo>
                    <a:pt x="95" y="2936"/>
                    <a:pt x="206" y="2968"/>
                    <a:pt x="316" y="2999"/>
                  </a:cubicBezTo>
                  <a:cubicBezTo>
                    <a:pt x="506" y="3047"/>
                    <a:pt x="758" y="3126"/>
                    <a:pt x="1011" y="3189"/>
                  </a:cubicBezTo>
                  <a:cubicBezTo>
                    <a:pt x="1248" y="3268"/>
                    <a:pt x="1485" y="3331"/>
                    <a:pt x="1737" y="3378"/>
                  </a:cubicBezTo>
                  <a:cubicBezTo>
                    <a:pt x="1927" y="3426"/>
                    <a:pt x="2053" y="3457"/>
                    <a:pt x="2053" y="3457"/>
                  </a:cubicBezTo>
                  <a:lnTo>
                    <a:pt x="2716" y="490"/>
                  </a:lnTo>
                  <a:lnTo>
                    <a:pt x="2432" y="426"/>
                  </a:lnTo>
                  <a:cubicBezTo>
                    <a:pt x="2258" y="395"/>
                    <a:pt x="2037" y="347"/>
                    <a:pt x="1800" y="269"/>
                  </a:cubicBezTo>
                  <a:lnTo>
                    <a:pt x="1185" y="95"/>
                  </a:lnTo>
                  <a:cubicBezTo>
                    <a:pt x="1090" y="79"/>
                    <a:pt x="1011" y="48"/>
                    <a:pt x="916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5118200" y="1512375"/>
              <a:ext cx="90375" cy="84475"/>
            </a:xfrm>
            <a:custGeom>
              <a:avLst/>
              <a:gdLst/>
              <a:ahLst/>
              <a:cxnLst/>
              <a:rect l="l" t="t" r="r" b="b"/>
              <a:pathLst>
                <a:path w="3615" h="3379" extrusionOk="0">
                  <a:moveTo>
                    <a:pt x="2573" y="1"/>
                  </a:moveTo>
                  <a:lnTo>
                    <a:pt x="0" y="1611"/>
                  </a:lnTo>
                  <a:cubicBezTo>
                    <a:pt x="0" y="1611"/>
                    <a:pt x="268" y="2053"/>
                    <a:pt x="584" y="2495"/>
                  </a:cubicBezTo>
                  <a:cubicBezTo>
                    <a:pt x="884" y="2937"/>
                    <a:pt x="1200" y="3379"/>
                    <a:pt x="1200" y="3379"/>
                  </a:cubicBezTo>
                  <a:lnTo>
                    <a:pt x="3615" y="1564"/>
                  </a:lnTo>
                  <a:lnTo>
                    <a:pt x="3078" y="790"/>
                  </a:lnTo>
                  <a:cubicBezTo>
                    <a:pt x="2826" y="395"/>
                    <a:pt x="2573" y="1"/>
                    <a:pt x="2573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4633975" y="238500"/>
              <a:ext cx="1994875" cy="1994500"/>
            </a:xfrm>
            <a:custGeom>
              <a:avLst/>
              <a:gdLst/>
              <a:ahLst/>
              <a:cxnLst/>
              <a:rect l="l" t="t" r="r" b="b"/>
              <a:pathLst>
                <a:path w="79795" h="79780" extrusionOk="0">
                  <a:moveTo>
                    <a:pt x="40600" y="1232"/>
                  </a:moveTo>
                  <a:cubicBezTo>
                    <a:pt x="41042" y="1264"/>
                    <a:pt x="41721" y="1248"/>
                    <a:pt x="42621" y="1327"/>
                  </a:cubicBezTo>
                  <a:cubicBezTo>
                    <a:pt x="45178" y="1500"/>
                    <a:pt x="47719" y="1927"/>
                    <a:pt x="50198" y="2621"/>
                  </a:cubicBezTo>
                  <a:cubicBezTo>
                    <a:pt x="59132" y="5099"/>
                    <a:pt x="66883" y="10703"/>
                    <a:pt x="72029" y="18406"/>
                  </a:cubicBezTo>
                  <a:cubicBezTo>
                    <a:pt x="73670" y="20869"/>
                    <a:pt x="75044" y="23521"/>
                    <a:pt x="76085" y="26299"/>
                  </a:cubicBezTo>
                  <a:cubicBezTo>
                    <a:pt x="77206" y="29267"/>
                    <a:pt x="77948" y="32376"/>
                    <a:pt x="78311" y="35534"/>
                  </a:cubicBezTo>
                  <a:cubicBezTo>
                    <a:pt x="78453" y="36812"/>
                    <a:pt x="78532" y="38107"/>
                    <a:pt x="78548" y="39401"/>
                  </a:cubicBezTo>
                  <a:lnTo>
                    <a:pt x="78548" y="40395"/>
                  </a:lnTo>
                  <a:cubicBezTo>
                    <a:pt x="78516" y="42100"/>
                    <a:pt x="78390" y="43821"/>
                    <a:pt x="78153" y="45510"/>
                  </a:cubicBezTo>
                  <a:cubicBezTo>
                    <a:pt x="77901" y="47230"/>
                    <a:pt x="77522" y="48919"/>
                    <a:pt x="77048" y="50593"/>
                  </a:cubicBezTo>
                  <a:cubicBezTo>
                    <a:pt x="76812" y="51429"/>
                    <a:pt x="76527" y="52266"/>
                    <a:pt x="76243" y="53103"/>
                  </a:cubicBezTo>
                  <a:cubicBezTo>
                    <a:pt x="76085" y="53513"/>
                    <a:pt x="75912" y="53923"/>
                    <a:pt x="75754" y="54350"/>
                  </a:cubicBezTo>
                  <a:cubicBezTo>
                    <a:pt x="75596" y="54760"/>
                    <a:pt x="75423" y="55155"/>
                    <a:pt x="75233" y="55565"/>
                  </a:cubicBezTo>
                  <a:cubicBezTo>
                    <a:pt x="72250" y="62290"/>
                    <a:pt x="67404" y="68020"/>
                    <a:pt x="61279" y="72092"/>
                  </a:cubicBezTo>
                  <a:cubicBezTo>
                    <a:pt x="59716" y="73134"/>
                    <a:pt x="58090" y="74065"/>
                    <a:pt x="56385" y="74855"/>
                  </a:cubicBezTo>
                  <a:cubicBezTo>
                    <a:pt x="54681" y="75660"/>
                    <a:pt x="52913" y="76339"/>
                    <a:pt x="51097" y="76891"/>
                  </a:cubicBezTo>
                  <a:cubicBezTo>
                    <a:pt x="47593" y="77964"/>
                    <a:pt x="43947" y="78517"/>
                    <a:pt x="40269" y="78533"/>
                  </a:cubicBezTo>
                  <a:lnTo>
                    <a:pt x="39511" y="78533"/>
                  </a:lnTo>
                  <a:cubicBezTo>
                    <a:pt x="32029" y="78485"/>
                    <a:pt x="24736" y="76244"/>
                    <a:pt x="18501" y="72092"/>
                  </a:cubicBezTo>
                  <a:cubicBezTo>
                    <a:pt x="12376" y="68020"/>
                    <a:pt x="7546" y="62290"/>
                    <a:pt x="4563" y="55565"/>
                  </a:cubicBezTo>
                  <a:cubicBezTo>
                    <a:pt x="4357" y="55155"/>
                    <a:pt x="4199" y="54744"/>
                    <a:pt x="4042" y="54334"/>
                  </a:cubicBezTo>
                  <a:cubicBezTo>
                    <a:pt x="3884" y="53923"/>
                    <a:pt x="3710" y="53513"/>
                    <a:pt x="3552" y="53103"/>
                  </a:cubicBezTo>
                  <a:cubicBezTo>
                    <a:pt x="3268" y="52250"/>
                    <a:pt x="2968" y="51429"/>
                    <a:pt x="2747" y="50577"/>
                  </a:cubicBezTo>
                  <a:cubicBezTo>
                    <a:pt x="2258" y="48919"/>
                    <a:pt x="1895" y="47215"/>
                    <a:pt x="1642" y="45494"/>
                  </a:cubicBezTo>
                  <a:cubicBezTo>
                    <a:pt x="1405" y="43805"/>
                    <a:pt x="1279" y="42100"/>
                    <a:pt x="1248" y="40380"/>
                  </a:cubicBezTo>
                  <a:cubicBezTo>
                    <a:pt x="1232" y="40048"/>
                    <a:pt x="1232" y="39732"/>
                    <a:pt x="1248" y="39401"/>
                  </a:cubicBezTo>
                  <a:cubicBezTo>
                    <a:pt x="1263" y="38107"/>
                    <a:pt x="1342" y="36812"/>
                    <a:pt x="1484" y="35518"/>
                  </a:cubicBezTo>
                  <a:cubicBezTo>
                    <a:pt x="1847" y="32361"/>
                    <a:pt x="2589" y="29267"/>
                    <a:pt x="3710" y="26299"/>
                  </a:cubicBezTo>
                  <a:cubicBezTo>
                    <a:pt x="6599" y="18612"/>
                    <a:pt x="11855" y="12045"/>
                    <a:pt x="18722" y="7562"/>
                  </a:cubicBezTo>
                  <a:cubicBezTo>
                    <a:pt x="22068" y="5352"/>
                    <a:pt x="25731" y="3695"/>
                    <a:pt x="29598" y="2621"/>
                  </a:cubicBezTo>
                  <a:cubicBezTo>
                    <a:pt x="32076" y="1942"/>
                    <a:pt x="34618" y="1500"/>
                    <a:pt x="37175" y="1327"/>
                  </a:cubicBezTo>
                  <a:cubicBezTo>
                    <a:pt x="38059" y="1264"/>
                    <a:pt x="38738" y="1264"/>
                    <a:pt x="39195" y="1248"/>
                  </a:cubicBezTo>
                  <a:lnTo>
                    <a:pt x="40269" y="1248"/>
                  </a:lnTo>
                  <a:cubicBezTo>
                    <a:pt x="40363" y="1232"/>
                    <a:pt x="40474" y="1232"/>
                    <a:pt x="40600" y="1232"/>
                  </a:cubicBezTo>
                  <a:close/>
                  <a:moveTo>
                    <a:pt x="39180" y="1"/>
                  </a:moveTo>
                  <a:cubicBezTo>
                    <a:pt x="38722" y="1"/>
                    <a:pt x="38011" y="1"/>
                    <a:pt x="37096" y="80"/>
                  </a:cubicBezTo>
                  <a:cubicBezTo>
                    <a:pt x="34444" y="269"/>
                    <a:pt x="31824" y="711"/>
                    <a:pt x="29266" y="1421"/>
                  </a:cubicBezTo>
                  <a:cubicBezTo>
                    <a:pt x="25273" y="2526"/>
                    <a:pt x="21484" y="4231"/>
                    <a:pt x="18012" y="6504"/>
                  </a:cubicBezTo>
                  <a:cubicBezTo>
                    <a:pt x="13544" y="9456"/>
                    <a:pt x="9709" y="13260"/>
                    <a:pt x="6725" y="17712"/>
                  </a:cubicBezTo>
                  <a:cubicBezTo>
                    <a:pt x="5020" y="20253"/>
                    <a:pt x="3631" y="23000"/>
                    <a:pt x="2542" y="25857"/>
                  </a:cubicBezTo>
                  <a:cubicBezTo>
                    <a:pt x="1390" y="28919"/>
                    <a:pt x="616" y="32124"/>
                    <a:pt x="253" y="35391"/>
                  </a:cubicBezTo>
                  <a:cubicBezTo>
                    <a:pt x="95" y="36717"/>
                    <a:pt x="16" y="38059"/>
                    <a:pt x="1" y="39401"/>
                  </a:cubicBezTo>
                  <a:lnTo>
                    <a:pt x="1" y="40380"/>
                  </a:lnTo>
                  <a:cubicBezTo>
                    <a:pt x="16" y="42163"/>
                    <a:pt x="158" y="43931"/>
                    <a:pt x="411" y="45683"/>
                  </a:cubicBezTo>
                  <a:cubicBezTo>
                    <a:pt x="664" y="47451"/>
                    <a:pt x="1042" y="49204"/>
                    <a:pt x="1548" y="50924"/>
                  </a:cubicBezTo>
                  <a:cubicBezTo>
                    <a:pt x="1784" y="51792"/>
                    <a:pt x="2084" y="52661"/>
                    <a:pt x="2384" y="53513"/>
                  </a:cubicBezTo>
                  <a:cubicBezTo>
                    <a:pt x="2542" y="53939"/>
                    <a:pt x="2716" y="54365"/>
                    <a:pt x="2874" y="54792"/>
                  </a:cubicBezTo>
                  <a:cubicBezTo>
                    <a:pt x="3047" y="55218"/>
                    <a:pt x="3221" y="55644"/>
                    <a:pt x="3410" y="56070"/>
                  </a:cubicBezTo>
                  <a:cubicBezTo>
                    <a:pt x="6504" y="63000"/>
                    <a:pt x="11492" y="68919"/>
                    <a:pt x="17822" y="73134"/>
                  </a:cubicBezTo>
                  <a:cubicBezTo>
                    <a:pt x="19432" y="74192"/>
                    <a:pt x="21121" y="75155"/>
                    <a:pt x="22873" y="75975"/>
                  </a:cubicBezTo>
                  <a:cubicBezTo>
                    <a:pt x="26409" y="77649"/>
                    <a:pt x="30182" y="78785"/>
                    <a:pt x="34065" y="79354"/>
                  </a:cubicBezTo>
                  <a:cubicBezTo>
                    <a:pt x="35865" y="79622"/>
                    <a:pt x="37680" y="79764"/>
                    <a:pt x="39511" y="79780"/>
                  </a:cubicBezTo>
                  <a:lnTo>
                    <a:pt x="40269" y="79780"/>
                  </a:lnTo>
                  <a:cubicBezTo>
                    <a:pt x="42100" y="79764"/>
                    <a:pt x="43915" y="79622"/>
                    <a:pt x="45730" y="79354"/>
                  </a:cubicBezTo>
                  <a:cubicBezTo>
                    <a:pt x="49598" y="78785"/>
                    <a:pt x="53371" y="77649"/>
                    <a:pt x="56906" y="75975"/>
                  </a:cubicBezTo>
                  <a:cubicBezTo>
                    <a:pt x="58659" y="75155"/>
                    <a:pt x="60348" y="74192"/>
                    <a:pt x="61973" y="73134"/>
                  </a:cubicBezTo>
                  <a:cubicBezTo>
                    <a:pt x="68288" y="68919"/>
                    <a:pt x="73291" y="63000"/>
                    <a:pt x="76370" y="56070"/>
                  </a:cubicBezTo>
                  <a:cubicBezTo>
                    <a:pt x="76575" y="55644"/>
                    <a:pt x="76748" y="55218"/>
                    <a:pt x="76906" y="54792"/>
                  </a:cubicBezTo>
                  <a:cubicBezTo>
                    <a:pt x="77080" y="54365"/>
                    <a:pt x="77254" y="53939"/>
                    <a:pt x="77411" y="53513"/>
                  </a:cubicBezTo>
                  <a:cubicBezTo>
                    <a:pt x="77696" y="52661"/>
                    <a:pt x="77996" y="51792"/>
                    <a:pt x="78248" y="50924"/>
                  </a:cubicBezTo>
                  <a:cubicBezTo>
                    <a:pt x="78737" y="49204"/>
                    <a:pt x="79116" y="47451"/>
                    <a:pt x="79369" y="45683"/>
                  </a:cubicBezTo>
                  <a:cubicBezTo>
                    <a:pt x="79621" y="43931"/>
                    <a:pt x="79763" y="42163"/>
                    <a:pt x="79779" y="40380"/>
                  </a:cubicBezTo>
                  <a:cubicBezTo>
                    <a:pt x="79795" y="40048"/>
                    <a:pt x="79795" y="39732"/>
                    <a:pt x="79779" y="39401"/>
                  </a:cubicBezTo>
                  <a:cubicBezTo>
                    <a:pt x="79763" y="38059"/>
                    <a:pt x="79685" y="36717"/>
                    <a:pt x="79527" y="35376"/>
                  </a:cubicBezTo>
                  <a:cubicBezTo>
                    <a:pt x="79164" y="32124"/>
                    <a:pt x="78406" y="28919"/>
                    <a:pt x="77254" y="25857"/>
                  </a:cubicBezTo>
                  <a:cubicBezTo>
                    <a:pt x="76164" y="23000"/>
                    <a:pt x="74760" y="20253"/>
                    <a:pt x="73070" y="17712"/>
                  </a:cubicBezTo>
                  <a:cubicBezTo>
                    <a:pt x="70087" y="13260"/>
                    <a:pt x="66235" y="9456"/>
                    <a:pt x="61768" y="6520"/>
                  </a:cubicBezTo>
                  <a:cubicBezTo>
                    <a:pt x="58311" y="4247"/>
                    <a:pt x="54523" y="2526"/>
                    <a:pt x="50529" y="1421"/>
                  </a:cubicBezTo>
                  <a:cubicBezTo>
                    <a:pt x="47972" y="711"/>
                    <a:pt x="45352" y="269"/>
                    <a:pt x="42700" y="95"/>
                  </a:cubicBezTo>
                  <a:cubicBezTo>
                    <a:pt x="41784" y="17"/>
                    <a:pt x="41090" y="17"/>
                    <a:pt x="40616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5621350" y="279550"/>
              <a:ext cx="965675" cy="968850"/>
            </a:xfrm>
            <a:custGeom>
              <a:avLst/>
              <a:gdLst/>
              <a:ahLst/>
              <a:cxnLst/>
              <a:rect l="l" t="t" r="r" b="b"/>
              <a:pathLst>
                <a:path w="38627" h="38754" extrusionOk="0">
                  <a:moveTo>
                    <a:pt x="0" y="0"/>
                  </a:moveTo>
                  <a:lnTo>
                    <a:pt x="0" y="648"/>
                  </a:lnTo>
                  <a:lnTo>
                    <a:pt x="1058" y="648"/>
                  </a:lnTo>
                  <a:cubicBezTo>
                    <a:pt x="1516" y="663"/>
                    <a:pt x="2163" y="663"/>
                    <a:pt x="3031" y="727"/>
                  </a:cubicBezTo>
                  <a:cubicBezTo>
                    <a:pt x="5525" y="900"/>
                    <a:pt x="8003" y="1326"/>
                    <a:pt x="10419" y="1989"/>
                  </a:cubicBezTo>
                  <a:cubicBezTo>
                    <a:pt x="14175" y="3031"/>
                    <a:pt x="17759" y="4641"/>
                    <a:pt x="21010" y="6788"/>
                  </a:cubicBezTo>
                  <a:cubicBezTo>
                    <a:pt x="27688" y="11161"/>
                    <a:pt x="32802" y="17554"/>
                    <a:pt x="35612" y="25020"/>
                  </a:cubicBezTo>
                  <a:cubicBezTo>
                    <a:pt x="36701" y="27925"/>
                    <a:pt x="37427" y="30940"/>
                    <a:pt x="37774" y="34018"/>
                  </a:cubicBezTo>
                  <a:cubicBezTo>
                    <a:pt x="37932" y="35249"/>
                    <a:pt x="38011" y="36512"/>
                    <a:pt x="38011" y="37759"/>
                  </a:cubicBezTo>
                  <a:cubicBezTo>
                    <a:pt x="38027" y="38090"/>
                    <a:pt x="38027" y="38422"/>
                    <a:pt x="38011" y="38753"/>
                  </a:cubicBezTo>
                  <a:lnTo>
                    <a:pt x="38627" y="38753"/>
                  </a:lnTo>
                  <a:lnTo>
                    <a:pt x="38627" y="37759"/>
                  </a:lnTo>
                  <a:cubicBezTo>
                    <a:pt x="38627" y="36480"/>
                    <a:pt x="38548" y="35202"/>
                    <a:pt x="38390" y="33939"/>
                  </a:cubicBezTo>
                  <a:cubicBezTo>
                    <a:pt x="38043" y="30813"/>
                    <a:pt x="37301" y="27735"/>
                    <a:pt x="36196" y="24799"/>
                  </a:cubicBezTo>
                  <a:cubicBezTo>
                    <a:pt x="33339" y="17206"/>
                    <a:pt x="28145" y="10703"/>
                    <a:pt x="21358" y="6251"/>
                  </a:cubicBezTo>
                  <a:cubicBezTo>
                    <a:pt x="18043" y="4073"/>
                    <a:pt x="14412" y="2431"/>
                    <a:pt x="10592" y="1358"/>
                  </a:cubicBezTo>
                  <a:cubicBezTo>
                    <a:pt x="8145" y="679"/>
                    <a:pt x="5620" y="253"/>
                    <a:pt x="3078" y="79"/>
                  </a:cubicBezTo>
                  <a:cubicBezTo>
                    <a:pt x="2210" y="16"/>
                    <a:pt x="1547" y="16"/>
                    <a:pt x="1089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4703825" y="307975"/>
              <a:ext cx="1855200" cy="1855175"/>
            </a:xfrm>
            <a:custGeom>
              <a:avLst/>
              <a:gdLst/>
              <a:ahLst/>
              <a:cxnLst/>
              <a:rect l="l" t="t" r="r" b="b"/>
              <a:pathLst>
                <a:path w="74208" h="74207" extrusionOk="0">
                  <a:moveTo>
                    <a:pt x="37759" y="316"/>
                  </a:moveTo>
                  <a:cubicBezTo>
                    <a:pt x="38201" y="347"/>
                    <a:pt x="38848" y="331"/>
                    <a:pt x="39685" y="410"/>
                  </a:cubicBezTo>
                  <a:cubicBezTo>
                    <a:pt x="42131" y="568"/>
                    <a:pt x="44547" y="979"/>
                    <a:pt x="46914" y="1642"/>
                  </a:cubicBezTo>
                  <a:cubicBezTo>
                    <a:pt x="50592" y="2652"/>
                    <a:pt x="54081" y="4230"/>
                    <a:pt x="57269" y="6330"/>
                  </a:cubicBezTo>
                  <a:cubicBezTo>
                    <a:pt x="66425" y="12313"/>
                    <a:pt x="72439" y="22084"/>
                    <a:pt x="73670" y="32944"/>
                  </a:cubicBezTo>
                  <a:cubicBezTo>
                    <a:pt x="73812" y="34159"/>
                    <a:pt x="73891" y="35391"/>
                    <a:pt x="73891" y="36622"/>
                  </a:cubicBezTo>
                  <a:lnTo>
                    <a:pt x="73891" y="37601"/>
                  </a:lnTo>
                  <a:cubicBezTo>
                    <a:pt x="73876" y="39226"/>
                    <a:pt x="73749" y="40852"/>
                    <a:pt x="73512" y="42462"/>
                  </a:cubicBezTo>
                  <a:cubicBezTo>
                    <a:pt x="73276" y="44088"/>
                    <a:pt x="72928" y="45698"/>
                    <a:pt x="72471" y="47293"/>
                  </a:cubicBezTo>
                  <a:cubicBezTo>
                    <a:pt x="72250" y="48098"/>
                    <a:pt x="71966" y="48887"/>
                    <a:pt x="71697" y="49676"/>
                  </a:cubicBezTo>
                  <a:cubicBezTo>
                    <a:pt x="71539" y="50071"/>
                    <a:pt x="71381" y="50466"/>
                    <a:pt x="71239" y="50860"/>
                  </a:cubicBezTo>
                  <a:cubicBezTo>
                    <a:pt x="71082" y="51255"/>
                    <a:pt x="70924" y="51650"/>
                    <a:pt x="70750" y="52028"/>
                  </a:cubicBezTo>
                  <a:cubicBezTo>
                    <a:pt x="67893" y="58421"/>
                    <a:pt x="63299" y="63883"/>
                    <a:pt x="57475" y="67766"/>
                  </a:cubicBezTo>
                  <a:cubicBezTo>
                    <a:pt x="55975" y="68745"/>
                    <a:pt x="54428" y="69629"/>
                    <a:pt x="52802" y="70387"/>
                  </a:cubicBezTo>
                  <a:cubicBezTo>
                    <a:pt x="51176" y="71160"/>
                    <a:pt x="49503" y="71807"/>
                    <a:pt x="47783" y="72328"/>
                  </a:cubicBezTo>
                  <a:cubicBezTo>
                    <a:pt x="44436" y="73339"/>
                    <a:pt x="40979" y="73875"/>
                    <a:pt x="37491" y="73891"/>
                  </a:cubicBezTo>
                  <a:lnTo>
                    <a:pt x="36733" y="73891"/>
                  </a:lnTo>
                  <a:cubicBezTo>
                    <a:pt x="33244" y="73875"/>
                    <a:pt x="29772" y="73339"/>
                    <a:pt x="26441" y="72328"/>
                  </a:cubicBezTo>
                  <a:cubicBezTo>
                    <a:pt x="24720" y="71807"/>
                    <a:pt x="23047" y="71160"/>
                    <a:pt x="21421" y="70387"/>
                  </a:cubicBezTo>
                  <a:cubicBezTo>
                    <a:pt x="19795" y="69629"/>
                    <a:pt x="18248" y="68745"/>
                    <a:pt x="16765" y="67766"/>
                  </a:cubicBezTo>
                  <a:cubicBezTo>
                    <a:pt x="10924" y="63883"/>
                    <a:pt x="6315" y="58421"/>
                    <a:pt x="3458" y="52028"/>
                  </a:cubicBezTo>
                  <a:cubicBezTo>
                    <a:pt x="3284" y="51634"/>
                    <a:pt x="3126" y="51255"/>
                    <a:pt x="2968" y="50860"/>
                  </a:cubicBezTo>
                  <a:cubicBezTo>
                    <a:pt x="2810" y="50466"/>
                    <a:pt x="2653" y="50071"/>
                    <a:pt x="2510" y="49676"/>
                  </a:cubicBezTo>
                  <a:cubicBezTo>
                    <a:pt x="2242" y="48887"/>
                    <a:pt x="1958" y="48082"/>
                    <a:pt x="1737" y="47293"/>
                  </a:cubicBezTo>
                  <a:cubicBezTo>
                    <a:pt x="1279" y="45698"/>
                    <a:pt x="932" y="44088"/>
                    <a:pt x="695" y="42447"/>
                  </a:cubicBezTo>
                  <a:cubicBezTo>
                    <a:pt x="458" y="40837"/>
                    <a:pt x="348" y="39226"/>
                    <a:pt x="316" y="37601"/>
                  </a:cubicBezTo>
                  <a:cubicBezTo>
                    <a:pt x="301" y="37269"/>
                    <a:pt x="301" y="36938"/>
                    <a:pt x="316" y="36606"/>
                  </a:cubicBezTo>
                  <a:cubicBezTo>
                    <a:pt x="332" y="35391"/>
                    <a:pt x="411" y="34159"/>
                    <a:pt x="553" y="32944"/>
                  </a:cubicBezTo>
                  <a:cubicBezTo>
                    <a:pt x="885" y="29945"/>
                    <a:pt x="1595" y="26993"/>
                    <a:pt x="2653" y="24167"/>
                  </a:cubicBezTo>
                  <a:cubicBezTo>
                    <a:pt x="5415" y="16859"/>
                    <a:pt x="10419" y="10608"/>
                    <a:pt x="16954" y="6330"/>
                  </a:cubicBezTo>
                  <a:cubicBezTo>
                    <a:pt x="20127" y="4230"/>
                    <a:pt x="23631" y="2652"/>
                    <a:pt x="27309" y="1642"/>
                  </a:cubicBezTo>
                  <a:cubicBezTo>
                    <a:pt x="29661" y="979"/>
                    <a:pt x="32076" y="568"/>
                    <a:pt x="34523" y="395"/>
                  </a:cubicBezTo>
                  <a:cubicBezTo>
                    <a:pt x="35375" y="331"/>
                    <a:pt x="36023" y="331"/>
                    <a:pt x="36449" y="316"/>
                  </a:cubicBezTo>
                  <a:close/>
                  <a:moveTo>
                    <a:pt x="36433" y="0"/>
                  </a:moveTo>
                  <a:cubicBezTo>
                    <a:pt x="35991" y="16"/>
                    <a:pt x="35344" y="0"/>
                    <a:pt x="34491" y="95"/>
                  </a:cubicBezTo>
                  <a:cubicBezTo>
                    <a:pt x="32029" y="253"/>
                    <a:pt x="29598" y="663"/>
                    <a:pt x="27214" y="1342"/>
                  </a:cubicBezTo>
                  <a:cubicBezTo>
                    <a:pt x="18643" y="3710"/>
                    <a:pt x="11192" y="9077"/>
                    <a:pt x="6252" y="16480"/>
                  </a:cubicBezTo>
                  <a:cubicBezTo>
                    <a:pt x="4673" y="18848"/>
                    <a:pt x="3363" y="21389"/>
                    <a:pt x="2368" y="24041"/>
                  </a:cubicBezTo>
                  <a:cubicBezTo>
                    <a:pt x="1295" y="26898"/>
                    <a:pt x="585" y="29882"/>
                    <a:pt x="253" y="32912"/>
                  </a:cubicBezTo>
                  <a:cubicBezTo>
                    <a:pt x="95" y="34144"/>
                    <a:pt x="16" y="35375"/>
                    <a:pt x="16" y="36622"/>
                  </a:cubicBezTo>
                  <a:cubicBezTo>
                    <a:pt x="1" y="36938"/>
                    <a:pt x="1" y="37269"/>
                    <a:pt x="16" y="37601"/>
                  </a:cubicBezTo>
                  <a:cubicBezTo>
                    <a:pt x="32" y="39242"/>
                    <a:pt x="158" y="40868"/>
                    <a:pt x="395" y="42494"/>
                  </a:cubicBezTo>
                  <a:cubicBezTo>
                    <a:pt x="632" y="44136"/>
                    <a:pt x="995" y="45777"/>
                    <a:pt x="1453" y="47372"/>
                  </a:cubicBezTo>
                  <a:cubicBezTo>
                    <a:pt x="1658" y="48177"/>
                    <a:pt x="1958" y="48982"/>
                    <a:pt x="2226" y="49787"/>
                  </a:cubicBezTo>
                  <a:cubicBezTo>
                    <a:pt x="2368" y="50182"/>
                    <a:pt x="2526" y="50576"/>
                    <a:pt x="2684" y="50971"/>
                  </a:cubicBezTo>
                  <a:cubicBezTo>
                    <a:pt x="2842" y="51365"/>
                    <a:pt x="3016" y="51760"/>
                    <a:pt x="3189" y="52139"/>
                  </a:cubicBezTo>
                  <a:cubicBezTo>
                    <a:pt x="6062" y="58595"/>
                    <a:pt x="10703" y="64104"/>
                    <a:pt x="16575" y="68019"/>
                  </a:cubicBezTo>
                  <a:cubicBezTo>
                    <a:pt x="18090" y="69013"/>
                    <a:pt x="19653" y="69897"/>
                    <a:pt x="21279" y="70671"/>
                  </a:cubicBezTo>
                  <a:cubicBezTo>
                    <a:pt x="22921" y="71444"/>
                    <a:pt x="24610" y="72092"/>
                    <a:pt x="26346" y="72612"/>
                  </a:cubicBezTo>
                  <a:cubicBezTo>
                    <a:pt x="28098" y="73149"/>
                    <a:pt x="29882" y="73544"/>
                    <a:pt x="31682" y="73812"/>
                  </a:cubicBezTo>
                  <a:cubicBezTo>
                    <a:pt x="33355" y="74049"/>
                    <a:pt x="35044" y="74191"/>
                    <a:pt x="36733" y="74207"/>
                  </a:cubicBezTo>
                  <a:lnTo>
                    <a:pt x="37491" y="74207"/>
                  </a:lnTo>
                  <a:cubicBezTo>
                    <a:pt x="39180" y="74191"/>
                    <a:pt x="40869" y="74049"/>
                    <a:pt x="42542" y="73812"/>
                  </a:cubicBezTo>
                  <a:cubicBezTo>
                    <a:pt x="44341" y="73544"/>
                    <a:pt x="46125" y="73149"/>
                    <a:pt x="47861" y="72612"/>
                  </a:cubicBezTo>
                  <a:cubicBezTo>
                    <a:pt x="49598" y="72092"/>
                    <a:pt x="51287" y="71444"/>
                    <a:pt x="52929" y="70671"/>
                  </a:cubicBezTo>
                  <a:cubicBezTo>
                    <a:pt x="54554" y="69897"/>
                    <a:pt x="56117" y="69013"/>
                    <a:pt x="57633" y="68019"/>
                  </a:cubicBezTo>
                  <a:cubicBezTo>
                    <a:pt x="63505" y="64104"/>
                    <a:pt x="68145" y="58595"/>
                    <a:pt x="71018" y="52155"/>
                  </a:cubicBezTo>
                  <a:cubicBezTo>
                    <a:pt x="71208" y="51760"/>
                    <a:pt x="71366" y="51365"/>
                    <a:pt x="71524" y="50971"/>
                  </a:cubicBezTo>
                  <a:cubicBezTo>
                    <a:pt x="71666" y="50576"/>
                    <a:pt x="71839" y="50182"/>
                    <a:pt x="71981" y="49787"/>
                  </a:cubicBezTo>
                  <a:cubicBezTo>
                    <a:pt x="72250" y="48982"/>
                    <a:pt x="72550" y="48193"/>
                    <a:pt x="72771" y="47372"/>
                  </a:cubicBezTo>
                  <a:cubicBezTo>
                    <a:pt x="73228" y="45777"/>
                    <a:pt x="73576" y="44152"/>
                    <a:pt x="73812" y="42510"/>
                  </a:cubicBezTo>
                  <a:cubicBezTo>
                    <a:pt x="74049" y="40884"/>
                    <a:pt x="74175" y="39242"/>
                    <a:pt x="74191" y="37601"/>
                  </a:cubicBezTo>
                  <a:cubicBezTo>
                    <a:pt x="74207" y="37285"/>
                    <a:pt x="74207" y="36953"/>
                    <a:pt x="74191" y="36622"/>
                  </a:cubicBezTo>
                  <a:cubicBezTo>
                    <a:pt x="74191" y="35391"/>
                    <a:pt x="74112" y="34144"/>
                    <a:pt x="73954" y="32928"/>
                  </a:cubicBezTo>
                  <a:cubicBezTo>
                    <a:pt x="73623" y="29897"/>
                    <a:pt x="72913" y="26914"/>
                    <a:pt x="71839" y="24057"/>
                  </a:cubicBezTo>
                  <a:cubicBezTo>
                    <a:pt x="70829" y="21389"/>
                    <a:pt x="69519" y="18863"/>
                    <a:pt x="67940" y="16480"/>
                  </a:cubicBezTo>
                  <a:cubicBezTo>
                    <a:pt x="65162" y="12344"/>
                    <a:pt x="61595" y="8808"/>
                    <a:pt x="57427" y="6077"/>
                  </a:cubicBezTo>
                  <a:cubicBezTo>
                    <a:pt x="54223" y="3962"/>
                    <a:pt x="50687" y="2368"/>
                    <a:pt x="46993" y="1342"/>
                  </a:cubicBezTo>
                  <a:cubicBezTo>
                    <a:pt x="44610" y="679"/>
                    <a:pt x="42179" y="253"/>
                    <a:pt x="39716" y="95"/>
                  </a:cubicBezTo>
                  <a:cubicBezTo>
                    <a:pt x="38864" y="16"/>
                    <a:pt x="38201" y="32"/>
                    <a:pt x="37775" y="16"/>
                  </a:cubicBezTo>
                  <a:lnTo>
                    <a:pt x="37096" y="16"/>
                  </a:lnTo>
                  <a:cubicBezTo>
                    <a:pt x="37096" y="16"/>
                    <a:pt x="36970" y="0"/>
                    <a:pt x="36717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6422450" y="1153275"/>
              <a:ext cx="59225" cy="192200"/>
            </a:xfrm>
            <a:custGeom>
              <a:avLst/>
              <a:gdLst/>
              <a:ahLst/>
              <a:cxnLst/>
              <a:rect l="l" t="t" r="r" b="b"/>
              <a:pathLst>
                <a:path w="2369" h="7688" extrusionOk="0">
                  <a:moveTo>
                    <a:pt x="2194" y="0"/>
                  </a:moveTo>
                  <a:lnTo>
                    <a:pt x="127" y="205"/>
                  </a:lnTo>
                  <a:cubicBezTo>
                    <a:pt x="127" y="205"/>
                    <a:pt x="158" y="647"/>
                    <a:pt x="221" y="1326"/>
                  </a:cubicBezTo>
                  <a:cubicBezTo>
                    <a:pt x="253" y="1673"/>
                    <a:pt x="253" y="2068"/>
                    <a:pt x="253" y="2478"/>
                  </a:cubicBezTo>
                  <a:cubicBezTo>
                    <a:pt x="253" y="2905"/>
                    <a:pt x="284" y="3362"/>
                    <a:pt x="253" y="3804"/>
                  </a:cubicBezTo>
                  <a:cubicBezTo>
                    <a:pt x="253" y="5020"/>
                    <a:pt x="158" y="6220"/>
                    <a:pt x="0" y="7419"/>
                  </a:cubicBezTo>
                  <a:lnTo>
                    <a:pt x="2052" y="7688"/>
                  </a:lnTo>
                  <a:cubicBezTo>
                    <a:pt x="2226" y="6409"/>
                    <a:pt x="2321" y="5130"/>
                    <a:pt x="2337" y="3852"/>
                  </a:cubicBezTo>
                  <a:cubicBezTo>
                    <a:pt x="2368" y="3362"/>
                    <a:pt x="2352" y="2873"/>
                    <a:pt x="2337" y="2431"/>
                  </a:cubicBezTo>
                  <a:cubicBezTo>
                    <a:pt x="2321" y="1989"/>
                    <a:pt x="2321" y="1563"/>
                    <a:pt x="2289" y="1200"/>
                  </a:cubicBezTo>
                  <a:cubicBezTo>
                    <a:pt x="2242" y="489"/>
                    <a:pt x="2194" y="0"/>
                    <a:pt x="2194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6381400" y="927925"/>
              <a:ext cx="127100" cy="121975"/>
            </a:xfrm>
            <a:custGeom>
              <a:avLst/>
              <a:gdLst/>
              <a:ahLst/>
              <a:cxnLst/>
              <a:rect l="l" t="t" r="r" b="b"/>
              <a:pathLst>
                <a:path w="5084" h="4879" extrusionOk="0">
                  <a:moveTo>
                    <a:pt x="3915" y="1"/>
                  </a:moveTo>
                  <a:lnTo>
                    <a:pt x="1" y="1421"/>
                  </a:lnTo>
                  <a:cubicBezTo>
                    <a:pt x="1" y="1421"/>
                    <a:pt x="80" y="1627"/>
                    <a:pt x="190" y="1958"/>
                  </a:cubicBezTo>
                  <a:cubicBezTo>
                    <a:pt x="285" y="2274"/>
                    <a:pt x="443" y="2700"/>
                    <a:pt x="569" y="3142"/>
                  </a:cubicBezTo>
                  <a:cubicBezTo>
                    <a:pt x="695" y="3568"/>
                    <a:pt x="821" y="4010"/>
                    <a:pt x="916" y="4342"/>
                  </a:cubicBezTo>
                  <a:lnTo>
                    <a:pt x="1042" y="4878"/>
                  </a:lnTo>
                  <a:lnTo>
                    <a:pt x="5084" y="3915"/>
                  </a:lnTo>
                  <a:cubicBezTo>
                    <a:pt x="5084" y="3915"/>
                    <a:pt x="5036" y="3663"/>
                    <a:pt x="4926" y="3300"/>
                  </a:cubicBezTo>
                  <a:cubicBezTo>
                    <a:pt x="4831" y="2937"/>
                    <a:pt x="4689" y="2432"/>
                    <a:pt x="4547" y="1942"/>
                  </a:cubicBezTo>
                  <a:cubicBezTo>
                    <a:pt x="4421" y="1453"/>
                    <a:pt x="4231" y="964"/>
                    <a:pt x="4121" y="601"/>
                  </a:cubicBezTo>
                  <a:lnTo>
                    <a:pt x="3915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6275250" y="733775"/>
              <a:ext cx="94350" cy="106575"/>
            </a:xfrm>
            <a:custGeom>
              <a:avLst/>
              <a:gdLst/>
              <a:ahLst/>
              <a:cxnLst/>
              <a:rect l="l" t="t" r="r" b="b"/>
              <a:pathLst>
                <a:path w="3774" h="4263" extrusionOk="0">
                  <a:moveTo>
                    <a:pt x="1674" y="0"/>
                  </a:moveTo>
                  <a:lnTo>
                    <a:pt x="0" y="1232"/>
                  </a:lnTo>
                  <a:lnTo>
                    <a:pt x="332" y="1689"/>
                  </a:lnTo>
                  <a:cubicBezTo>
                    <a:pt x="537" y="1958"/>
                    <a:pt x="790" y="2321"/>
                    <a:pt x="1026" y="2715"/>
                  </a:cubicBezTo>
                  <a:cubicBezTo>
                    <a:pt x="1532" y="3473"/>
                    <a:pt x="1974" y="4262"/>
                    <a:pt x="1974" y="4262"/>
                  </a:cubicBezTo>
                  <a:lnTo>
                    <a:pt x="3773" y="3236"/>
                  </a:lnTo>
                  <a:cubicBezTo>
                    <a:pt x="3773" y="3236"/>
                    <a:pt x="3315" y="2384"/>
                    <a:pt x="2779" y="1579"/>
                  </a:cubicBezTo>
                  <a:cubicBezTo>
                    <a:pt x="2526" y="1184"/>
                    <a:pt x="2242" y="790"/>
                    <a:pt x="2037" y="490"/>
                  </a:cubicBezTo>
                  <a:lnTo>
                    <a:pt x="1674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5870350" y="553025"/>
              <a:ext cx="491350" cy="694975"/>
            </a:xfrm>
            <a:custGeom>
              <a:avLst/>
              <a:gdLst/>
              <a:ahLst/>
              <a:cxnLst/>
              <a:rect l="l" t="t" r="r" b="b"/>
              <a:pathLst>
                <a:path w="19654" h="27799" extrusionOk="0">
                  <a:moveTo>
                    <a:pt x="853" y="1"/>
                  </a:moveTo>
                  <a:lnTo>
                    <a:pt x="1" y="2226"/>
                  </a:lnTo>
                  <a:cubicBezTo>
                    <a:pt x="1" y="2226"/>
                    <a:pt x="932" y="2574"/>
                    <a:pt x="1832" y="3016"/>
                  </a:cubicBezTo>
                  <a:cubicBezTo>
                    <a:pt x="2290" y="3205"/>
                    <a:pt x="2716" y="3458"/>
                    <a:pt x="3063" y="3616"/>
                  </a:cubicBezTo>
                  <a:cubicBezTo>
                    <a:pt x="3221" y="3694"/>
                    <a:pt x="3347" y="3773"/>
                    <a:pt x="3458" y="3837"/>
                  </a:cubicBezTo>
                  <a:cubicBezTo>
                    <a:pt x="3505" y="3868"/>
                    <a:pt x="3552" y="3900"/>
                    <a:pt x="3600" y="3915"/>
                  </a:cubicBezTo>
                  <a:lnTo>
                    <a:pt x="3000" y="4957"/>
                  </a:lnTo>
                  <a:cubicBezTo>
                    <a:pt x="3000" y="4957"/>
                    <a:pt x="3158" y="5052"/>
                    <a:pt x="3395" y="5178"/>
                  </a:cubicBezTo>
                  <a:cubicBezTo>
                    <a:pt x="3647" y="5305"/>
                    <a:pt x="3931" y="5494"/>
                    <a:pt x="4231" y="5683"/>
                  </a:cubicBezTo>
                  <a:cubicBezTo>
                    <a:pt x="4531" y="5873"/>
                    <a:pt x="4831" y="6078"/>
                    <a:pt x="5052" y="6236"/>
                  </a:cubicBezTo>
                  <a:cubicBezTo>
                    <a:pt x="5273" y="6378"/>
                    <a:pt x="5415" y="6488"/>
                    <a:pt x="5415" y="6488"/>
                  </a:cubicBezTo>
                  <a:lnTo>
                    <a:pt x="6110" y="5526"/>
                  </a:lnTo>
                  <a:cubicBezTo>
                    <a:pt x="6110" y="5526"/>
                    <a:pt x="6299" y="5636"/>
                    <a:pt x="6567" y="5857"/>
                  </a:cubicBezTo>
                  <a:cubicBezTo>
                    <a:pt x="6836" y="6078"/>
                    <a:pt x="7199" y="6362"/>
                    <a:pt x="7562" y="6646"/>
                  </a:cubicBezTo>
                  <a:lnTo>
                    <a:pt x="8525" y="7483"/>
                  </a:lnTo>
                  <a:cubicBezTo>
                    <a:pt x="8777" y="7720"/>
                    <a:pt x="8951" y="7878"/>
                    <a:pt x="8951" y="7878"/>
                  </a:cubicBezTo>
                  <a:lnTo>
                    <a:pt x="8114" y="8730"/>
                  </a:lnTo>
                  <a:cubicBezTo>
                    <a:pt x="8114" y="8730"/>
                    <a:pt x="8588" y="9156"/>
                    <a:pt x="9219" y="9851"/>
                  </a:cubicBezTo>
                  <a:cubicBezTo>
                    <a:pt x="9551" y="10182"/>
                    <a:pt x="9930" y="10608"/>
                    <a:pt x="10293" y="11066"/>
                  </a:cubicBezTo>
                  <a:cubicBezTo>
                    <a:pt x="10656" y="11524"/>
                    <a:pt x="11035" y="12029"/>
                    <a:pt x="11398" y="12534"/>
                  </a:cubicBezTo>
                  <a:cubicBezTo>
                    <a:pt x="11777" y="13039"/>
                    <a:pt x="12092" y="13576"/>
                    <a:pt x="12408" y="14065"/>
                  </a:cubicBezTo>
                  <a:cubicBezTo>
                    <a:pt x="12708" y="14586"/>
                    <a:pt x="12992" y="15060"/>
                    <a:pt x="13197" y="15470"/>
                  </a:cubicBezTo>
                  <a:cubicBezTo>
                    <a:pt x="13418" y="15896"/>
                    <a:pt x="13592" y="16244"/>
                    <a:pt x="13702" y="16496"/>
                  </a:cubicBezTo>
                  <a:cubicBezTo>
                    <a:pt x="13813" y="16733"/>
                    <a:pt x="13876" y="16891"/>
                    <a:pt x="13876" y="16891"/>
                  </a:cubicBezTo>
                  <a:lnTo>
                    <a:pt x="14965" y="16402"/>
                  </a:lnTo>
                  <a:cubicBezTo>
                    <a:pt x="14965" y="16402"/>
                    <a:pt x="15455" y="17522"/>
                    <a:pt x="15865" y="18690"/>
                  </a:cubicBezTo>
                  <a:cubicBezTo>
                    <a:pt x="16260" y="19859"/>
                    <a:pt x="16544" y="21058"/>
                    <a:pt x="16544" y="21058"/>
                  </a:cubicBezTo>
                  <a:lnTo>
                    <a:pt x="15391" y="21342"/>
                  </a:lnTo>
                  <a:lnTo>
                    <a:pt x="15486" y="21753"/>
                  </a:lnTo>
                  <a:cubicBezTo>
                    <a:pt x="15549" y="22021"/>
                    <a:pt x="15628" y="22400"/>
                    <a:pt x="15707" y="22874"/>
                  </a:cubicBezTo>
                  <a:cubicBezTo>
                    <a:pt x="15897" y="23994"/>
                    <a:pt x="16023" y="25147"/>
                    <a:pt x="16070" y="26299"/>
                  </a:cubicBezTo>
                  <a:cubicBezTo>
                    <a:pt x="16086" y="26473"/>
                    <a:pt x="16086" y="26646"/>
                    <a:pt x="16086" y="26820"/>
                  </a:cubicBezTo>
                  <a:cubicBezTo>
                    <a:pt x="16102" y="27151"/>
                    <a:pt x="16102" y="27483"/>
                    <a:pt x="16086" y="27799"/>
                  </a:cubicBezTo>
                  <a:lnTo>
                    <a:pt x="19653" y="27799"/>
                  </a:lnTo>
                  <a:lnTo>
                    <a:pt x="19653" y="26820"/>
                  </a:lnTo>
                  <a:cubicBezTo>
                    <a:pt x="19653" y="26220"/>
                    <a:pt x="19622" y="25604"/>
                    <a:pt x="19559" y="25020"/>
                  </a:cubicBezTo>
                  <a:cubicBezTo>
                    <a:pt x="19480" y="23789"/>
                    <a:pt x="19306" y="22558"/>
                    <a:pt x="19054" y="21358"/>
                  </a:cubicBezTo>
                  <a:cubicBezTo>
                    <a:pt x="18801" y="20174"/>
                    <a:pt x="18485" y="19006"/>
                    <a:pt x="18106" y="17870"/>
                  </a:cubicBezTo>
                  <a:cubicBezTo>
                    <a:pt x="17728" y="16765"/>
                    <a:pt x="17286" y="15675"/>
                    <a:pt x="16780" y="14634"/>
                  </a:cubicBezTo>
                  <a:cubicBezTo>
                    <a:pt x="16291" y="13623"/>
                    <a:pt x="15739" y="12645"/>
                    <a:pt x="15155" y="11713"/>
                  </a:cubicBezTo>
                  <a:cubicBezTo>
                    <a:pt x="13134" y="8509"/>
                    <a:pt x="10498" y="5731"/>
                    <a:pt x="7420" y="3537"/>
                  </a:cubicBezTo>
                  <a:cubicBezTo>
                    <a:pt x="6804" y="3063"/>
                    <a:pt x="6189" y="2684"/>
                    <a:pt x="5620" y="2321"/>
                  </a:cubicBezTo>
                  <a:cubicBezTo>
                    <a:pt x="5036" y="1990"/>
                    <a:pt x="4531" y="1674"/>
                    <a:pt x="4026" y="1437"/>
                  </a:cubicBezTo>
                  <a:cubicBezTo>
                    <a:pt x="3047" y="916"/>
                    <a:pt x="2258" y="537"/>
                    <a:pt x="1706" y="332"/>
                  </a:cubicBezTo>
                  <a:cubicBezTo>
                    <a:pt x="1153" y="111"/>
                    <a:pt x="853" y="1"/>
                    <a:pt x="853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5352600" y="480425"/>
              <a:ext cx="1033950" cy="1510275"/>
            </a:xfrm>
            <a:custGeom>
              <a:avLst/>
              <a:gdLst/>
              <a:ahLst/>
              <a:cxnLst/>
              <a:rect l="l" t="t" r="r" b="b"/>
              <a:pathLst>
                <a:path w="41358" h="60411" extrusionOk="0">
                  <a:moveTo>
                    <a:pt x="11145" y="0"/>
                  </a:moveTo>
                  <a:lnTo>
                    <a:pt x="11161" y="379"/>
                  </a:lnTo>
                  <a:lnTo>
                    <a:pt x="11540" y="379"/>
                  </a:lnTo>
                  <a:cubicBezTo>
                    <a:pt x="11729" y="395"/>
                    <a:pt x="11997" y="411"/>
                    <a:pt x="12345" y="411"/>
                  </a:cubicBezTo>
                  <a:cubicBezTo>
                    <a:pt x="13450" y="442"/>
                    <a:pt x="14555" y="553"/>
                    <a:pt x="15659" y="711"/>
                  </a:cubicBezTo>
                  <a:cubicBezTo>
                    <a:pt x="17364" y="979"/>
                    <a:pt x="19053" y="1389"/>
                    <a:pt x="20679" y="1942"/>
                  </a:cubicBezTo>
                  <a:cubicBezTo>
                    <a:pt x="28209" y="4467"/>
                    <a:pt x="34428" y="9913"/>
                    <a:pt x="37932" y="17033"/>
                  </a:cubicBezTo>
                  <a:cubicBezTo>
                    <a:pt x="38627" y="18437"/>
                    <a:pt x="39195" y="19890"/>
                    <a:pt x="39669" y="21373"/>
                  </a:cubicBezTo>
                  <a:cubicBezTo>
                    <a:pt x="40142" y="22905"/>
                    <a:pt x="40490" y="24467"/>
                    <a:pt x="40711" y="26062"/>
                  </a:cubicBezTo>
                  <a:cubicBezTo>
                    <a:pt x="40884" y="27277"/>
                    <a:pt x="40979" y="28493"/>
                    <a:pt x="40995" y="29708"/>
                  </a:cubicBezTo>
                  <a:lnTo>
                    <a:pt x="40995" y="30703"/>
                  </a:lnTo>
                  <a:lnTo>
                    <a:pt x="40995" y="30924"/>
                  </a:lnTo>
                  <a:cubicBezTo>
                    <a:pt x="40947" y="32565"/>
                    <a:pt x="40774" y="34191"/>
                    <a:pt x="40458" y="35801"/>
                  </a:cubicBezTo>
                  <a:cubicBezTo>
                    <a:pt x="40142" y="37411"/>
                    <a:pt x="39700" y="38990"/>
                    <a:pt x="39148" y="40537"/>
                  </a:cubicBezTo>
                  <a:cubicBezTo>
                    <a:pt x="38580" y="42068"/>
                    <a:pt x="37885" y="43536"/>
                    <a:pt x="37080" y="44941"/>
                  </a:cubicBezTo>
                  <a:cubicBezTo>
                    <a:pt x="34034" y="50308"/>
                    <a:pt x="29408" y="54602"/>
                    <a:pt x="23820" y="57222"/>
                  </a:cubicBezTo>
                  <a:cubicBezTo>
                    <a:pt x="22573" y="57790"/>
                    <a:pt x="21295" y="58295"/>
                    <a:pt x="19985" y="58706"/>
                  </a:cubicBezTo>
                  <a:cubicBezTo>
                    <a:pt x="19353" y="58879"/>
                    <a:pt x="18738" y="59085"/>
                    <a:pt x="18106" y="59211"/>
                  </a:cubicBezTo>
                  <a:cubicBezTo>
                    <a:pt x="17791" y="59290"/>
                    <a:pt x="17475" y="59369"/>
                    <a:pt x="17175" y="59432"/>
                  </a:cubicBezTo>
                  <a:cubicBezTo>
                    <a:pt x="16859" y="59495"/>
                    <a:pt x="16559" y="59542"/>
                    <a:pt x="16259" y="59590"/>
                  </a:cubicBezTo>
                  <a:cubicBezTo>
                    <a:pt x="14697" y="59874"/>
                    <a:pt x="13102" y="60016"/>
                    <a:pt x="11524" y="60032"/>
                  </a:cubicBezTo>
                  <a:lnTo>
                    <a:pt x="10766" y="60032"/>
                  </a:lnTo>
                  <a:cubicBezTo>
                    <a:pt x="8635" y="60016"/>
                    <a:pt x="6520" y="59763"/>
                    <a:pt x="4452" y="59274"/>
                  </a:cubicBezTo>
                  <a:cubicBezTo>
                    <a:pt x="3363" y="59037"/>
                    <a:pt x="2305" y="58722"/>
                    <a:pt x="1248" y="58358"/>
                  </a:cubicBezTo>
                  <a:cubicBezTo>
                    <a:pt x="885" y="58232"/>
                    <a:pt x="616" y="58122"/>
                    <a:pt x="427" y="58043"/>
                  </a:cubicBezTo>
                  <a:lnTo>
                    <a:pt x="143" y="57932"/>
                  </a:lnTo>
                  <a:lnTo>
                    <a:pt x="1" y="58295"/>
                  </a:lnTo>
                  <a:cubicBezTo>
                    <a:pt x="1" y="58295"/>
                    <a:pt x="111" y="58327"/>
                    <a:pt x="285" y="58406"/>
                  </a:cubicBezTo>
                  <a:cubicBezTo>
                    <a:pt x="474" y="58469"/>
                    <a:pt x="758" y="58595"/>
                    <a:pt x="1121" y="58706"/>
                  </a:cubicBezTo>
                  <a:cubicBezTo>
                    <a:pt x="2195" y="59085"/>
                    <a:pt x="3268" y="59400"/>
                    <a:pt x="4373" y="59653"/>
                  </a:cubicBezTo>
                  <a:cubicBezTo>
                    <a:pt x="6472" y="60142"/>
                    <a:pt x="8619" y="60395"/>
                    <a:pt x="10766" y="60411"/>
                  </a:cubicBezTo>
                  <a:lnTo>
                    <a:pt x="11524" y="60411"/>
                  </a:lnTo>
                  <a:cubicBezTo>
                    <a:pt x="13134" y="60395"/>
                    <a:pt x="14744" y="60253"/>
                    <a:pt x="16322" y="59969"/>
                  </a:cubicBezTo>
                  <a:lnTo>
                    <a:pt x="17254" y="59795"/>
                  </a:lnTo>
                  <a:cubicBezTo>
                    <a:pt x="17570" y="59732"/>
                    <a:pt x="17869" y="59653"/>
                    <a:pt x="18201" y="59590"/>
                  </a:cubicBezTo>
                  <a:cubicBezTo>
                    <a:pt x="18817" y="59448"/>
                    <a:pt x="19448" y="59242"/>
                    <a:pt x="20111" y="59069"/>
                  </a:cubicBezTo>
                  <a:cubicBezTo>
                    <a:pt x="21437" y="58658"/>
                    <a:pt x="22731" y="58153"/>
                    <a:pt x="23978" y="57553"/>
                  </a:cubicBezTo>
                  <a:cubicBezTo>
                    <a:pt x="31176" y="54191"/>
                    <a:pt x="36749" y="48114"/>
                    <a:pt x="39511" y="40663"/>
                  </a:cubicBezTo>
                  <a:cubicBezTo>
                    <a:pt x="40063" y="39100"/>
                    <a:pt x="40505" y="37506"/>
                    <a:pt x="40821" y="35880"/>
                  </a:cubicBezTo>
                  <a:cubicBezTo>
                    <a:pt x="41137" y="34239"/>
                    <a:pt x="41311" y="32581"/>
                    <a:pt x="41358" y="30924"/>
                  </a:cubicBezTo>
                  <a:cubicBezTo>
                    <a:pt x="41358" y="30845"/>
                    <a:pt x="41358" y="30766"/>
                    <a:pt x="41358" y="30703"/>
                  </a:cubicBezTo>
                  <a:lnTo>
                    <a:pt x="41358" y="29708"/>
                  </a:lnTo>
                  <a:cubicBezTo>
                    <a:pt x="41342" y="28477"/>
                    <a:pt x="41247" y="27230"/>
                    <a:pt x="41074" y="26014"/>
                  </a:cubicBezTo>
                  <a:cubicBezTo>
                    <a:pt x="40853" y="24404"/>
                    <a:pt x="40490" y="22810"/>
                    <a:pt x="40016" y="21263"/>
                  </a:cubicBezTo>
                  <a:cubicBezTo>
                    <a:pt x="39543" y="19748"/>
                    <a:pt x="38959" y="18280"/>
                    <a:pt x="38264" y="16859"/>
                  </a:cubicBezTo>
                  <a:cubicBezTo>
                    <a:pt x="35738" y="11729"/>
                    <a:pt x="31808" y="7435"/>
                    <a:pt x="26946" y="4452"/>
                  </a:cubicBezTo>
                  <a:cubicBezTo>
                    <a:pt x="25004" y="3252"/>
                    <a:pt x="22936" y="2289"/>
                    <a:pt x="20790" y="1563"/>
                  </a:cubicBezTo>
                  <a:cubicBezTo>
                    <a:pt x="19132" y="1010"/>
                    <a:pt x="17427" y="600"/>
                    <a:pt x="15707" y="332"/>
                  </a:cubicBezTo>
                  <a:cubicBezTo>
                    <a:pt x="14586" y="158"/>
                    <a:pt x="13465" y="63"/>
                    <a:pt x="12345" y="16"/>
                  </a:cubicBezTo>
                  <a:cubicBezTo>
                    <a:pt x="11997" y="16"/>
                    <a:pt x="11729" y="0"/>
                    <a:pt x="11524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4904300" y="508050"/>
              <a:ext cx="726925" cy="1448725"/>
            </a:xfrm>
            <a:custGeom>
              <a:avLst/>
              <a:gdLst/>
              <a:ahLst/>
              <a:cxnLst/>
              <a:rect l="l" t="t" r="r" b="b"/>
              <a:pathLst>
                <a:path w="29077" h="57949" extrusionOk="0">
                  <a:moveTo>
                    <a:pt x="28698" y="0"/>
                  </a:moveTo>
                  <a:cubicBezTo>
                    <a:pt x="28556" y="16"/>
                    <a:pt x="28351" y="16"/>
                    <a:pt x="28098" y="16"/>
                  </a:cubicBezTo>
                  <a:cubicBezTo>
                    <a:pt x="28019" y="24"/>
                    <a:pt x="27936" y="24"/>
                    <a:pt x="27850" y="24"/>
                  </a:cubicBezTo>
                  <a:cubicBezTo>
                    <a:pt x="27763" y="24"/>
                    <a:pt x="27672" y="24"/>
                    <a:pt x="27577" y="32"/>
                  </a:cubicBezTo>
                  <a:cubicBezTo>
                    <a:pt x="27372" y="48"/>
                    <a:pt x="27167" y="63"/>
                    <a:pt x="26930" y="79"/>
                  </a:cubicBezTo>
                  <a:cubicBezTo>
                    <a:pt x="26693" y="111"/>
                    <a:pt x="26441" y="111"/>
                    <a:pt x="26172" y="142"/>
                  </a:cubicBezTo>
                  <a:cubicBezTo>
                    <a:pt x="25920" y="174"/>
                    <a:pt x="25636" y="205"/>
                    <a:pt x="25336" y="253"/>
                  </a:cubicBezTo>
                  <a:cubicBezTo>
                    <a:pt x="23915" y="426"/>
                    <a:pt x="22494" y="710"/>
                    <a:pt x="21121" y="1121"/>
                  </a:cubicBezTo>
                  <a:cubicBezTo>
                    <a:pt x="17191" y="2226"/>
                    <a:pt x="13528" y="4167"/>
                    <a:pt x="10403" y="6788"/>
                  </a:cubicBezTo>
                  <a:cubicBezTo>
                    <a:pt x="8509" y="8366"/>
                    <a:pt x="6836" y="10182"/>
                    <a:pt x="5399" y="12202"/>
                  </a:cubicBezTo>
                  <a:cubicBezTo>
                    <a:pt x="3868" y="14349"/>
                    <a:pt x="2621" y="16685"/>
                    <a:pt x="1721" y="19164"/>
                  </a:cubicBezTo>
                  <a:cubicBezTo>
                    <a:pt x="1263" y="20442"/>
                    <a:pt x="900" y="21752"/>
                    <a:pt x="616" y="23078"/>
                  </a:cubicBezTo>
                  <a:cubicBezTo>
                    <a:pt x="348" y="24420"/>
                    <a:pt x="158" y="25762"/>
                    <a:pt x="64" y="27135"/>
                  </a:cubicBezTo>
                  <a:cubicBezTo>
                    <a:pt x="32" y="27467"/>
                    <a:pt x="16" y="27814"/>
                    <a:pt x="16" y="28161"/>
                  </a:cubicBezTo>
                  <a:lnTo>
                    <a:pt x="16" y="28635"/>
                  </a:lnTo>
                  <a:lnTo>
                    <a:pt x="0" y="29171"/>
                  </a:lnTo>
                  <a:cubicBezTo>
                    <a:pt x="16" y="29329"/>
                    <a:pt x="16" y="29471"/>
                    <a:pt x="16" y="29613"/>
                  </a:cubicBezTo>
                  <a:cubicBezTo>
                    <a:pt x="16" y="30150"/>
                    <a:pt x="32" y="30687"/>
                    <a:pt x="79" y="31223"/>
                  </a:cubicBezTo>
                  <a:cubicBezTo>
                    <a:pt x="174" y="32565"/>
                    <a:pt x="364" y="33907"/>
                    <a:pt x="648" y="35233"/>
                  </a:cubicBezTo>
                  <a:cubicBezTo>
                    <a:pt x="932" y="36543"/>
                    <a:pt x="1295" y="37822"/>
                    <a:pt x="1753" y="39085"/>
                  </a:cubicBezTo>
                  <a:cubicBezTo>
                    <a:pt x="2195" y="40300"/>
                    <a:pt x="2731" y="41484"/>
                    <a:pt x="3331" y="42636"/>
                  </a:cubicBezTo>
                  <a:cubicBezTo>
                    <a:pt x="4484" y="44815"/>
                    <a:pt x="5888" y="46851"/>
                    <a:pt x="7546" y="48682"/>
                  </a:cubicBezTo>
                  <a:cubicBezTo>
                    <a:pt x="9045" y="50308"/>
                    <a:pt x="10703" y="51760"/>
                    <a:pt x="12518" y="53023"/>
                  </a:cubicBezTo>
                  <a:cubicBezTo>
                    <a:pt x="15233" y="54917"/>
                    <a:pt x="18264" y="56322"/>
                    <a:pt x="21453" y="57190"/>
                  </a:cubicBezTo>
                  <a:cubicBezTo>
                    <a:pt x="22352" y="57443"/>
                    <a:pt x="23252" y="57632"/>
                    <a:pt x="24152" y="57790"/>
                  </a:cubicBezTo>
                  <a:cubicBezTo>
                    <a:pt x="24483" y="57838"/>
                    <a:pt x="24720" y="57885"/>
                    <a:pt x="24894" y="57901"/>
                  </a:cubicBezTo>
                  <a:lnTo>
                    <a:pt x="25131" y="57948"/>
                  </a:lnTo>
                  <a:lnTo>
                    <a:pt x="25257" y="57111"/>
                  </a:lnTo>
                  <a:cubicBezTo>
                    <a:pt x="25257" y="57111"/>
                    <a:pt x="25162" y="57096"/>
                    <a:pt x="25004" y="57080"/>
                  </a:cubicBezTo>
                  <a:cubicBezTo>
                    <a:pt x="24846" y="57064"/>
                    <a:pt x="24610" y="57017"/>
                    <a:pt x="24310" y="56969"/>
                  </a:cubicBezTo>
                  <a:cubicBezTo>
                    <a:pt x="23694" y="56859"/>
                    <a:pt x="22794" y="56685"/>
                    <a:pt x="21674" y="56385"/>
                  </a:cubicBezTo>
                  <a:cubicBezTo>
                    <a:pt x="21216" y="56259"/>
                    <a:pt x="20727" y="56101"/>
                    <a:pt x="20206" y="55928"/>
                  </a:cubicBezTo>
                  <a:cubicBezTo>
                    <a:pt x="19432" y="55675"/>
                    <a:pt x="18611" y="55375"/>
                    <a:pt x="17743" y="54996"/>
                  </a:cubicBezTo>
                  <a:cubicBezTo>
                    <a:pt x="16733" y="54538"/>
                    <a:pt x="15738" y="54033"/>
                    <a:pt x="14775" y="53481"/>
                  </a:cubicBezTo>
                  <a:cubicBezTo>
                    <a:pt x="14191" y="53118"/>
                    <a:pt x="13576" y="52755"/>
                    <a:pt x="12992" y="52328"/>
                  </a:cubicBezTo>
                  <a:cubicBezTo>
                    <a:pt x="12850" y="52234"/>
                    <a:pt x="12723" y="52139"/>
                    <a:pt x="12581" y="52044"/>
                  </a:cubicBezTo>
                  <a:cubicBezTo>
                    <a:pt x="10971" y="50876"/>
                    <a:pt x="9503" y="49550"/>
                    <a:pt x="8161" y="48098"/>
                  </a:cubicBezTo>
                  <a:cubicBezTo>
                    <a:pt x="7167" y="46993"/>
                    <a:pt x="6267" y="45809"/>
                    <a:pt x="5446" y="44562"/>
                  </a:cubicBezTo>
                  <a:cubicBezTo>
                    <a:pt x="4957" y="43820"/>
                    <a:pt x="4499" y="43047"/>
                    <a:pt x="4057" y="42226"/>
                  </a:cubicBezTo>
                  <a:cubicBezTo>
                    <a:pt x="3473" y="41105"/>
                    <a:pt x="2968" y="39953"/>
                    <a:pt x="2526" y="38769"/>
                  </a:cubicBezTo>
                  <a:cubicBezTo>
                    <a:pt x="2084" y="37553"/>
                    <a:pt x="1721" y="36306"/>
                    <a:pt x="1453" y="35044"/>
                  </a:cubicBezTo>
                  <a:cubicBezTo>
                    <a:pt x="1184" y="33749"/>
                    <a:pt x="995" y="32439"/>
                    <a:pt x="900" y="31129"/>
                  </a:cubicBezTo>
                  <a:cubicBezTo>
                    <a:pt x="853" y="30624"/>
                    <a:pt x="837" y="30103"/>
                    <a:pt x="837" y="29582"/>
                  </a:cubicBezTo>
                  <a:cubicBezTo>
                    <a:pt x="821" y="29440"/>
                    <a:pt x="821" y="29298"/>
                    <a:pt x="821" y="29156"/>
                  </a:cubicBezTo>
                  <a:lnTo>
                    <a:pt x="837" y="28603"/>
                  </a:lnTo>
                  <a:lnTo>
                    <a:pt x="837" y="28161"/>
                  </a:lnTo>
                  <a:cubicBezTo>
                    <a:pt x="853" y="27830"/>
                    <a:pt x="869" y="27498"/>
                    <a:pt x="884" y="27167"/>
                  </a:cubicBezTo>
                  <a:cubicBezTo>
                    <a:pt x="979" y="25841"/>
                    <a:pt x="1153" y="24515"/>
                    <a:pt x="1437" y="23220"/>
                  </a:cubicBezTo>
                  <a:cubicBezTo>
                    <a:pt x="1705" y="21942"/>
                    <a:pt x="2068" y="20663"/>
                    <a:pt x="2510" y="19432"/>
                  </a:cubicBezTo>
                  <a:cubicBezTo>
                    <a:pt x="3047" y="17948"/>
                    <a:pt x="3710" y="16527"/>
                    <a:pt x="4484" y="15154"/>
                  </a:cubicBezTo>
                  <a:cubicBezTo>
                    <a:pt x="4973" y="14302"/>
                    <a:pt x="5510" y="13465"/>
                    <a:pt x="6078" y="12660"/>
                  </a:cubicBezTo>
                  <a:cubicBezTo>
                    <a:pt x="8730" y="8950"/>
                    <a:pt x="12234" y="5935"/>
                    <a:pt x="16291" y="3868"/>
                  </a:cubicBezTo>
                  <a:cubicBezTo>
                    <a:pt x="17917" y="3063"/>
                    <a:pt x="19606" y="2400"/>
                    <a:pt x="21342" y="1894"/>
                  </a:cubicBezTo>
                  <a:cubicBezTo>
                    <a:pt x="22195" y="1658"/>
                    <a:pt x="23000" y="1468"/>
                    <a:pt x="23742" y="1342"/>
                  </a:cubicBezTo>
                  <a:cubicBezTo>
                    <a:pt x="24357" y="1216"/>
                    <a:pt x="24925" y="1121"/>
                    <a:pt x="25446" y="1058"/>
                  </a:cubicBezTo>
                  <a:cubicBezTo>
                    <a:pt x="25730" y="1026"/>
                    <a:pt x="25999" y="979"/>
                    <a:pt x="26267" y="963"/>
                  </a:cubicBezTo>
                  <a:cubicBezTo>
                    <a:pt x="26520" y="947"/>
                    <a:pt x="26756" y="916"/>
                    <a:pt x="26993" y="916"/>
                  </a:cubicBezTo>
                  <a:cubicBezTo>
                    <a:pt x="27214" y="900"/>
                    <a:pt x="27419" y="853"/>
                    <a:pt x="27609" y="853"/>
                  </a:cubicBezTo>
                  <a:lnTo>
                    <a:pt x="28130" y="853"/>
                  </a:lnTo>
                  <a:cubicBezTo>
                    <a:pt x="28367" y="837"/>
                    <a:pt x="28556" y="837"/>
                    <a:pt x="28698" y="837"/>
                  </a:cubicBezTo>
                  <a:lnTo>
                    <a:pt x="29077" y="837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5974150" y="777575"/>
              <a:ext cx="88425" cy="89600"/>
            </a:xfrm>
            <a:custGeom>
              <a:avLst/>
              <a:gdLst/>
              <a:ahLst/>
              <a:cxnLst/>
              <a:rect l="l" t="t" r="r" b="b"/>
              <a:pathLst>
                <a:path w="3537" h="3584" extrusionOk="0">
                  <a:moveTo>
                    <a:pt x="1973" y="1"/>
                  </a:moveTo>
                  <a:lnTo>
                    <a:pt x="0" y="2289"/>
                  </a:lnTo>
                  <a:lnTo>
                    <a:pt x="221" y="2495"/>
                  </a:lnTo>
                  <a:cubicBezTo>
                    <a:pt x="363" y="2605"/>
                    <a:pt x="537" y="2763"/>
                    <a:pt x="711" y="2921"/>
                  </a:cubicBezTo>
                  <a:lnTo>
                    <a:pt x="1168" y="3363"/>
                  </a:lnTo>
                  <a:cubicBezTo>
                    <a:pt x="1295" y="3489"/>
                    <a:pt x="1374" y="3584"/>
                    <a:pt x="1374" y="3584"/>
                  </a:cubicBezTo>
                  <a:lnTo>
                    <a:pt x="3536" y="1453"/>
                  </a:lnTo>
                  <a:cubicBezTo>
                    <a:pt x="3536" y="1453"/>
                    <a:pt x="3441" y="1358"/>
                    <a:pt x="3315" y="1216"/>
                  </a:cubicBezTo>
                  <a:cubicBezTo>
                    <a:pt x="3173" y="1074"/>
                    <a:pt x="2968" y="900"/>
                    <a:pt x="2778" y="711"/>
                  </a:cubicBezTo>
                  <a:cubicBezTo>
                    <a:pt x="2589" y="521"/>
                    <a:pt x="2384" y="348"/>
                    <a:pt x="2226" y="206"/>
                  </a:cubicBezTo>
                  <a:lnTo>
                    <a:pt x="1973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6092150" y="941750"/>
              <a:ext cx="90000" cy="78950"/>
            </a:xfrm>
            <a:custGeom>
              <a:avLst/>
              <a:gdLst/>
              <a:ahLst/>
              <a:cxnLst/>
              <a:rect l="l" t="t" r="r" b="b"/>
              <a:pathLst>
                <a:path w="3600" h="3158" extrusionOk="0">
                  <a:moveTo>
                    <a:pt x="2636" y="0"/>
                  </a:moveTo>
                  <a:lnTo>
                    <a:pt x="0" y="1484"/>
                  </a:lnTo>
                  <a:lnTo>
                    <a:pt x="142" y="1737"/>
                  </a:lnTo>
                  <a:lnTo>
                    <a:pt x="426" y="2305"/>
                  </a:lnTo>
                  <a:cubicBezTo>
                    <a:pt x="537" y="2494"/>
                    <a:pt x="631" y="2684"/>
                    <a:pt x="710" y="2889"/>
                  </a:cubicBezTo>
                  <a:lnTo>
                    <a:pt x="837" y="3157"/>
                  </a:lnTo>
                  <a:lnTo>
                    <a:pt x="3599" y="1910"/>
                  </a:lnTo>
                  <a:cubicBezTo>
                    <a:pt x="3599" y="1910"/>
                    <a:pt x="3536" y="1800"/>
                    <a:pt x="3457" y="1610"/>
                  </a:cubicBezTo>
                  <a:cubicBezTo>
                    <a:pt x="3378" y="1421"/>
                    <a:pt x="3268" y="1184"/>
                    <a:pt x="3141" y="947"/>
                  </a:cubicBezTo>
                  <a:lnTo>
                    <a:pt x="2810" y="300"/>
                  </a:lnTo>
                  <a:cubicBezTo>
                    <a:pt x="2715" y="126"/>
                    <a:pt x="2636" y="0"/>
                    <a:pt x="2636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6152525" y="1142600"/>
              <a:ext cx="80525" cy="58050"/>
            </a:xfrm>
            <a:custGeom>
              <a:avLst/>
              <a:gdLst/>
              <a:ahLst/>
              <a:cxnLst/>
              <a:rect l="l" t="t" r="r" b="b"/>
              <a:pathLst>
                <a:path w="3221" h="2322" extrusionOk="0">
                  <a:moveTo>
                    <a:pt x="2999" y="1"/>
                  </a:moveTo>
                  <a:lnTo>
                    <a:pt x="0" y="459"/>
                  </a:lnTo>
                  <a:cubicBezTo>
                    <a:pt x="0" y="459"/>
                    <a:pt x="16" y="569"/>
                    <a:pt x="32" y="743"/>
                  </a:cubicBezTo>
                  <a:cubicBezTo>
                    <a:pt x="63" y="916"/>
                    <a:pt x="79" y="1153"/>
                    <a:pt x="111" y="1390"/>
                  </a:cubicBezTo>
                  <a:cubicBezTo>
                    <a:pt x="158" y="1611"/>
                    <a:pt x="158" y="1848"/>
                    <a:pt x="174" y="2021"/>
                  </a:cubicBezTo>
                  <a:cubicBezTo>
                    <a:pt x="190" y="2195"/>
                    <a:pt x="190" y="2321"/>
                    <a:pt x="190" y="2321"/>
                  </a:cubicBezTo>
                  <a:lnTo>
                    <a:pt x="3220" y="2116"/>
                  </a:lnTo>
                  <a:cubicBezTo>
                    <a:pt x="3220" y="2116"/>
                    <a:pt x="3220" y="1990"/>
                    <a:pt x="3205" y="1785"/>
                  </a:cubicBezTo>
                  <a:cubicBezTo>
                    <a:pt x="3173" y="1595"/>
                    <a:pt x="3173" y="1327"/>
                    <a:pt x="3126" y="1059"/>
                  </a:cubicBezTo>
                  <a:cubicBezTo>
                    <a:pt x="3094" y="790"/>
                    <a:pt x="3063" y="522"/>
                    <a:pt x="3047" y="332"/>
                  </a:cubicBezTo>
                  <a:cubicBezTo>
                    <a:pt x="3015" y="127"/>
                    <a:pt x="2999" y="1"/>
                    <a:pt x="2999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6155275" y="1247200"/>
              <a:ext cx="78175" cy="55250"/>
            </a:xfrm>
            <a:custGeom>
              <a:avLst/>
              <a:gdLst/>
              <a:ahLst/>
              <a:cxnLst/>
              <a:rect l="l" t="t" r="r" b="b"/>
              <a:pathLst>
                <a:path w="3127" h="2210" extrusionOk="0">
                  <a:moveTo>
                    <a:pt x="95" y="0"/>
                  </a:moveTo>
                  <a:lnTo>
                    <a:pt x="95" y="300"/>
                  </a:lnTo>
                  <a:cubicBezTo>
                    <a:pt x="95" y="474"/>
                    <a:pt x="80" y="710"/>
                    <a:pt x="64" y="947"/>
                  </a:cubicBezTo>
                  <a:cubicBezTo>
                    <a:pt x="48" y="1184"/>
                    <a:pt x="32" y="1405"/>
                    <a:pt x="17" y="1579"/>
                  </a:cubicBezTo>
                  <a:cubicBezTo>
                    <a:pt x="17" y="1673"/>
                    <a:pt x="1" y="1736"/>
                    <a:pt x="1" y="1800"/>
                  </a:cubicBezTo>
                  <a:lnTo>
                    <a:pt x="1" y="1878"/>
                  </a:lnTo>
                  <a:lnTo>
                    <a:pt x="3000" y="2210"/>
                  </a:lnTo>
                  <a:lnTo>
                    <a:pt x="3016" y="2115"/>
                  </a:lnTo>
                  <a:cubicBezTo>
                    <a:pt x="3031" y="2052"/>
                    <a:pt x="3047" y="1973"/>
                    <a:pt x="3047" y="1878"/>
                  </a:cubicBezTo>
                  <a:cubicBezTo>
                    <a:pt x="3047" y="1673"/>
                    <a:pt x="3063" y="1405"/>
                    <a:pt x="3095" y="1137"/>
                  </a:cubicBezTo>
                  <a:cubicBezTo>
                    <a:pt x="3126" y="868"/>
                    <a:pt x="3126" y="600"/>
                    <a:pt x="3126" y="410"/>
                  </a:cubicBezTo>
                  <a:lnTo>
                    <a:pt x="3126" y="79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6137125" y="1340325"/>
              <a:ext cx="85650" cy="66325"/>
            </a:xfrm>
            <a:custGeom>
              <a:avLst/>
              <a:gdLst/>
              <a:ahLst/>
              <a:cxnLst/>
              <a:rect l="l" t="t" r="r" b="b"/>
              <a:pathLst>
                <a:path w="3426" h="2653" extrusionOk="0">
                  <a:moveTo>
                    <a:pt x="443" y="0"/>
                  </a:moveTo>
                  <a:cubicBezTo>
                    <a:pt x="443" y="0"/>
                    <a:pt x="427" y="111"/>
                    <a:pt x="395" y="285"/>
                  </a:cubicBezTo>
                  <a:cubicBezTo>
                    <a:pt x="348" y="442"/>
                    <a:pt x="285" y="679"/>
                    <a:pt x="237" y="900"/>
                  </a:cubicBezTo>
                  <a:cubicBezTo>
                    <a:pt x="206" y="1121"/>
                    <a:pt x="127" y="1358"/>
                    <a:pt x="80" y="1516"/>
                  </a:cubicBezTo>
                  <a:lnTo>
                    <a:pt x="1" y="1800"/>
                  </a:lnTo>
                  <a:lnTo>
                    <a:pt x="2905" y="2652"/>
                  </a:lnTo>
                  <a:cubicBezTo>
                    <a:pt x="2905" y="2652"/>
                    <a:pt x="2937" y="2526"/>
                    <a:pt x="2984" y="2337"/>
                  </a:cubicBezTo>
                  <a:cubicBezTo>
                    <a:pt x="3047" y="2131"/>
                    <a:pt x="3126" y="1879"/>
                    <a:pt x="3189" y="1626"/>
                  </a:cubicBezTo>
                  <a:cubicBezTo>
                    <a:pt x="3252" y="1358"/>
                    <a:pt x="3300" y="1105"/>
                    <a:pt x="3347" y="916"/>
                  </a:cubicBezTo>
                  <a:cubicBezTo>
                    <a:pt x="3394" y="711"/>
                    <a:pt x="3426" y="584"/>
                    <a:pt x="3426" y="584"/>
                  </a:cubicBezTo>
                  <a:lnTo>
                    <a:pt x="443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5132800" y="853750"/>
              <a:ext cx="90375" cy="85650"/>
            </a:xfrm>
            <a:custGeom>
              <a:avLst/>
              <a:gdLst/>
              <a:ahLst/>
              <a:cxnLst/>
              <a:rect l="l" t="t" r="r" b="b"/>
              <a:pathLst>
                <a:path w="3615" h="3426" extrusionOk="0">
                  <a:moveTo>
                    <a:pt x="1279" y="0"/>
                  </a:moveTo>
                  <a:lnTo>
                    <a:pt x="616" y="837"/>
                  </a:lnTo>
                  <a:lnTo>
                    <a:pt x="0" y="1705"/>
                  </a:lnTo>
                  <a:lnTo>
                    <a:pt x="2494" y="3425"/>
                  </a:lnTo>
                  <a:cubicBezTo>
                    <a:pt x="2494" y="3425"/>
                    <a:pt x="2747" y="3031"/>
                    <a:pt x="3047" y="2652"/>
                  </a:cubicBezTo>
                  <a:cubicBezTo>
                    <a:pt x="3331" y="2289"/>
                    <a:pt x="3615" y="1926"/>
                    <a:pt x="3615" y="1926"/>
                  </a:cubicBezTo>
                  <a:lnTo>
                    <a:pt x="1279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5200275" y="777575"/>
              <a:ext cx="88425" cy="89600"/>
            </a:xfrm>
            <a:custGeom>
              <a:avLst/>
              <a:gdLst/>
              <a:ahLst/>
              <a:cxnLst/>
              <a:rect l="l" t="t" r="r" b="b"/>
              <a:pathLst>
                <a:path w="3537" h="3584" extrusionOk="0">
                  <a:moveTo>
                    <a:pt x="1563" y="1"/>
                  </a:moveTo>
                  <a:cubicBezTo>
                    <a:pt x="1563" y="1"/>
                    <a:pt x="1468" y="95"/>
                    <a:pt x="1311" y="222"/>
                  </a:cubicBezTo>
                  <a:cubicBezTo>
                    <a:pt x="1169" y="348"/>
                    <a:pt x="963" y="521"/>
                    <a:pt x="774" y="711"/>
                  </a:cubicBezTo>
                  <a:lnTo>
                    <a:pt x="237" y="1232"/>
                  </a:lnTo>
                  <a:cubicBezTo>
                    <a:pt x="95" y="1358"/>
                    <a:pt x="0" y="1469"/>
                    <a:pt x="0" y="1469"/>
                  </a:cubicBezTo>
                  <a:lnTo>
                    <a:pt x="2179" y="3584"/>
                  </a:lnTo>
                  <a:cubicBezTo>
                    <a:pt x="2179" y="3584"/>
                    <a:pt x="2242" y="3489"/>
                    <a:pt x="2368" y="3379"/>
                  </a:cubicBezTo>
                  <a:lnTo>
                    <a:pt x="2842" y="2937"/>
                  </a:lnTo>
                  <a:cubicBezTo>
                    <a:pt x="3000" y="2763"/>
                    <a:pt x="3173" y="2605"/>
                    <a:pt x="3315" y="2495"/>
                  </a:cubicBezTo>
                  <a:lnTo>
                    <a:pt x="3536" y="2305"/>
                  </a:lnTo>
                  <a:lnTo>
                    <a:pt x="1563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5123325" y="727450"/>
              <a:ext cx="1016200" cy="1016600"/>
            </a:xfrm>
            <a:custGeom>
              <a:avLst/>
              <a:gdLst/>
              <a:ahLst/>
              <a:cxnLst/>
              <a:rect l="l" t="t" r="r" b="b"/>
              <a:pathLst>
                <a:path w="40648" h="40664" extrusionOk="0">
                  <a:moveTo>
                    <a:pt x="19953" y="1"/>
                  </a:moveTo>
                  <a:cubicBezTo>
                    <a:pt x="19716" y="17"/>
                    <a:pt x="19353" y="1"/>
                    <a:pt x="18895" y="48"/>
                  </a:cubicBezTo>
                  <a:cubicBezTo>
                    <a:pt x="17538" y="127"/>
                    <a:pt x="16212" y="364"/>
                    <a:pt x="14902" y="727"/>
                  </a:cubicBezTo>
                  <a:cubicBezTo>
                    <a:pt x="12881" y="1279"/>
                    <a:pt x="10955" y="2163"/>
                    <a:pt x="9203" y="3316"/>
                  </a:cubicBezTo>
                  <a:cubicBezTo>
                    <a:pt x="6914" y="4815"/>
                    <a:pt x="4941" y="6757"/>
                    <a:pt x="3426" y="9030"/>
                  </a:cubicBezTo>
                  <a:cubicBezTo>
                    <a:pt x="2558" y="10340"/>
                    <a:pt x="1847" y="11729"/>
                    <a:pt x="1295" y="13182"/>
                  </a:cubicBezTo>
                  <a:cubicBezTo>
                    <a:pt x="711" y="14744"/>
                    <a:pt x="316" y="16370"/>
                    <a:pt x="127" y="18028"/>
                  </a:cubicBezTo>
                  <a:cubicBezTo>
                    <a:pt x="63" y="18627"/>
                    <a:pt x="16" y="19227"/>
                    <a:pt x="0" y="19843"/>
                  </a:cubicBezTo>
                  <a:cubicBezTo>
                    <a:pt x="0" y="20174"/>
                    <a:pt x="0" y="20490"/>
                    <a:pt x="0" y="20822"/>
                  </a:cubicBezTo>
                  <a:cubicBezTo>
                    <a:pt x="32" y="21658"/>
                    <a:pt x="95" y="22479"/>
                    <a:pt x="206" y="23300"/>
                  </a:cubicBezTo>
                  <a:cubicBezTo>
                    <a:pt x="332" y="24200"/>
                    <a:pt x="521" y="25084"/>
                    <a:pt x="774" y="25952"/>
                  </a:cubicBezTo>
                  <a:cubicBezTo>
                    <a:pt x="884" y="26410"/>
                    <a:pt x="1058" y="26836"/>
                    <a:pt x="1200" y="27278"/>
                  </a:cubicBezTo>
                  <a:lnTo>
                    <a:pt x="1453" y="27925"/>
                  </a:lnTo>
                  <a:cubicBezTo>
                    <a:pt x="1531" y="28146"/>
                    <a:pt x="1626" y="28351"/>
                    <a:pt x="1737" y="28572"/>
                  </a:cubicBezTo>
                  <a:cubicBezTo>
                    <a:pt x="4925" y="35802"/>
                    <a:pt x="12029" y="40506"/>
                    <a:pt x="19937" y="40664"/>
                  </a:cubicBezTo>
                  <a:lnTo>
                    <a:pt x="20695" y="40664"/>
                  </a:lnTo>
                  <a:cubicBezTo>
                    <a:pt x="28603" y="40522"/>
                    <a:pt x="35707" y="35802"/>
                    <a:pt x="38911" y="28572"/>
                  </a:cubicBezTo>
                  <a:cubicBezTo>
                    <a:pt x="39006" y="28351"/>
                    <a:pt x="39100" y="28146"/>
                    <a:pt x="39179" y="27925"/>
                  </a:cubicBezTo>
                  <a:lnTo>
                    <a:pt x="39432" y="27278"/>
                  </a:lnTo>
                  <a:cubicBezTo>
                    <a:pt x="39574" y="26836"/>
                    <a:pt x="39748" y="26410"/>
                    <a:pt x="39858" y="25952"/>
                  </a:cubicBezTo>
                  <a:cubicBezTo>
                    <a:pt x="40111" y="25084"/>
                    <a:pt x="40300" y="24200"/>
                    <a:pt x="40442" y="23300"/>
                  </a:cubicBezTo>
                  <a:cubicBezTo>
                    <a:pt x="40553" y="22479"/>
                    <a:pt x="40616" y="21658"/>
                    <a:pt x="40632" y="20822"/>
                  </a:cubicBezTo>
                  <a:cubicBezTo>
                    <a:pt x="40647" y="20490"/>
                    <a:pt x="40647" y="20159"/>
                    <a:pt x="40632" y="19843"/>
                  </a:cubicBezTo>
                  <a:lnTo>
                    <a:pt x="39400" y="19843"/>
                  </a:lnTo>
                  <a:cubicBezTo>
                    <a:pt x="39416" y="20159"/>
                    <a:pt x="39416" y="20490"/>
                    <a:pt x="39400" y="20822"/>
                  </a:cubicBezTo>
                  <a:cubicBezTo>
                    <a:pt x="39384" y="21595"/>
                    <a:pt x="39306" y="22353"/>
                    <a:pt x="39195" y="23110"/>
                  </a:cubicBezTo>
                  <a:cubicBezTo>
                    <a:pt x="39085" y="23963"/>
                    <a:pt x="38895" y="24800"/>
                    <a:pt x="38658" y="25620"/>
                  </a:cubicBezTo>
                  <a:cubicBezTo>
                    <a:pt x="38564" y="26031"/>
                    <a:pt x="38406" y="26441"/>
                    <a:pt x="38264" y="26852"/>
                  </a:cubicBezTo>
                  <a:lnTo>
                    <a:pt x="38027" y="27467"/>
                  </a:lnTo>
                  <a:cubicBezTo>
                    <a:pt x="37964" y="27657"/>
                    <a:pt x="37869" y="27862"/>
                    <a:pt x="37774" y="28051"/>
                  </a:cubicBezTo>
                  <a:cubicBezTo>
                    <a:pt x="36306" y="31382"/>
                    <a:pt x="33907" y="34223"/>
                    <a:pt x="30876" y="36228"/>
                  </a:cubicBezTo>
                  <a:cubicBezTo>
                    <a:pt x="27845" y="38233"/>
                    <a:pt x="24325" y="39338"/>
                    <a:pt x="20695" y="39401"/>
                  </a:cubicBezTo>
                  <a:lnTo>
                    <a:pt x="19937" y="39401"/>
                  </a:lnTo>
                  <a:cubicBezTo>
                    <a:pt x="12518" y="39259"/>
                    <a:pt x="5857" y="34823"/>
                    <a:pt x="2857" y="28051"/>
                  </a:cubicBezTo>
                  <a:cubicBezTo>
                    <a:pt x="2763" y="27846"/>
                    <a:pt x="2684" y="27657"/>
                    <a:pt x="2605" y="27451"/>
                  </a:cubicBezTo>
                  <a:lnTo>
                    <a:pt x="2352" y="26852"/>
                  </a:lnTo>
                  <a:cubicBezTo>
                    <a:pt x="2226" y="26425"/>
                    <a:pt x="2068" y="26031"/>
                    <a:pt x="1958" y="25605"/>
                  </a:cubicBezTo>
                  <a:cubicBezTo>
                    <a:pt x="1721" y="24784"/>
                    <a:pt x="1547" y="23947"/>
                    <a:pt x="1421" y="23110"/>
                  </a:cubicBezTo>
                  <a:cubicBezTo>
                    <a:pt x="1310" y="22353"/>
                    <a:pt x="1247" y="21579"/>
                    <a:pt x="1216" y="20822"/>
                  </a:cubicBezTo>
                  <a:lnTo>
                    <a:pt x="1216" y="19827"/>
                  </a:lnTo>
                  <a:cubicBezTo>
                    <a:pt x="1232" y="19275"/>
                    <a:pt x="1279" y="18706"/>
                    <a:pt x="1342" y="18154"/>
                  </a:cubicBezTo>
                  <a:cubicBezTo>
                    <a:pt x="1674" y="15139"/>
                    <a:pt x="2747" y="12234"/>
                    <a:pt x="4436" y="9725"/>
                  </a:cubicBezTo>
                  <a:cubicBezTo>
                    <a:pt x="5857" y="7578"/>
                    <a:pt x="7704" y="5762"/>
                    <a:pt x="9850" y="4342"/>
                  </a:cubicBezTo>
                  <a:cubicBezTo>
                    <a:pt x="11508" y="3268"/>
                    <a:pt x="13307" y="2448"/>
                    <a:pt x="15217" y="1927"/>
                  </a:cubicBezTo>
                  <a:cubicBezTo>
                    <a:pt x="16433" y="1579"/>
                    <a:pt x="17696" y="1358"/>
                    <a:pt x="18958" y="1279"/>
                  </a:cubicBezTo>
                  <a:cubicBezTo>
                    <a:pt x="19201" y="1256"/>
                    <a:pt x="19435" y="1242"/>
                    <a:pt x="19673" y="1242"/>
                  </a:cubicBezTo>
                  <a:cubicBezTo>
                    <a:pt x="19761" y="1242"/>
                    <a:pt x="19848" y="1244"/>
                    <a:pt x="19937" y="1248"/>
                  </a:cubicBezTo>
                  <a:lnTo>
                    <a:pt x="19969" y="1248"/>
                  </a:lnTo>
                  <a:cubicBezTo>
                    <a:pt x="20205" y="1232"/>
                    <a:pt x="20316" y="1232"/>
                    <a:pt x="20316" y="1232"/>
                  </a:cubicBezTo>
                  <a:cubicBezTo>
                    <a:pt x="20316" y="1232"/>
                    <a:pt x="20426" y="1248"/>
                    <a:pt x="20663" y="1248"/>
                  </a:cubicBezTo>
                  <a:lnTo>
                    <a:pt x="20695" y="1248"/>
                  </a:lnTo>
                  <a:lnTo>
                    <a:pt x="20695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3"/>
            <p:cNvSpPr/>
            <p:nvPr/>
          </p:nvSpPr>
          <p:spPr>
            <a:xfrm>
              <a:off x="5192775" y="796925"/>
              <a:ext cx="877300" cy="877275"/>
            </a:xfrm>
            <a:custGeom>
              <a:avLst/>
              <a:gdLst/>
              <a:ahLst/>
              <a:cxnLst/>
              <a:rect l="l" t="t" r="r" b="b"/>
              <a:pathLst>
                <a:path w="35092" h="35091" extrusionOk="0">
                  <a:moveTo>
                    <a:pt x="17538" y="0"/>
                  </a:moveTo>
                  <a:cubicBezTo>
                    <a:pt x="17538" y="0"/>
                    <a:pt x="17443" y="0"/>
                    <a:pt x="17254" y="16"/>
                  </a:cubicBezTo>
                  <a:lnTo>
                    <a:pt x="17191" y="16"/>
                  </a:lnTo>
                  <a:lnTo>
                    <a:pt x="17191" y="2731"/>
                  </a:lnTo>
                  <a:lnTo>
                    <a:pt x="17317" y="2731"/>
                  </a:lnTo>
                  <a:cubicBezTo>
                    <a:pt x="17491" y="2715"/>
                    <a:pt x="17569" y="2715"/>
                    <a:pt x="17569" y="2715"/>
                  </a:cubicBezTo>
                  <a:cubicBezTo>
                    <a:pt x="17569" y="2715"/>
                    <a:pt x="17680" y="2731"/>
                    <a:pt x="17854" y="2731"/>
                  </a:cubicBezTo>
                  <a:lnTo>
                    <a:pt x="17948" y="2731"/>
                  </a:lnTo>
                  <a:cubicBezTo>
                    <a:pt x="18012" y="2727"/>
                    <a:pt x="18074" y="2725"/>
                    <a:pt x="18136" y="2725"/>
                  </a:cubicBezTo>
                  <a:cubicBezTo>
                    <a:pt x="18305" y="2725"/>
                    <a:pt x="18470" y="2739"/>
                    <a:pt x="18643" y="2762"/>
                  </a:cubicBezTo>
                  <a:cubicBezTo>
                    <a:pt x="19622" y="2810"/>
                    <a:pt x="20600" y="2983"/>
                    <a:pt x="21547" y="3252"/>
                  </a:cubicBezTo>
                  <a:cubicBezTo>
                    <a:pt x="23015" y="3646"/>
                    <a:pt x="24420" y="4294"/>
                    <a:pt x="25699" y="5130"/>
                  </a:cubicBezTo>
                  <a:cubicBezTo>
                    <a:pt x="28335" y="6851"/>
                    <a:pt x="30356" y="9376"/>
                    <a:pt x="31476" y="12328"/>
                  </a:cubicBezTo>
                  <a:cubicBezTo>
                    <a:pt x="31902" y="13465"/>
                    <a:pt x="32187" y="14649"/>
                    <a:pt x="32313" y="15848"/>
                  </a:cubicBezTo>
                  <a:cubicBezTo>
                    <a:pt x="32360" y="16259"/>
                    <a:pt x="32392" y="16654"/>
                    <a:pt x="32408" y="17064"/>
                  </a:cubicBezTo>
                  <a:cubicBezTo>
                    <a:pt x="32423" y="17380"/>
                    <a:pt x="32423" y="17711"/>
                    <a:pt x="32408" y="18043"/>
                  </a:cubicBezTo>
                  <a:cubicBezTo>
                    <a:pt x="32376" y="18611"/>
                    <a:pt x="32329" y="19163"/>
                    <a:pt x="32250" y="19732"/>
                  </a:cubicBezTo>
                  <a:cubicBezTo>
                    <a:pt x="32155" y="20379"/>
                    <a:pt x="32013" y="21026"/>
                    <a:pt x="31839" y="21657"/>
                  </a:cubicBezTo>
                  <a:cubicBezTo>
                    <a:pt x="31760" y="21989"/>
                    <a:pt x="31634" y="22289"/>
                    <a:pt x="31539" y="22620"/>
                  </a:cubicBezTo>
                  <a:lnTo>
                    <a:pt x="31334" y="23078"/>
                  </a:lnTo>
                  <a:cubicBezTo>
                    <a:pt x="31271" y="23252"/>
                    <a:pt x="31208" y="23394"/>
                    <a:pt x="31145" y="23552"/>
                  </a:cubicBezTo>
                  <a:cubicBezTo>
                    <a:pt x="29992" y="26140"/>
                    <a:pt x="28130" y="28350"/>
                    <a:pt x="25762" y="29913"/>
                  </a:cubicBezTo>
                  <a:cubicBezTo>
                    <a:pt x="23442" y="31460"/>
                    <a:pt x="20727" y="32313"/>
                    <a:pt x="17948" y="32376"/>
                  </a:cubicBezTo>
                  <a:lnTo>
                    <a:pt x="17191" y="32376"/>
                  </a:lnTo>
                  <a:cubicBezTo>
                    <a:pt x="14397" y="32313"/>
                    <a:pt x="11682" y="31460"/>
                    <a:pt x="9361" y="29913"/>
                  </a:cubicBezTo>
                  <a:cubicBezTo>
                    <a:pt x="7009" y="28350"/>
                    <a:pt x="5146" y="26140"/>
                    <a:pt x="3994" y="23552"/>
                  </a:cubicBezTo>
                  <a:cubicBezTo>
                    <a:pt x="3915" y="23410"/>
                    <a:pt x="3852" y="23252"/>
                    <a:pt x="3805" y="23078"/>
                  </a:cubicBezTo>
                  <a:lnTo>
                    <a:pt x="3600" y="22620"/>
                  </a:lnTo>
                  <a:cubicBezTo>
                    <a:pt x="3505" y="22289"/>
                    <a:pt x="3379" y="21989"/>
                    <a:pt x="3300" y="21657"/>
                  </a:cubicBezTo>
                  <a:cubicBezTo>
                    <a:pt x="3110" y="21026"/>
                    <a:pt x="2968" y="20379"/>
                    <a:pt x="2873" y="19732"/>
                  </a:cubicBezTo>
                  <a:cubicBezTo>
                    <a:pt x="2810" y="19163"/>
                    <a:pt x="2747" y="18611"/>
                    <a:pt x="2731" y="18043"/>
                  </a:cubicBezTo>
                  <a:cubicBezTo>
                    <a:pt x="2716" y="17711"/>
                    <a:pt x="2716" y="17380"/>
                    <a:pt x="2731" y="17064"/>
                  </a:cubicBezTo>
                  <a:lnTo>
                    <a:pt x="32" y="17064"/>
                  </a:lnTo>
                  <a:cubicBezTo>
                    <a:pt x="1" y="17380"/>
                    <a:pt x="1" y="17711"/>
                    <a:pt x="32" y="18043"/>
                  </a:cubicBezTo>
                  <a:cubicBezTo>
                    <a:pt x="48" y="18737"/>
                    <a:pt x="95" y="19432"/>
                    <a:pt x="190" y="20110"/>
                  </a:cubicBezTo>
                  <a:cubicBezTo>
                    <a:pt x="300" y="20884"/>
                    <a:pt x="474" y="21657"/>
                    <a:pt x="695" y="22415"/>
                  </a:cubicBezTo>
                  <a:cubicBezTo>
                    <a:pt x="790" y="22794"/>
                    <a:pt x="932" y="23157"/>
                    <a:pt x="1058" y="23536"/>
                  </a:cubicBezTo>
                  <a:lnTo>
                    <a:pt x="1263" y="24104"/>
                  </a:lnTo>
                  <a:cubicBezTo>
                    <a:pt x="1342" y="24294"/>
                    <a:pt x="1421" y="24467"/>
                    <a:pt x="1500" y="24657"/>
                  </a:cubicBezTo>
                  <a:cubicBezTo>
                    <a:pt x="4263" y="30876"/>
                    <a:pt x="10356" y="34949"/>
                    <a:pt x="17159" y="35091"/>
                  </a:cubicBezTo>
                  <a:lnTo>
                    <a:pt x="17917" y="35091"/>
                  </a:lnTo>
                  <a:cubicBezTo>
                    <a:pt x="24720" y="34933"/>
                    <a:pt x="30829" y="30876"/>
                    <a:pt x="33592" y="24657"/>
                  </a:cubicBezTo>
                  <a:cubicBezTo>
                    <a:pt x="33670" y="24467"/>
                    <a:pt x="33749" y="24294"/>
                    <a:pt x="33828" y="24104"/>
                  </a:cubicBezTo>
                  <a:lnTo>
                    <a:pt x="34033" y="23536"/>
                  </a:lnTo>
                  <a:cubicBezTo>
                    <a:pt x="34160" y="23157"/>
                    <a:pt x="34302" y="22810"/>
                    <a:pt x="34412" y="22415"/>
                  </a:cubicBezTo>
                  <a:cubicBezTo>
                    <a:pt x="34618" y="21657"/>
                    <a:pt x="34791" y="20884"/>
                    <a:pt x="34902" y="20110"/>
                  </a:cubicBezTo>
                  <a:cubicBezTo>
                    <a:pt x="34996" y="19432"/>
                    <a:pt x="35044" y="18737"/>
                    <a:pt x="35060" y="18043"/>
                  </a:cubicBezTo>
                  <a:cubicBezTo>
                    <a:pt x="35091" y="17711"/>
                    <a:pt x="35091" y="17380"/>
                    <a:pt x="35060" y="17064"/>
                  </a:cubicBezTo>
                  <a:cubicBezTo>
                    <a:pt x="35060" y="16559"/>
                    <a:pt x="35028" y="16054"/>
                    <a:pt x="34965" y="15549"/>
                  </a:cubicBezTo>
                  <a:cubicBezTo>
                    <a:pt x="34807" y="14128"/>
                    <a:pt x="34460" y="12723"/>
                    <a:pt x="33970" y="11381"/>
                  </a:cubicBezTo>
                  <a:cubicBezTo>
                    <a:pt x="32644" y="7893"/>
                    <a:pt x="30261" y="4909"/>
                    <a:pt x="27151" y="2873"/>
                  </a:cubicBezTo>
                  <a:cubicBezTo>
                    <a:pt x="25636" y="1878"/>
                    <a:pt x="23978" y="1121"/>
                    <a:pt x="22226" y="647"/>
                  </a:cubicBezTo>
                  <a:cubicBezTo>
                    <a:pt x="21105" y="316"/>
                    <a:pt x="19953" y="126"/>
                    <a:pt x="18801" y="47"/>
                  </a:cubicBezTo>
                  <a:cubicBezTo>
                    <a:pt x="18422" y="0"/>
                    <a:pt x="18138" y="16"/>
                    <a:pt x="17917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3"/>
            <p:cNvSpPr/>
            <p:nvPr/>
          </p:nvSpPr>
          <p:spPr>
            <a:xfrm>
              <a:off x="985625" y="1148125"/>
              <a:ext cx="3454625" cy="25"/>
            </a:xfrm>
            <a:custGeom>
              <a:avLst/>
              <a:gdLst/>
              <a:ahLst/>
              <a:cxnLst/>
              <a:rect l="l" t="t" r="r" b="b"/>
              <a:pathLst>
                <a:path w="138185" h="1" extrusionOk="0">
                  <a:moveTo>
                    <a:pt x="138184" y="1"/>
                  </a:moveTo>
                  <a:lnTo>
                    <a:pt x="0" y="1"/>
                  </a:lnTo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4390875" y="1143000"/>
              <a:ext cx="49375" cy="9900"/>
            </a:xfrm>
            <a:custGeom>
              <a:avLst/>
              <a:gdLst/>
              <a:ahLst/>
              <a:cxnLst/>
              <a:rect l="l" t="t" r="r" b="b"/>
              <a:pathLst>
                <a:path w="1975" h="396" extrusionOk="0">
                  <a:moveTo>
                    <a:pt x="1" y="1"/>
                  </a:moveTo>
                  <a:lnTo>
                    <a:pt x="1" y="395"/>
                  </a:lnTo>
                  <a:lnTo>
                    <a:pt x="1974" y="395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3"/>
            <p:cNvSpPr/>
            <p:nvPr/>
          </p:nvSpPr>
          <p:spPr>
            <a:xfrm>
              <a:off x="1182925" y="1143000"/>
              <a:ext cx="3060000" cy="9900"/>
            </a:xfrm>
            <a:custGeom>
              <a:avLst/>
              <a:gdLst/>
              <a:ahLst/>
              <a:cxnLst/>
              <a:rect l="l" t="t" r="r" b="b"/>
              <a:pathLst>
                <a:path w="122400" h="396" extrusionOk="0">
                  <a:moveTo>
                    <a:pt x="1" y="1"/>
                  </a:moveTo>
                  <a:lnTo>
                    <a:pt x="1" y="395"/>
                  </a:lnTo>
                  <a:lnTo>
                    <a:pt x="4010" y="395"/>
                  </a:lnTo>
                  <a:lnTo>
                    <a:pt x="3947" y="1"/>
                  </a:lnTo>
                  <a:close/>
                  <a:moveTo>
                    <a:pt x="9866" y="1"/>
                  </a:moveTo>
                  <a:lnTo>
                    <a:pt x="9866" y="395"/>
                  </a:lnTo>
                  <a:lnTo>
                    <a:pt x="13876" y="395"/>
                  </a:lnTo>
                  <a:lnTo>
                    <a:pt x="13813" y="1"/>
                  </a:lnTo>
                  <a:close/>
                  <a:moveTo>
                    <a:pt x="19795" y="1"/>
                  </a:moveTo>
                  <a:lnTo>
                    <a:pt x="19795" y="395"/>
                  </a:lnTo>
                  <a:lnTo>
                    <a:pt x="23742" y="395"/>
                  </a:lnTo>
                  <a:lnTo>
                    <a:pt x="23742" y="1"/>
                  </a:lnTo>
                  <a:close/>
                  <a:moveTo>
                    <a:pt x="29661" y="1"/>
                  </a:moveTo>
                  <a:lnTo>
                    <a:pt x="29661" y="395"/>
                  </a:lnTo>
                  <a:lnTo>
                    <a:pt x="33607" y="395"/>
                  </a:lnTo>
                  <a:lnTo>
                    <a:pt x="33607" y="1"/>
                  </a:lnTo>
                  <a:close/>
                  <a:moveTo>
                    <a:pt x="39527" y="1"/>
                  </a:moveTo>
                  <a:lnTo>
                    <a:pt x="39527" y="395"/>
                  </a:lnTo>
                  <a:lnTo>
                    <a:pt x="43473" y="395"/>
                  </a:lnTo>
                  <a:lnTo>
                    <a:pt x="43473" y="1"/>
                  </a:lnTo>
                  <a:close/>
                  <a:moveTo>
                    <a:pt x="49393" y="1"/>
                  </a:moveTo>
                  <a:lnTo>
                    <a:pt x="49393" y="395"/>
                  </a:lnTo>
                  <a:lnTo>
                    <a:pt x="53339" y="395"/>
                  </a:lnTo>
                  <a:lnTo>
                    <a:pt x="53339" y="1"/>
                  </a:lnTo>
                  <a:close/>
                  <a:moveTo>
                    <a:pt x="59258" y="1"/>
                  </a:moveTo>
                  <a:lnTo>
                    <a:pt x="59258" y="395"/>
                  </a:lnTo>
                  <a:lnTo>
                    <a:pt x="63205" y="395"/>
                  </a:lnTo>
                  <a:lnTo>
                    <a:pt x="63205" y="1"/>
                  </a:lnTo>
                  <a:close/>
                  <a:moveTo>
                    <a:pt x="69124" y="1"/>
                  </a:moveTo>
                  <a:lnTo>
                    <a:pt x="69124" y="395"/>
                  </a:lnTo>
                  <a:lnTo>
                    <a:pt x="73071" y="395"/>
                  </a:lnTo>
                  <a:lnTo>
                    <a:pt x="73071" y="1"/>
                  </a:lnTo>
                  <a:close/>
                  <a:moveTo>
                    <a:pt x="78990" y="1"/>
                  </a:moveTo>
                  <a:lnTo>
                    <a:pt x="78990" y="395"/>
                  </a:lnTo>
                  <a:lnTo>
                    <a:pt x="82936" y="395"/>
                  </a:lnTo>
                  <a:lnTo>
                    <a:pt x="82936" y="1"/>
                  </a:lnTo>
                  <a:close/>
                  <a:moveTo>
                    <a:pt x="88856" y="1"/>
                  </a:moveTo>
                  <a:lnTo>
                    <a:pt x="88856" y="395"/>
                  </a:lnTo>
                  <a:lnTo>
                    <a:pt x="92802" y="395"/>
                  </a:lnTo>
                  <a:lnTo>
                    <a:pt x="92802" y="1"/>
                  </a:lnTo>
                  <a:close/>
                  <a:moveTo>
                    <a:pt x="98722" y="1"/>
                  </a:moveTo>
                  <a:lnTo>
                    <a:pt x="98722" y="395"/>
                  </a:lnTo>
                  <a:lnTo>
                    <a:pt x="102668" y="395"/>
                  </a:lnTo>
                  <a:lnTo>
                    <a:pt x="102668" y="1"/>
                  </a:lnTo>
                  <a:close/>
                  <a:moveTo>
                    <a:pt x="108587" y="1"/>
                  </a:moveTo>
                  <a:lnTo>
                    <a:pt x="108587" y="395"/>
                  </a:lnTo>
                  <a:lnTo>
                    <a:pt x="112534" y="395"/>
                  </a:lnTo>
                  <a:lnTo>
                    <a:pt x="112534" y="1"/>
                  </a:lnTo>
                  <a:close/>
                  <a:moveTo>
                    <a:pt x="118453" y="1"/>
                  </a:moveTo>
                  <a:lnTo>
                    <a:pt x="118453" y="395"/>
                  </a:lnTo>
                  <a:lnTo>
                    <a:pt x="122399" y="395"/>
                  </a:lnTo>
                  <a:lnTo>
                    <a:pt x="122399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985625" y="1143000"/>
              <a:ext cx="49350" cy="9900"/>
            </a:xfrm>
            <a:custGeom>
              <a:avLst/>
              <a:gdLst/>
              <a:ahLst/>
              <a:cxnLst/>
              <a:rect l="l" t="t" r="r" b="b"/>
              <a:pathLst>
                <a:path w="1974" h="396" extrusionOk="0">
                  <a:moveTo>
                    <a:pt x="0" y="1"/>
                  </a:moveTo>
                  <a:lnTo>
                    <a:pt x="0" y="395"/>
                  </a:lnTo>
                  <a:lnTo>
                    <a:pt x="1973" y="39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3768950" y="1234950"/>
              <a:ext cx="1996075" cy="1983850"/>
            </a:xfrm>
            <a:custGeom>
              <a:avLst/>
              <a:gdLst/>
              <a:ahLst/>
              <a:cxnLst/>
              <a:rect l="l" t="t" r="r" b="b"/>
              <a:pathLst>
                <a:path w="79843" h="79354" extrusionOk="0">
                  <a:moveTo>
                    <a:pt x="48" y="1"/>
                  </a:moveTo>
                  <a:cubicBezTo>
                    <a:pt x="16" y="916"/>
                    <a:pt x="0" y="1832"/>
                    <a:pt x="0" y="2716"/>
                  </a:cubicBezTo>
                  <a:cubicBezTo>
                    <a:pt x="0" y="12992"/>
                    <a:pt x="2226" y="23158"/>
                    <a:pt x="6535" y="32503"/>
                  </a:cubicBezTo>
                  <a:cubicBezTo>
                    <a:pt x="10687" y="41579"/>
                    <a:pt x="16606" y="49756"/>
                    <a:pt x="24104" y="56844"/>
                  </a:cubicBezTo>
                  <a:cubicBezTo>
                    <a:pt x="31508" y="63836"/>
                    <a:pt x="40142" y="69409"/>
                    <a:pt x="49566" y="73276"/>
                  </a:cubicBezTo>
                  <a:cubicBezTo>
                    <a:pt x="59163" y="77254"/>
                    <a:pt x="69455" y="79322"/>
                    <a:pt x="79842" y="79353"/>
                  </a:cubicBezTo>
                  <a:lnTo>
                    <a:pt x="79842" y="78959"/>
                  </a:lnTo>
                  <a:cubicBezTo>
                    <a:pt x="36780" y="78833"/>
                    <a:pt x="395" y="43915"/>
                    <a:pt x="395" y="2716"/>
                  </a:cubicBezTo>
                  <a:cubicBezTo>
                    <a:pt x="395" y="1832"/>
                    <a:pt x="411" y="932"/>
                    <a:pt x="442" y="1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2737775" y="1234950"/>
              <a:ext cx="3052900" cy="3052525"/>
            </a:xfrm>
            <a:custGeom>
              <a:avLst/>
              <a:gdLst/>
              <a:ahLst/>
              <a:cxnLst/>
              <a:rect l="l" t="t" r="r" b="b"/>
              <a:pathLst>
                <a:path w="122116" h="122101" extrusionOk="0">
                  <a:moveTo>
                    <a:pt x="48" y="1"/>
                  </a:moveTo>
                  <a:cubicBezTo>
                    <a:pt x="32" y="964"/>
                    <a:pt x="16" y="1848"/>
                    <a:pt x="16" y="2716"/>
                  </a:cubicBezTo>
                  <a:cubicBezTo>
                    <a:pt x="0" y="18722"/>
                    <a:pt x="3347" y="34555"/>
                    <a:pt x="9835" y="49188"/>
                  </a:cubicBezTo>
                  <a:cubicBezTo>
                    <a:pt x="16086" y="63363"/>
                    <a:pt x="25004" y="76133"/>
                    <a:pt x="36370" y="87136"/>
                  </a:cubicBezTo>
                  <a:cubicBezTo>
                    <a:pt x="47593" y="98043"/>
                    <a:pt x="60789" y="106725"/>
                    <a:pt x="75233" y="112724"/>
                  </a:cubicBezTo>
                  <a:cubicBezTo>
                    <a:pt x="90050" y="118912"/>
                    <a:pt x="105951" y="122100"/>
                    <a:pt x="121996" y="122100"/>
                  </a:cubicBezTo>
                  <a:cubicBezTo>
                    <a:pt x="122036" y="122100"/>
                    <a:pt x="122076" y="122100"/>
                    <a:pt x="122115" y="122100"/>
                  </a:cubicBezTo>
                  <a:lnTo>
                    <a:pt x="122115" y="121690"/>
                  </a:lnTo>
                  <a:cubicBezTo>
                    <a:pt x="56149" y="121690"/>
                    <a:pt x="411" y="67199"/>
                    <a:pt x="411" y="2700"/>
                  </a:cubicBezTo>
                  <a:cubicBezTo>
                    <a:pt x="411" y="1848"/>
                    <a:pt x="427" y="964"/>
                    <a:pt x="442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1722000" y="1234950"/>
              <a:ext cx="4036700" cy="4103025"/>
            </a:xfrm>
            <a:custGeom>
              <a:avLst/>
              <a:gdLst/>
              <a:ahLst/>
              <a:cxnLst/>
              <a:rect l="l" t="t" r="r" b="b"/>
              <a:pathLst>
                <a:path w="161468" h="164121" extrusionOk="0">
                  <a:moveTo>
                    <a:pt x="79" y="1"/>
                  </a:moveTo>
                  <a:cubicBezTo>
                    <a:pt x="63" y="1043"/>
                    <a:pt x="63" y="1911"/>
                    <a:pt x="63" y="2716"/>
                  </a:cubicBezTo>
                  <a:cubicBezTo>
                    <a:pt x="0" y="67609"/>
                    <a:pt x="38848" y="126204"/>
                    <a:pt x="98626" y="151429"/>
                  </a:cubicBezTo>
                  <a:cubicBezTo>
                    <a:pt x="118392" y="159797"/>
                    <a:pt x="139642" y="164121"/>
                    <a:pt x="161101" y="164121"/>
                  </a:cubicBezTo>
                  <a:cubicBezTo>
                    <a:pt x="161218" y="164121"/>
                    <a:pt x="161335" y="164121"/>
                    <a:pt x="161452" y="164121"/>
                  </a:cubicBezTo>
                  <a:lnTo>
                    <a:pt x="161468" y="163726"/>
                  </a:lnTo>
                  <a:cubicBezTo>
                    <a:pt x="72676" y="163726"/>
                    <a:pt x="458" y="91492"/>
                    <a:pt x="458" y="2716"/>
                  </a:cubicBezTo>
                  <a:cubicBezTo>
                    <a:pt x="458" y="1895"/>
                    <a:pt x="458" y="1043"/>
                    <a:pt x="474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1600450" y="999750"/>
              <a:ext cx="252575" cy="252600"/>
            </a:xfrm>
            <a:custGeom>
              <a:avLst/>
              <a:gdLst/>
              <a:ahLst/>
              <a:cxnLst/>
              <a:rect l="l" t="t" r="r" b="b"/>
              <a:pathLst>
                <a:path w="10103" h="10104" extrusionOk="0">
                  <a:moveTo>
                    <a:pt x="0" y="1"/>
                  </a:moveTo>
                  <a:lnTo>
                    <a:pt x="0" y="10103"/>
                  </a:lnTo>
                  <a:lnTo>
                    <a:pt x="10103" y="10103"/>
                  </a:lnTo>
                  <a:lnTo>
                    <a:pt x="10103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2617800" y="999750"/>
              <a:ext cx="252600" cy="252600"/>
            </a:xfrm>
            <a:custGeom>
              <a:avLst/>
              <a:gdLst/>
              <a:ahLst/>
              <a:cxnLst/>
              <a:rect l="l" t="t" r="r" b="b"/>
              <a:pathLst>
                <a:path w="10104" h="10104" extrusionOk="0">
                  <a:moveTo>
                    <a:pt x="1" y="1"/>
                  </a:moveTo>
                  <a:lnTo>
                    <a:pt x="1" y="10103"/>
                  </a:lnTo>
                  <a:lnTo>
                    <a:pt x="10103" y="10103"/>
                  </a:lnTo>
                  <a:lnTo>
                    <a:pt x="10103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3649775" y="999750"/>
              <a:ext cx="252575" cy="252600"/>
            </a:xfrm>
            <a:custGeom>
              <a:avLst/>
              <a:gdLst/>
              <a:ahLst/>
              <a:cxnLst/>
              <a:rect l="l" t="t" r="r" b="b"/>
              <a:pathLst>
                <a:path w="10103" h="10104" extrusionOk="0">
                  <a:moveTo>
                    <a:pt x="0" y="1"/>
                  </a:moveTo>
                  <a:lnTo>
                    <a:pt x="0" y="10103"/>
                  </a:lnTo>
                  <a:lnTo>
                    <a:pt x="10103" y="10103"/>
                  </a:lnTo>
                  <a:lnTo>
                    <a:pt x="10103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5612675" y="4156825"/>
              <a:ext cx="236000" cy="245075"/>
            </a:xfrm>
            <a:custGeom>
              <a:avLst/>
              <a:gdLst/>
              <a:ahLst/>
              <a:cxnLst/>
              <a:rect l="l" t="t" r="r" b="b"/>
              <a:pathLst>
                <a:path w="9440" h="9803" extrusionOk="0">
                  <a:moveTo>
                    <a:pt x="0" y="0"/>
                  </a:moveTo>
                  <a:lnTo>
                    <a:pt x="0" y="9803"/>
                  </a:lnTo>
                  <a:lnTo>
                    <a:pt x="9440" y="4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3"/>
            <p:cNvSpPr/>
            <p:nvPr/>
          </p:nvSpPr>
          <p:spPr>
            <a:xfrm>
              <a:off x="5615025" y="3092875"/>
              <a:ext cx="236025" cy="245500"/>
            </a:xfrm>
            <a:custGeom>
              <a:avLst/>
              <a:gdLst/>
              <a:ahLst/>
              <a:cxnLst/>
              <a:rect l="l" t="t" r="r" b="b"/>
              <a:pathLst>
                <a:path w="9441" h="9820" extrusionOk="0">
                  <a:moveTo>
                    <a:pt x="1" y="1"/>
                  </a:moveTo>
                  <a:lnTo>
                    <a:pt x="1" y="9819"/>
                  </a:lnTo>
                  <a:lnTo>
                    <a:pt x="9440" y="49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98;p23">
            <a:extLst>
              <a:ext uri="{FF2B5EF4-FFF2-40B4-BE49-F238E27FC236}">
                <a16:creationId xmlns:a16="http://schemas.microsoft.com/office/drawing/2014/main" id="{B64DD58D-F867-4F8D-BE81-DBA69A9E4912}"/>
              </a:ext>
            </a:extLst>
          </p:cNvPr>
          <p:cNvSpPr txBox="1">
            <a:spLocks/>
          </p:cNvSpPr>
          <p:nvPr/>
        </p:nvSpPr>
        <p:spPr>
          <a:xfrm>
            <a:off x="7716543" y="4724321"/>
            <a:ext cx="1407713" cy="34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None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pPr marL="0" indent="0" algn="r"/>
            <a:r>
              <a:rPr lang="de-DE" sz="1050" dirty="0">
                <a:solidFill>
                  <a:srgbClr val="F3F3F3"/>
                </a:solidFill>
              </a:rPr>
              <a:t>@markaorlando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33;p26">
            <a:extLst>
              <a:ext uri="{FF2B5EF4-FFF2-40B4-BE49-F238E27FC236}">
                <a16:creationId xmlns:a16="http://schemas.microsoft.com/office/drawing/2014/main" id="{651A73FE-5FE7-4DE2-B3A9-C4A26FFA2495}"/>
              </a:ext>
            </a:extLst>
          </p:cNvPr>
          <p:cNvSpPr txBox="1">
            <a:spLocks/>
          </p:cNvSpPr>
          <p:nvPr/>
        </p:nvSpPr>
        <p:spPr>
          <a:xfrm>
            <a:off x="1613646" y="1804160"/>
            <a:ext cx="3908612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3F3F3"/>
                </a:solidFill>
              </a:rPr>
              <a:t>Measure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3F3F3"/>
                </a:solidFill>
              </a:rPr>
              <a:t>Target/threshold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3F3F3"/>
                </a:solidFill>
              </a:rPr>
              <a:t>Source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3F3F3"/>
                </a:solidFill>
              </a:rPr>
              <a:t>Frequency</a:t>
            </a:r>
          </a:p>
        </p:txBody>
      </p:sp>
      <p:sp>
        <p:nvSpPr>
          <p:cNvPr id="532" name="Google Shape;532;p26"/>
          <p:cNvSpPr txBox="1">
            <a:spLocks noGrp="1"/>
          </p:cNvSpPr>
          <p:nvPr>
            <p:ph type="ctrTitle"/>
          </p:nvPr>
        </p:nvSpPr>
        <p:spPr>
          <a:xfrm>
            <a:off x="989837" y="635665"/>
            <a:ext cx="3107033" cy="10438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>
                <a:solidFill>
                  <a:srgbClr val="F3F3F3"/>
                </a:solidFill>
              </a:rPr>
              <a:t>KPIs</a:t>
            </a:r>
            <a:endParaRPr sz="4800" dirty="0">
              <a:solidFill>
                <a:srgbClr val="F3F3F3"/>
              </a:solidFill>
            </a:endParaRPr>
          </a:p>
        </p:txBody>
      </p:sp>
      <p:sp>
        <p:nvSpPr>
          <p:cNvPr id="533" name="Google Shape;533;p26"/>
          <p:cNvSpPr txBox="1">
            <a:spLocks noGrp="1"/>
          </p:cNvSpPr>
          <p:nvPr>
            <p:ph type="subTitle" idx="1"/>
          </p:nvPr>
        </p:nvSpPr>
        <p:spPr>
          <a:xfrm>
            <a:off x="5084285" y="1801471"/>
            <a:ext cx="3262057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3F3F3"/>
                </a:solidFill>
              </a:rPr>
              <a:t>Initiatives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3F3F3"/>
                </a:solidFill>
              </a:rPr>
              <a:t>Objective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3F3F3"/>
                </a:solidFill>
              </a:rPr>
              <a:t>Key results</a:t>
            </a:r>
          </a:p>
        </p:txBody>
      </p:sp>
      <p:sp>
        <p:nvSpPr>
          <p:cNvPr id="4" name="Google Shape;532;p26">
            <a:extLst>
              <a:ext uri="{FF2B5EF4-FFF2-40B4-BE49-F238E27FC236}">
                <a16:creationId xmlns:a16="http://schemas.microsoft.com/office/drawing/2014/main" id="{A1155AB7-83DA-414B-9120-2C676A3989CD}"/>
              </a:ext>
            </a:extLst>
          </p:cNvPr>
          <p:cNvSpPr txBox="1">
            <a:spLocks/>
          </p:cNvSpPr>
          <p:nvPr/>
        </p:nvSpPr>
        <p:spPr>
          <a:xfrm>
            <a:off x="4892106" y="635665"/>
            <a:ext cx="3107033" cy="104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algn="ctr"/>
            <a:r>
              <a:rPr lang="en-US" sz="4800" dirty="0">
                <a:solidFill>
                  <a:srgbClr val="F3F3F3"/>
                </a:solidFill>
              </a:rPr>
              <a:t>OKRs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EC5889-8850-4DA5-A591-3562A54C71D3}"/>
              </a:ext>
            </a:extLst>
          </p:cNvPr>
          <p:cNvCxnSpPr>
            <a:cxnSpLocks/>
          </p:cNvCxnSpPr>
          <p:nvPr/>
        </p:nvCxnSpPr>
        <p:spPr>
          <a:xfrm>
            <a:off x="-1" y="1499360"/>
            <a:ext cx="9144001" cy="582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8089;p59">
            <a:extLst>
              <a:ext uri="{FF2B5EF4-FFF2-40B4-BE49-F238E27FC236}">
                <a16:creationId xmlns:a16="http://schemas.microsoft.com/office/drawing/2014/main" id="{C1EFFCAE-612C-48E7-869F-42693D0F29A8}"/>
              </a:ext>
            </a:extLst>
          </p:cNvPr>
          <p:cNvSpPr/>
          <p:nvPr/>
        </p:nvSpPr>
        <p:spPr>
          <a:xfrm>
            <a:off x="2272955" y="3566013"/>
            <a:ext cx="540795" cy="538154"/>
          </a:xfrm>
          <a:custGeom>
            <a:avLst/>
            <a:gdLst/>
            <a:ahLst/>
            <a:cxnLst/>
            <a:rect l="l" t="t" r="r" b="b"/>
            <a:pathLst>
              <a:path w="11878" h="11820" extrusionOk="0">
                <a:moveTo>
                  <a:pt x="9704" y="729"/>
                </a:moveTo>
                <a:cubicBezTo>
                  <a:pt x="10019" y="729"/>
                  <a:pt x="10303" y="792"/>
                  <a:pt x="10523" y="982"/>
                </a:cubicBezTo>
                <a:cubicBezTo>
                  <a:pt x="10838" y="1234"/>
                  <a:pt x="10996" y="1612"/>
                  <a:pt x="11059" y="2021"/>
                </a:cubicBezTo>
                <a:cubicBezTo>
                  <a:pt x="11153" y="2368"/>
                  <a:pt x="11059" y="2714"/>
                  <a:pt x="10744" y="2998"/>
                </a:cubicBezTo>
                <a:lnTo>
                  <a:pt x="8255" y="5487"/>
                </a:lnTo>
                <a:lnTo>
                  <a:pt x="6270" y="3502"/>
                </a:lnTo>
                <a:lnTo>
                  <a:pt x="6743" y="3029"/>
                </a:lnTo>
                <a:lnTo>
                  <a:pt x="7499" y="3785"/>
                </a:lnTo>
                <a:cubicBezTo>
                  <a:pt x="7593" y="3880"/>
                  <a:pt x="7656" y="3911"/>
                  <a:pt x="7751" y="3911"/>
                </a:cubicBezTo>
                <a:cubicBezTo>
                  <a:pt x="7814" y="3911"/>
                  <a:pt x="7940" y="3880"/>
                  <a:pt x="7971" y="3785"/>
                </a:cubicBezTo>
                <a:cubicBezTo>
                  <a:pt x="8097" y="3659"/>
                  <a:pt x="8097" y="3439"/>
                  <a:pt x="7971" y="3313"/>
                </a:cubicBezTo>
                <a:lnTo>
                  <a:pt x="7215" y="2557"/>
                </a:lnTo>
                <a:lnTo>
                  <a:pt x="7688" y="2084"/>
                </a:lnTo>
                <a:lnTo>
                  <a:pt x="8444" y="2840"/>
                </a:lnTo>
                <a:cubicBezTo>
                  <a:pt x="8538" y="2935"/>
                  <a:pt x="8601" y="2966"/>
                  <a:pt x="8696" y="2966"/>
                </a:cubicBezTo>
                <a:cubicBezTo>
                  <a:pt x="8759" y="2966"/>
                  <a:pt x="8885" y="2935"/>
                  <a:pt x="8916" y="2840"/>
                </a:cubicBezTo>
                <a:cubicBezTo>
                  <a:pt x="9042" y="2714"/>
                  <a:pt x="9042" y="2494"/>
                  <a:pt x="8916" y="2368"/>
                </a:cubicBezTo>
                <a:lnTo>
                  <a:pt x="8160" y="1612"/>
                </a:lnTo>
                <a:lnTo>
                  <a:pt x="8601" y="1202"/>
                </a:lnTo>
                <a:cubicBezTo>
                  <a:pt x="8916" y="887"/>
                  <a:pt x="9326" y="729"/>
                  <a:pt x="9704" y="729"/>
                </a:cubicBezTo>
                <a:close/>
                <a:moveTo>
                  <a:pt x="5766" y="4132"/>
                </a:moveTo>
                <a:lnTo>
                  <a:pt x="7751" y="6117"/>
                </a:lnTo>
                <a:lnTo>
                  <a:pt x="5577" y="8196"/>
                </a:lnTo>
                <a:cubicBezTo>
                  <a:pt x="5230" y="8543"/>
                  <a:pt x="4789" y="8763"/>
                  <a:pt x="4317" y="8826"/>
                </a:cubicBezTo>
                <a:cubicBezTo>
                  <a:pt x="3687" y="8921"/>
                  <a:pt x="3088" y="9236"/>
                  <a:pt x="2678" y="9645"/>
                </a:cubicBezTo>
                <a:lnTo>
                  <a:pt x="1324" y="11000"/>
                </a:lnTo>
                <a:cubicBezTo>
                  <a:pt x="1261" y="11063"/>
                  <a:pt x="1174" y="11095"/>
                  <a:pt x="1087" y="11095"/>
                </a:cubicBezTo>
                <a:cubicBezTo>
                  <a:pt x="1001" y="11095"/>
                  <a:pt x="914" y="11063"/>
                  <a:pt x="851" y="11000"/>
                </a:cubicBezTo>
                <a:cubicBezTo>
                  <a:pt x="725" y="10874"/>
                  <a:pt x="725" y="10653"/>
                  <a:pt x="851" y="10527"/>
                </a:cubicBezTo>
                <a:lnTo>
                  <a:pt x="2206" y="9173"/>
                </a:lnTo>
                <a:cubicBezTo>
                  <a:pt x="2615" y="8763"/>
                  <a:pt x="2931" y="8165"/>
                  <a:pt x="3025" y="7535"/>
                </a:cubicBezTo>
                <a:cubicBezTo>
                  <a:pt x="3088" y="7062"/>
                  <a:pt x="3309" y="6589"/>
                  <a:pt x="3655" y="6274"/>
                </a:cubicBezTo>
                <a:lnTo>
                  <a:pt x="3876" y="6022"/>
                </a:lnTo>
                <a:lnTo>
                  <a:pt x="4632" y="6778"/>
                </a:lnTo>
                <a:cubicBezTo>
                  <a:pt x="4726" y="6873"/>
                  <a:pt x="4789" y="6904"/>
                  <a:pt x="4884" y="6904"/>
                </a:cubicBezTo>
                <a:cubicBezTo>
                  <a:pt x="4947" y="6904"/>
                  <a:pt x="5073" y="6873"/>
                  <a:pt x="5104" y="6778"/>
                </a:cubicBezTo>
                <a:cubicBezTo>
                  <a:pt x="5230" y="6652"/>
                  <a:pt x="5230" y="6432"/>
                  <a:pt x="5104" y="6306"/>
                </a:cubicBezTo>
                <a:lnTo>
                  <a:pt x="4348" y="5550"/>
                </a:lnTo>
                <a:lnTo>
                  <a:pt x="4821" y="5077"/>
                </a:lnTo>
                <a:lnTo>
                  <a:pt x="5577" y="5833"/>
                </a:lnTo>
                <a:cubicBezTo>
                  <a:pt x="5640" y="5928"/>
                  <a:pt x="5734" y="5959"/>
                  <a:pt x="5797" y="5959"/>
                </a:cubicBezTo>
                <a:cubicBezTo>
                  <a:pt x="5892" y="5959"/>
                  <a:pt x="6018" y="5928"/>
                  <a:pt x="6050" y="5833"/>
                </a:cubicBezTo>
                <a:cubicBezTo>
                  <a:pt x="6176" y="5707"/>
                  <a:pt x="6176" y="5487"/>
                  <a:pt x="6050" y="5361"/>
                </a:cubicBezTo>
                <a:lnTo>
                  <a:pt x="5293" y="4605"/>
                </a:lnTo>
                <a:lnTo>
                  <a:pt x="5766" y="4132"/>
                </a:lnTo>
                <a:close/>
                <a:moveTo>
                  <a:pt x="9769" y="1"/>
                </a:moveTo>
                <a:cubicBezTo>
                  <a:pt x="9726" y="1"/>
                  <a:pt x="9683" y="2"/>
                  <a:pt x="9641" y="5"/>
                </a:cubicBezTo>
                <a:cubicBezTo>
                  <a:pt x="9105" y="36"/>
                  <a:pt x="8601" y="288"/>
                  <a:pt x="8255" y="666"/>
                </a:cubicBezTo>
                <a:lnTo>
                  <a:pt x="3183" y="5802"/>
                </a:lnTo>
                <a:cubicBezTo>
                  <a:pt x="2741" y="6211"/>
                  <a:pt x="2426" y="6810"/>
                  <a:pt x="2363" y="7440"/>
                </a:cubicBezTo>
                <a:cubicBezTo>
                  <a:pt x="2269" y="7913"/>
                  <a:pt x="2080" y="8385"/>
                  <a:pt x="1733" y="8700"/>
                </a:cubicBezTo>
                <a:lnTo>
                  <a:pt x="379" y="10055"/>
                </a:lnTo>
                <a:cubicBezTo>
                  <a:pt x="1" y="10433"/>
                  <a:pt x="1" y="11095"/>
                  <a:pt x="379" y="11504"/>
                </a:cubicBezTo>
                <a:cubicBezTo>
                  <a:pt x="568" y="11693"/>
                  <a:pt x="851" y="11819"/>
                  <a:pt x="1135" y="11819"/>
                </a:cubicBezTo>
                <a:cubicBezTo>
                  <a:pt x="1418" y="11819"/>
                  <a:pt x="1670" y="11693"/>
                  <a:pt x="1891" y="11504"/>
                </a:cubicBezTo>
                <a:lnTo>
                  <a:pt x="3214" y="10149"/>
                </a:lnTo>
                <a:cubicBezTo>
                  <a:pt x="3561" y="9803"/>
                  <a:pt x="4002" y="9614"/>
                  <a:pt x="4474" y="9519"/>
                </a:cubicBezTo>
                <a:cubicBezTo>
                  <a:pt x="5104" y="9456"/>
                  <a:pt x="5703" y="9141"/>
                  <a:pt x="6144" y="8700"/>
                </a:cubicBezTo>
                <a:lnTo>
                  <a:pt x="11279" y="3502"/>
                </a:lnTo>
                <a:cubicBezTo>
                  <a:pt x="11657" y="3092"/>
                  <a:pt x="11878" y="2525"/>
                  <a:pt x="11846" y="1927"/>
                </a:cubicBezTo>
                <a:cubicBezTo>
                  <a:pt x="11815" y="1360"/>
                  <a:pt x="11531" y="792"/>
                  <a:pt x="11090" y="446"/>
                </a:cubicBezTo>
                <a:cubicBezTo>
                  <a:pt x="10715" y="157"/>
                  <a:pt x="10234" y="1"/>
                  <a:pt x="976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059;p59">
            <a:extLst>
              <a:ext uri="{FF2B5EF4-FFF2-40B4-BE49-F238E27FC236}">
                <a16:creationId xmlns:a16="http://schemas.microsoft.com/office/drawing/2014/main" id="{5B7BF0AB-31C9-4417-B5D0-F1D384AC5A56}"/>
              </a:ext>
            </a:extLst>
          </p:cNvPr>
          <p:cNvSpPr/>
          <p:nvPr/>
        </p:nvSpPr>
        <p:spPr>
          <a:xfrm>
            <a:off x="6175929" y="3566013"/>
            <a:ext cx="539385" cy="490350"/>
          </a:xfrm>
          <a:custGeom>
            <a:avLst/>
            <a:gdLst/>
            <a:ahLst/>
            <a:cxnLst/>
            <a:rect l="l" t="t" r="r" b="b"/>
            <a:pathLst>
              <a:path w="11847" h="11847" extrusionOk="0">
                <a:moveTo>
                  <a:pt x="5546" y="662"/>
                </a:moveTo>
                <a:lnTo>
                  <a:pt x="5546" y="2741"/>
                </a:lnTo>
                <a:lnTo>
                  <a:pt x="4821" y="2741"/>
                </a:lnTo>
                <a:lnTo>
                  <a:pt x="4821" y="1040"/>
                </a:lnTo>
                <a:cubicBezTo>
                  <a:pt x="4821" y="819"/>
                  <a:pt x="4979" y="662"/>
                  <a:pt x="5199" y="662"/>
                </a:cubicBezTo>
                <a:close/>
                <a:moveTo>
                  <a:pt x="6932" y="662"/>
                </a:moveTo>
                <a:lnTo>
                  <a:pt x="6932" y="2773"/>
                </a:lnTo>
                <a:lnTo>
                  <a:pt x="6207" y="2773"/>
                </a:lnTo>
                <a:lnTo>
                  <a:pt x="6207" y="662"/>
                </a:lnTo>
                <a:close/>
                <a:moveTo>
                  <a:pt x="8350" y="662"/>
                </a:moveTo>
                <a:lnTo>
                  <a:pt x="8350" y="2773"/>
                </a:lnTo>
                <a:lnTo>
                  <a:pt x="7625" y="2773"/>
                </a:lnTo>
                <a:lnTo>
                  <a:pt x="7625" y="662"/>
                </a:lnTo>
                <a:close/>
                <a:moveTo>
                  <a:pt x="9704" y="662"/>
                </a:moveTo>
                <a:lnTo>
                  <a:pt x="9704" y="2773"/>
                </a:lnTo>
                <a:lnTo>
                  <a:pt x="9011" y="2773"/>
                </a:lnTo>
                <a:lnTo>
                  <a:pt x="9011" y="662"/>
                </a:lnTo>
                <a:close/>
                <a:moveTo>
                  <a:pt x="10744" y="662"/>
                </a:moveTo>
                <a:cubicBezTo>
                  <a:pt x="10933" y="662"/>
                  <a:pt x="11090" y="819"/>
                  <a:pt x="11090" y="1040"/>
                </a:cubicBezTo>
                <a:lnTo>
                  <a:pt x="11090" y="2773"/>
                </a:lnTo>
                <a:lnTo>
                  <a:pt x="10397" y="2773"/>
                </a:lnTo>
                <a:lnTo>
                  <a:pt x="10397" y="662"/>
                </a:lnTo>
                <a:close/>
                <a:moveTo>
                  <a:pt x="6270" y="5577"/>
                </a:moveTo>
                <a:lnTo>
                  <a:pt x="6270" y="9074"/>
                </a:lnTo>
                <a:lnTo>
                  <a:pt x="5546" y="9074"/>
                </a:lnTo>
                <a:lnTo>
                  <a:pt x="5546" y="5577"/>
                </a:lnTo>
                <a:close/>
                <a:moveTo>
                  <a:pt x="10397" y="5640"/>
                </a:moveTo>
                <a:lnTo>
                  <a:pt x="10397" y="6270"/>
                </a:lnTo>
                <a:lnTo>
                  <a:pt x="9358" y="6270"/>
                </a:lnTo>
                <a:cubicBezTo>
                  <a:pt x="9169" y="6270"/>
                  <a:pt x="9011" y="6427"/>
                  <a:pt x="9011" y="6616"/>
                </a:cubicBezTo>
                <a:cubicBezTo>
                  <a:pt x="9011" y="6805"/>
                  <a:pt x="9169" y="6963"/>
                  <a:pt x="9358" y="6963"/>
                </a:cubicBezTo>
                <a:lnTo>
                  <a:pt x="10397" y="6963"/>
                </a:lnTo>
                <a:lnTo>
                  <a:pt x="10397" y="7688"/>
                </a:lnTo>
                <a:lnTo>
                  <a:pt x="9358" y="7688"/>
                </a:lnTo>
                <a:cubicBezTo>
                  <a:pt x="9169" y="7688"/>
                  <a:pt x="9011" y="7845"/>
                  <a:pt x="9011" y="8034"/>
                </a:cubicBezTo>
                <a:cubicBezTo>
                  <a:pt x="9011" y="8223"/>
                  <a:pt x="9169" y="8381"/>
                  <a:pt x="9358" y="8381"/>
                </a:cubicBezTo>
                <a:lnTo>
                  <a:pt x="10397" y="8381"/>
                </a:lnTo>
                <a:lnTo>
                  <a:pt x="10397" y="9105"/>
                </a:lnTo>
                <a:lnTo>
                  <a:pt x="8287" y="9105"/>
                </a:lnTo>
                <a:lnTo>
                  <a:pt x="8287" y="5640"/>
                </a:lnTo>
                <a:close/>
                <a:moveTo>
                  <a:pt x="2080" y="7688"/>
                </a:moveTo>
                <a:cubicBezTo>
                  <a:pt x="2301" y="7688"/>
                  <a:pt x="2521" y="7719"/>
                  <a:pt x="2710" y="7845"/>
                </a:cubicBezTo>
                <a:cubicBezTo>
                  <a:pt x="2427" y="7971"/>
                  <a:pt x="2206" y="8129"/>
                  <a:pt x="1954" y="8318"/>
                </a:cubicBezTo>
                <a:lnTo>
                  <a:pt x="1923" y="8349"/>
                </a:lnTo>
                <a:cubicBezTo>
                  <a:pt x="1576" y="8696"/>
                  <a:pt x="1355" y="9200"/>
                  <a:pt x="1355" y="9767"/>
                </a:cubicBezTo>
                <a:cubicBezTo>
                  <a:pt x="1355" y="9956"/>
                  <a:pt x="1418" y="10113"/>
                  <a:pt x="1450" y="10302"/>
                </a:cubicBezTo>
                <a:cubicBezTo>
                  <a:pt x="977" y="10050"/>
                  <a:pt x="694" y="9578"/>
                  <a:pt x="694" y="9074"/>
                </a:cubicBezTo>
                <a:cubicBezTo>
                  <a:pt x="694" y="8318"/>
                  <a:pt x="1324" y="7688"/>
                  <a:pt x="2080" y="7688"/>
                </a:cubicBezTo>
                <a:close/>
                <a:moveTo>
                  <a:pt x="3403" y="8318"/>
                </a:moveTo>
                <a:cubicBezTo>
                  <a:pt x="4191" y="8349"/>
                  <a:pt x="4821" y="8979"/>
                  <a:pt x="4821" y="9735"/>
                </a:cubicBezTo>
                <a:cubicBezTo>
                  <a:pt x="4821" y="9987"/>
                  <a:pt x="4758" y="10239"/>
                  <a:pt x="4600" y="10491"/>
                </a:cubicBezTo>
                <a:lnTo>
                  <a:pt x="2679" y="8538"/>
                </a:lnTo>
                <a:cubicBezTo>
                  <a:pt x="2868" y="8381"/>
                  <a:pt x="3151" y="8318"/>
                  <a:pt x="3403" y="8318"/>
                </a:cubicBezTo>
                <a:close/>
                <a:moveTo>
                  <a:pt x="2238" y="9074"/>
                </a:moveTo>
                <a:lnTo>
                  <a:pt x="4128" y="10964"/>
                </a:lnTo>
                <a:cubicBezTo>
                  <a:pt x="3939" y="11059"/>
                  <a:pt x="3687" y="11122"/>
                  <a:pt x="3466" y="11122"/>
                </a:cubicBezTo>
                <a:cubicBezTo>
                  <a:pt x="3448" y="11122"/>
                  <a:pt x="3430" y="11123"/>
                  <a:pt x="3412" y="11123"/>
                </a:cubicBezTo>
                <a:cubicBezTo>
                  <a:pt x="2680" y="11123"/>
                  <a:pt x="2080" y="10504"/>
                  <a:pt x="2080" y="9735"/>
                </a:cubicBezTo>
                <a:cubicBezTo>
                  <a:pt x="2080" y="9483"/>
                  <a:pt x="2143" y="9263"/>
                  <a:pt x="2238" y="9074"/>
                </a:cubicBezTo>
                <a:close/>
                <a:moveTo>
                  <a:pt x="10334" y="3466"/>
                </a:moveTo>
                <a:lnTo>
                  <a:pt x="10334" y="4884"/>
                </a:lnTo>
                <a:lnTo>
                  <a:pt x="7940" y="4884"/>
                </a:lnTo>
                <a:cubicBezTo>
                  <a:pt x="7751" y="4884"/>
                  <a:pt x="7593" y="5041"/>
                  <a:pt x="7593" y="5230"/>
                </a:cubicBezTo>
                <a:lnTo>
                  <a:pt x="7593" y="9420"/>
                </a:lnTo>
                <a:cubicBezTo>
                  <a:pt x="7593" y="9609"/>
                  <a:pt x="7751" y="9767"/>
                  <a:pt x="7940" y="9767"/>
                </a:cubicBezTo>
                <a:lnTo>
                  <a:pt x="10397" y="9767"/>
                </a:lnTo>
                <a:lnTo>
                  <a:pt x="10397" y="10806"/>
                </a:lnTo>
                <a:cubicBezTo>
                  <a:pt x="10397" y="10996"/>
                  <a:pt x="10240" y="11153"/>
                  <a:pt x="10019" y="11153"/>
                </a:cubicBezTo>
                <a:lnTo>
                  <a:pt x="5861" y="11153"/>
                </a:lnTo>
                <a:cubicBezTo>
                  <a:pt x="5672" y="11153"/>
                  <a:pt x="5514" y="10996"/>
                  <a:pt x="5514" y="10806"/>
                </a:cubicBezTo>
                <a:lnTo>
                  <a:pt x="5514" y="9767"/>
                </a:lnTo>
                <a:lnTo>
                  <a:pt x="6522" y="9767"/>
                </a:lnTo>
                <a:cubicBezTo>
                  <a:pt x="6711" y="9767"/>
                  <a:pt x="6869" y="9609"/>
                  <a:pt x="6869" y="9420"/>
                </a:cubicBezTo>
                <a:lnTo>
                  <a:pt x="6869" y="5230"/>
                </a:lnTo>
                <a:cubicBezTo>
                  <a:pt x="6869" y="5041"/>
                  <a:pt x="6711" y="4884"/>
                  <a:pt x="6522" y="4884"/>
                </a:cubicBezTo>
                <a:lnTo>
                  <a:pt x="5514" y="4884"/>
                </a:lnTo>
                <a:lnTo>
                  <a:pt x="5514" y="3466"/>
                </a:lnTo>
                <a:close/>
                <a:moveTo>
                  <a:pt x="5199" y="0"/>
                </a:moveTo>
                <a:cubicBezTo>
                  <a:pt x="4600" y="0"/>
                  <a:pt x="4159" y="473"/>
                  <a:pt x="4159" y="1040"/>
                </a:cubicBezTo>
                <a:lnTo>
                  <a:pt x="4159" y="3119"/>
                </a:lnTo>
                <a:cubicBezTo>
                  <a:pt x="4159" y="3308"/>
                  <a:pt x="4317" y="3466"/>
                  <a:pt x="4506" y="3466"/>
                </a:cubicBezTo>
                <a:lnTo>
                  <a:pt x="4884" y="3466"/>
                </a:lnTo>
                <a:lnTo>
                  <a:pt x="4884" y="8192"/>
                </a:lnTo>
                <a:cubicBezTo>
                  <a:pt x="4569" y="7908"/>
                  <a:pt x="4128" y="7719"/>
                  <a:pt x="3655" y="7688"/>
                </a:cubicBezTo>
                <a:cubicBezTo>
                  <a:pt x="3277" y="7246"/>
                  <a:pt x="2710" y="6963"/>
                  <a:pt x="2080" y="6963"/>
                </a:cubicBezTo>
                <a:cubicBezTo>
                  <a:pt x="946" y="6963"/>
                  <a:pt x="1" y="7908"/>
                  <a:pt x="1" y="9074"/>
                </a:cubicBezTo>
                <a:cubicBezTo>
                  <a:pt x="1" y="10176"/>
                  <a:pt x="820" y="11027"/>
                  <a:pt x="1923" y="11153"/>
                </a:cubicBezTo>
                <a:cubicBezTo>
                  <a:pt x="2332" y="11594"/>
                  <a:pt x="2868" y="11846"/>
                  <a:pt x="3498" y="11846"/>
                </a:cubicBezTo>
                <a:cubicBezTo>
                  <a:pt x="4065" y="11846"/>
                  <a:pt x="4506" y="11657"/>
                  <a:pt x="4916" y="11311"/>
                </a:cubicBezTo>
                <a:cubicBezTo>
                  <a:pt x="4916" y="11311"/>
                  <a:pt x="4979" y="11279"/>
                  <a:pt x="4979" y="11216"/>
                </a:cubicBezTo>
                <a:cubicBezTo>
                  <a:pt x="5136" y="11594"/>
                  <a:pt x="5514" y="11846"/>
                  <a:pt x="5924" y="11846"/>
                </a:cubicBezTo>
                <a:lnTo>
                  <a:pt x="10114" y="11846"/>
                </a:lnTo>
                <a:cubicBezTo>
                  <a:pt x="10712" y="11846"/>
                  <a:pt x="11122" y="11374"/>
                  <a:pt x="11122" y="10838"/>
                </a:cubicBezTo>
                <a:lnTo>
                  <a:pt x="11122" y="3497"/>
                </a:lnTo>
                <a:lnTo>
                  <a:pt x="11500" y="3497"/>
                </a:lnTo>
                <a:cubicBezTo>
                  <a:pt x="11689" y="3497"/>
                  <a:pt x="11847" y="3340"/>
                  <a:pt x="11847" y="3151"/>
                </a:cubicBezTo>
                <a:lnTo>
                  <a:pt x="11847" y="1072"/>
                </a:lnTo>
                <a:cubicBezTo>
                  <a:pt x="11752" y="441"/>
                  <a:pt x="11343" y="0"/>
                  <a:pt x="107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98;p23">
            <a:extLst>
              <a:ext uri="{FF2B5EF4-FFF2-40B4-BE49-F238E27FC236}">
                <a16:creationId xmlns:a16="http://schemas.microsoft.com/office/drawing/2014/main" id="{AF081C57-FB1F-497C-A47B-679723E099B4}"/>
              </a:ext>
            </a:extLst>
          </p:cNvPr>
          <p:cNvSpPr txBox="1">
            <a:spLocks/>
          </p:cNvSpPr>
          <p:nvPr/>
        </p:nvSpPr>
        <p:spPr>
          <a:xfrm>
            <a:off x="7716543" y="4724321"/>
            <a:ext cx="1407713" cy="34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None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pPr marL="0" indent="0" algn="r"/>
            <a:r>
              <a:rPr lang="de-DE" sz="1050" dirty="0">
                <a:solidFill>
                  <a:srgbClr val="F3F3F3"/>
                </a:solidFill>
              </a:rPr>
              <a:t>@markaorlando</a:t>
            </a:r>
          </a:p>
        </p:txBody>
      </p:sp>
    </p:spTree>
    <p:extLst>
      <p:ext uri="{BB962C8B-B14F-4D97-AF65-F5344CB8AC3E}">
        <p14:creationId xmlns:p14="http://schemas.microsoft.com/office/powerpoint/2010/main" val="94194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6"/>
          <p:cNvSpPr txBox="1">
            <a:spLocks noGrp="1"/>
          </p:cNvSpPr>
          <p:nvPr>
            <p:ph type="ctrTitle"/>
          </p:nvPr>
        </p:nvSpPr>
        <p:spPr>
          <a:xfrm>
            <a:off x="1348450" y="157530"/>
            <a:ext cx="6447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/>
              <a:t>SELF-ASSESSMENTS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1076" name="Google Shape;1076;p36"/>
          <p:cNvSpPr txBox="1">
            <a:spLocks noGrp="1"/>
          </p:cNvSpPr>
          <p:nvPr>
            <p:ph type="subTitle" idx="5"/>
          </p:nvPr>
        </p:nvSpPr>
        <p:spPr>
          <a:xfrm>
            <a:off x="6460750" y="2286822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3F3F3"/>
                </a:solidFill>
              </a:rPr>
              <a:t>Structured review of previous efforts to identify opportunities for improvement; many different formats</a:t>
            </a:r>
            <a:endParaRPr dirty="0">
              <a:solidFill>
                <a:srgbClr val="F3F3F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</a:endParaRPr>
          </a:p>
        </p:txBody>
      </p:sp>
      <p:sp>
        <p:nvSpPr>
          <p:cNvPr id="1077" name="Google Shape;1077;p36"/>
          <p:cNvSpPr txBox="1">
            <a:spLocks noGrp="1"/>
          </p:cNvSpPr>
          <p:nvPr>
            <p:ph type="ctrTitle" idx="6"/>
          </p:nvPr>
        </p:nvSpPr>
        <p:spPr>
          <a:xfrm>
            <a:off x="6060100" y="2041250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POST-MORTEMS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1078" name="Google Shape;1078;p36"/>
          <p:cNvSpPr txBox="1">
            <a:spLocks noGrp="1"/>
          </p:cNvSpPr>
          <p:nvPr>
            <p:ph type="subTitle" idx="1"/>
          </p:nvPr>
        </p:nvSpPr>
        <p:spPr>
          <a:xfrm>
            <a:off x="865200" y="3125022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Run-thoughs of scenarios or upcoming efforts to assess process and identify inefficient or ineffective tasks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1079" name="Google Shape;1079;p36"/>
          <p:cNvSpPr txBox="1">
            <a:spLocks noGrp="1"/>
          </p:cNvSpPr>
          <p:nvPr>
            <p:ph type="subTitle" idx="2"/>
          </p:nvPr>
        </p:nvSpPr>
        <p:spPr>
          <a:xfrm>
            <a:off x="3663000" y="2744022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“Two eyes” rule, close supervision of process execution, data collection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1080" name="Google Shape;1080;p36"/>
          <p:cNvSpPr txBox="1">
            <a:spLocks noGrp="1"/>
          </p:cNvSpPr>
          <p:nvPr>
            <p:ph type="ctrTitle" idx="4"/>
          </p:nvPr>
        </p:nvSpPr>
        <p:spPr>
          <a:xfrm>
            <a:off x="3262350" y="249845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QUALITY CONTROL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1081" name="Google Shape;1081;p36"/>
          <p:cNvSpPr txBox="1">
            <a:spLocks noGrp="1"/>
          </p:cNvSpPr>
          <p:nvPr>
            <p:ph type="ctrTitle" idx="3"/>
          </p:nvPr>
        </p:nvSpPr>
        <p:spPr>
          <a:xfrm>
            <a:off x="464600" y="287945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PRE-MORTEMS</a:t>
            </a:r>
            <a:endParaRPr dirty="0">
              <a:solidFill>
                <a:srgbClr val="F3F3F3"/>
              </a:solidFill>
            </a:endParaRPr>
          </a:p>
        </p:txBody>
      </p:sp>
      <p:grpSp>
        <p:nvGrpSpPr>
          <p:cNvPr id="1082" name="Google Shape;1082;p36"/>
          <p:cNvGrpSpPr/>
          <p:nvPr/>
        </p:nvGrpSpPr>
        <p:grpSpPr>
          <a:xfrm>
            <a:off x="1297508" y="1746040"/>
            <a:ext cx="953381" cy="799694"/>
            <a:chOff x="1606521" y="1292928"/>
            <a:chExt cx="953381" cy="799694"/>
          </a:xfrm>
        </p:grpSpPr>
        <p:sp>
          <p:nvSpPr>
            <p:cNvPr id="1083" name="Google Shape;1083;p36"/>
            <p:cNvSpPr/>
            <p:nvPr/>
          </p:nvSpPr>
          <p:spPr>
            <a:xfrm>
              <a:off x="1636265" y="1348894"/>
              <a:ext cx="893897" cy="743727"/>
            </a:xfrm>
            <a:custGeom>
              <a:avLst/>
              <a:gdLst/>
              <a:ahLst/>
              <a:cxnLst/>
              <a:rect l="l" t="t" r="r" b="b"/>
              <a:pathLst>
                <a:path w="57615" h="47936" extrusionOk="0">
                  <a:moveTo>
                    <a:pt x="57174" y="334"/>
                  </a:moveTo>
                  <a:lnTo>
                    <a:pt x="57174" y="47602"/>
                  </a:lnTo>
                  <a:lnTo>
                    <a:pt x="452" y="47602"/>
                  </a:lnTo>
                  <a:lnTo>
                    <a:pt x="452" y="334"/>
                  </a:lnTo>
                  <a:close/>
                  <a:moveTo>
                    <a:pt x="0" y="1"/>
                  </a:moveTo>
                  <a:lnTo>
                    <a:pt x="0" y="47935"/>
                  </a:lnTo>
                  <a:lnTo>
                    <a:pt x="57614" y="47935"/>
                  </a:lnTo>
                  <a:lnTo>
                    <a:pt x="57614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1606521" y="1319150"/>
              <a:ext cx="953381" cy="693660"/>
            </a:xfrm>
            <a:custGeom>
              <a:avLst/>
              <a:gdLst/>
              <a:ahLst/>
              <a:cxnLst/>
              <a:rect l="l" t="t" r="r" b="b"/>
              <a:pathLst>
                <a:path w="61449" h="44709" extrusionOk="0">
                  <a:moveTo>
                    <a:pt x="0" y="1"/>
                  </a:moveTo>
                  <a:lnTo>
                    <a:pt x="0" y="44709"/>
                  </a:lnTo>
                  <a:lnTo>
                    <a:pt x="453" y="44709"/>
                  </a:lnTo>
                  <a:lnTo>
                    <a:pt x="453" y="453"/>
                  </a:lnTo>
                  <a:lnTo>
                    <a:pt x="60996" y="453"/>
                  </a:lnTo>
                  <a:lnTo>
                    <a:pt x="60996" y="23337"/>
                  </a:lnTo>
                  <a:lnTo>
                    <a:pt x="59150" y="25182"/>
                  </a:lnTo>
                  <a:lnTo>
                    <a:pt x="59472" y="25492"/>
                  </a:lnTo>
                  <a:lnTo>
                    <a:pt x="61448" y="23516"/>
                  </a:lnTo>
                  <a:lnTo>
                    <a:pt x="61448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1610027" y="1292928"/>
              <a:ext cx="698640" cy="29758"/>
            </a:xfrm>
            <a:custGeom>
              <a:avLst/>
              <a:gdLst/>
              <a:ahLst/>
              <a:cxnLst/>
              <a:rect l="l" t="t" r="r" b="b"/>
              <a:pathLst>
                <a:path w="45030" h="1918" extrusionOk="0">
                  <a:moveTo>
                    <a:pt x="0" y="0"/>
                  </a:moveTo>
                  <a:lnTo>
                    <a:pt x="0" y="1917"/>
                  </a:lnTo>
                  <a:lnTo>
                    <a:pt x="45030" y="1917"/>
                  </a:lnTo>
                  <a:lnTo>
                    <a:pt x="43125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2428968" y="1408383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1"/>
                  </a:moveTo>
                  <a:lnTo>
                    <a:pt x="1" y="441"/>
                  </a:lnTo>
                  <a:lnTo>
                    <a:pt x="2251" y="441"/>
                  </a:lnTo>
                  <a:lnTo>
                    <a:pt x="2251" y="2691"/>
                  </a:lnTo>
                  <a:lnTo>
                    <a:pt x="2692" y="2691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2428968" y="1981999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2251" y="0"/>
                  </a:moveTo>
                  <a:lnTo>
                    <a:pt x="2251" y="2251"/>
                  </a:lnTo>
                  <a:lnTo>
                    <a:pt x="1" y="2251"/>
                  </a:lnTo>
                  <a:lnTo>
                    <a:pt x="1" y="2691"/>
                  </a:lnTo>
                  <a:lnTo>
                    <a:pt x="2692" y="2691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1695738" y="1981999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0"/>
                  </a:moveTo>
                  <a:lnTo>
                    <a:pt x="1" y="2691"/>
                  </a:lnTo>
                  <a:lnTo>
                    <a:pt x="2692" y="2691"/>
                  </a:lnTo>
                  <a:lnTo>
                    <a:pt x="2692" y="2251"/>
                  </a:lnTo>
                  <a:lnTo>
                    <a:pt x="441" y="2251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1695738" y="1408383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1"/>
                  </a:moveTo>
                  <a:lnTo>
                    <a:pt x="1" y="2691"/>
                  </a:lnTo>
                  <a:lnTo>
                    <a:pt x="441" y="2691"/>
                  </a:lnTo>
                  <a:lnTo>
                    <a:pt x="441" y="441"/>
                  </a:lnTo>
                  <a:lnTo>
                    <a:pt x="2692" y="441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36"/>
          <p:cNvGrpSpPr/>
          <p:nvPr/>
        </p:nvGrpSpPr>
        <p:grpSpPr>
          <a:xfrm>
            <a:off x="4088683" y="1532040"/>
            <a:ext cx="953381" cy="799694"/>
            <a:chOff x="1606521" y="1292928"/>
            <a:chExt cx="953381" cy="799694"/>
          </a:xfrm>
        </p:grpSpPr>
        <p:sp>
          <p:nvSpPr>
            <p:cNvPr id="1091" name="Google Shape;1091;p36"/>
            <p:cNvSpPr/>
            <p:nvPr/>
          </p:nvSpPr>
          <p:spPr>
            <a:xfrm>
              <a:off x="1636265" y="1348894"/>
              <a:ext cx="893897" cy="743727"/>
            </a:xfrm>
            <a:custGeom>
              <a:avLst/>
              <a:gdLst/>
              <a:ahLst/>
              <a:cxnLst/>
              <a:rect l="l" t="t" r="r" b="b"/>
              <a:pathLst>
                <a:path w="57615" h="47936" extrusionOk="0">
                  <a:moveTo>
                    <a:pt x="57174" y="334"/>
                  </a:moveTo>
                  <a:lnTo>
                    <a:pt x="57174" y="47602"/>
                  </a:lnTo>
                  <a:lnTo>
                    <a:pt x="452" y="47602"/>
                  </a:lnTo>
                  <a:lnTo>
                    <a:pt x="452" y="334"/>
                  </a:lnTo>
                  <a:close/>
                  <a:moveTo>
                    <a:pt x="0" y="1"/>
                  </a:moveTo>
                  <a:lnTo>
                    <a:pt x="0" y="47935"/>
                  </a:lnTo>
                  <a:lnTo>
                    <a:pt x="57614" y="47935"/>
                  </a:lnTo>
                  <a:lnTo>
                    <a:pt x="57614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1606521" y="1319150"/>
              <a:ext cx="953381" cy="693660"/>
            </a:xfrm>
            <a:custGeom>
              <a:avLst/>
              <a:gdLst/>
              <a:ahLst/>
              <a:cxnLst/>
              <a:rect l="l" t="t" r="r" b="b"/>
              <a:pathLst>
                <a:path w="61449" h="44709" extrusionOk="0">
                  <a:moveTo>
                    <a:pt x="0" y="1"/>
                  </a:moveTo>
                  <a:lnTo>
                    <a:pt x="0" y="44709"/>
                  </a:lnTo>
                  <a:lnTo>
                    <a:pt x="453" y="44709"/>
                  </a:lnTo>
                  <a:lnTo>
                    <a:pt x="453" y="453"/>
                  </a:lnTo>
                  <a:lnTo>
                    <a:pt x="60996" y="453"/>
                  </a:lnTo>
                  <a:lnTo>
                    <a:pt x="60996" y="23337"/>
                  </a:lnTo>
                  <a:lnTo>
                    <a:pt x="59150" y="25182"/>
                  </a:lnTo>
                  <a:lnTo>
                    <a:pt x="59472" y="25492"/>
                  </a:lnTo>
                  <a:lnTo>
                    <a:pt x="61448" y="23516"/>
                  </a:lnTo>
                  <a:lnTo>
                    <a:pt x="61448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1610027" y="1292928"/>
              <a:ext cx="698640" cy="29758"/>
            </a:xfrm>
            <a:custGeom>
              <a:avLst/>
              <a:gdLst/>
              <a:ahLst/>
              <a:cxnLst/>
              <a:rect l="l" t="t" r="r" b="b"/>
              <a:pathLst>
                <a:path w="45030" h="1918" extrusionOk="0">
                  <a:moveTo>
                    <a:pt x="0" y="0"/>
                  </a:moveTo>
                  <a:lnTo>
                    <a:pt x="0" y="1917"/>
                  </a:lnTo>
                  <a:lnTo>
                    <a:pt x="45030" y="1917"/>
                  </a:lnTo>
                  <a:lnTo>
                    <a:pt x="43125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2428968" y="1408383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1"/>
                  </a:moveTo>
                  <a:lnTo>
                    <a:pt x="1" y="441"/>
                  </a:lnTo>
                  <a:lnTo>
                    <a:pt x="2251" y="441"/>
                  </a:lnTo>
                  <a:lnTo>
                    <a:pt x="2251" y="2691"/>
                  </a:lnTo>
                  <a:lnTo>
                    <a:pt x="2692" y="2691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2428968" y="1981999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2251" y="0"/>
                  </a:moveTo>
                  <a:lnTo>
                    <a:pt x="2251" y="2251"/>
                  </a:lnTo>
                  <a:lnTo>
                    <a:pt x="1" y="2251"/>
                  </a:lnTo>
                  <a:lnTo>
                    <a:pt x="1" y="2691"/>
                  </a:lnTo>
                  <a:lnTo>
                    <a:pt x="2692" y="2691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1695738" y="1981999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0"/>
                  </a:moveTo>
                  <a:lnTo>
                    <a:pt x="1" y="2691"/>
                  </a:lnTo>
                  <a:lnTo>
                    <a:pt x="2692" y="2691"/>
                  </a:lnTo>
                  <a:lnTo>
                    <a:pt x="2692" y="2251"/>
                  </a:lnTo>
                  <a:lnTo>
                    <a:pt x="441" y="2251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1695738" y="1408383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1"/>
                  </a:moveTo>
                  <a:lnTo>
                    <a:pt x="1" y="2691"/>
                  </a:lnTo>
                  <a:lnTo>
                    <a:pt x="441" y="2691"/>
                  </a:lnTo>
                  <a:lnTo>
                    <a:pt x="441" y="441"/>
                  </a:lnTo>
                  <a:lnTo>
                    <a:pt x="2692" y="441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36"/>
          <p:cNvGrpSpPr/>
          <p:nvPr/>
        </p:nvGrpSpPr>
        <p:grpSpPr>
          <a:xfrm>
            <a:off x="6879858" y="1103715"/>
            <a:ext cx="953381" cy="799694"/>
            <a:chOff x="1606521" y="1292928"/>
            <a:chExt cx="953381" cy="799694"/>
          </a:xfrm>
        </p:grpSpPr>
        <p:sp>
          <p:nvSpPr>
            <p:cNvPr id="1099" name="Google Shape;1099;p36"/>
            <p:cNvSpPr/>
            <p:nvPr/>
          </p:nvSpPr>
          <p:spPr>
            <a:xfrm>
              <a:off x="1636265" y="1348894"/>
              <a:ext cx="893897" cy="743727"/>
            </a:xfrm>
            <a:custGeom>
              <a:avLst/>
              <a:gdLst/>
              <a:ahLst/>
              <a:cxnLst/>
              <a:rect l="l" t="t" r="r" b="b"/>
              <a:pathLst>
                <a:path w="57615" h="47936" extrusionOk="0">
                  <a:moveTo>
                    <a:pt x="57174" y="334"/>
                  </a:moveTo>
                  <a:lnTo>
                    <a:pt x="57174" y="47602"/>
                  </a:lnTo>
                  <a:lnTo>
                    <a:pt x="452" y="47602"/>
                  </a:lnTo>
                  <a:lnTo>
                    <a:pt x="452" y="334"/>
                  </a:lnTo>
                  <a:close/>
                  <a:moveTo>
                    <a:pt x="0" y="1"/>
                  </a:moveTo>
                  <a:lnTo>
                    <a:pt x="0" y="47935"/>
                  </a:lnTo>
                  <a:lnTo>
                    <a:pt x="57614" y="47935"/>
                  </a:lnTo>
                  <a:lnTo>
                    <a:pt x="57614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1606521" y="1319150"/>
              <a:ext cx="953381" cy="693660"/>
            </a:xfrm>
            <a:custGeom>
              <a:avLst/>
              <a:gdLst/>
              <a:ahLst/>
              <a:cxnLst/>
              <a:rect l="l" t="t" r="r" b="b"/>
              <a:pathLst>
                <a:path w="61449" h="44709" extrusionOk="0">
                  <a:moveTo>
                    <a:pt x="0" y="1"/>
                  </a:moveTo>
                  <a:lnTo>
                    <a:pt x="0" y="44709"/>
                  </a:lnTo>
                  <a:lnTo>
                    <a:pt x="453" y="44709"/>
                  </a:lnTo>
                  <a:lnTo>
                    <a:pt x="453" y="453"/>
                  </a:lnTo>
                  <a:lnTo>
                    <a:pt x="60996" y="453"/>
                  </a:lnTo>
                  <a:lnTo>
                    <a:pt x="60996" y="23337"/>
                  </a:lnTo>
                  <a:lnTo>
                    <a:pt x="59150" y="25182"/>
                  </a:lnTo>
                  <a:lnTo>
                    <a:pt x="59472" y="25492"/>
                  </a:lnTo>
                  <a:lnTo>
                    <a:pt x="61448" y="23516"/>
                  </a:lnTo>
                  <a:lnTo>
                    <a:pt x="61448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1610027" y="1292928"/>
              <a:ext cx="698640" cy="29758"/>
            </a:xfrm>
            <a:custGeom>
              <a:avLst/>
              <a:gdLst/>
              <a:ahLst/>
              <a:cxnLst/>
              <a:rect l="l" t="t" r="r" b="b"/>
              <a:pathLst>
                <a:path w="45030" h="1918" extrusionOk="0">
                  <a:moveTo>
                    <a:pt x="0" y="0"/>
                  </a:moveTo>
                  <a:lnTo>
                    <a:pt x="0" y="1917"/>
                  </a:lnTo>
                  <a:lnTo>
                    <a:pt x="45030" y="1917"/>
                  </a:lnTo>
                  <a:lnTo>
                    <a:pt x="43125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2428968" y="1408383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1"/>
                  </a:moveTo>
                  <a:lnTo>
                    <a:pt x="1" y="441"/>
                  </a:lnTo>
                  <a:lnTo>
                    <a:pt x="2251" y="441"/>
                  </a:lnTo>
                  <a:lnTo>
                    <a:pt x="2251" y="2691"/>
                  </a:lnTo>
                  <a:lnTo>
                    <a:pt x="2692" y="2691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2428968" y="1981999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2251" y="0"/>
                  </a:moveTo>
                  <a:lnTo>
                    <a:pt x="2251" y="2251"/>
                  </a:lnTo>
                  <a:lnTo>
                    <a:pt x="1" y="2251"/>
                  </a:lnTo>
                  <a:lnTo>
                    <a:pt x="1" y="2691"/>
                  </a:lnTo>
                  <a:lnTo>
                    <a:pt x="2692" y="2691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6"/>
            <p:cNvSpPr/>
            <p:nvPr/>
          </p:nvSpPr>
          <p:spPr>
            <a:xfrm>
              <a:off x="1695738" y="1981999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0"/>
                  </a:moveTo>
                  <a:lnTo>
                    <a:pt x="1" y="2691"/>
                  </a:lnTo>
                  <a:lnTo>
                    <a:pt x="2692" y="2691"/>
                  </a:lnTo>
                  <a:lnTo>
                    <a:pt x="2692" y="2251"/>
                  </a:lnTo>
                  <a:lnTo>
                    <a:pt x="441" y="2251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6"/>
            <p:cNvSpPr/>
            <p:nvPr/>
          </p:nvSpPr>
          <p:spPr>
            <a:xfrm>
              <a:off x="1695738" y="1408383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1"/>
                  </a:moveTo>
                  <a:lnTo>
                    <a:pt x="1" y="2691"/>
                  </a:lnTo>
                  <a:lnTo>
                    <a:pt x="441" y="2691"/>
                  </a:lnTo>
                  <a:lnTo>
                    <a:pt x="441" y="441"/>
                  </a:lnTo>
                  <a:lnTo>
                    <a:pt x="2692" y="441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36"/>
          <p:cNvCxnSpPr/>
          <p:nvPr/>
        </p:nvCxnSpPr>
        <p:spPr>
          <a:xfrm rot="10800000" flipH="1">
            <a:off x="2505075" y="1866900"/>
            <a:ext cx="1333500" cy="419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11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07" name="Google Shape;1107;p36"/>
          <p:cNvCxnSpPr/>
          <p:nvPr/>
        </p:nvCxnSpPr>
        <p:spPr>
          <a:xfrm rot="10800000" flipH="1">
            <a:off x="5294213" y="1517238"/>
            <a:ext cx="1333500" cy="419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11FFFF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108" name="Google Shape;1108;p36"/>
          <p:cNvGrpSpPr/>
          <p:nvPr/>
        </p:nvGrpSpPr>
        <p:grpSpPr>
          <a:xfrm>
            <a:off x="1601865" y="2013810"/>
            <a:ext cx="351774" cy="351774"/>
            <a:chOff x="1190625" y="238125"/>
            <a:chExt cx="5219200" cy="5219200"/>
          </a:xfrm>
        </p:grpSpPr>
        <p:sp>
          <p:nvSpPr>
            <p:cNvPr id="1109" name="Google Shape;1109;p36"/>
            <p:cNvSpPr/>
            <p:nvPr/>
          </p:nvSpPr>
          <p:spPr>
            <a:xfrm>
              <a:off x="2098250" y="2766150"/>
              <a:ext cx="1375775" cy="163125"/>
            </a:xfrm>
            <a:custGeom>
              <a:avLst/>
              <a:gdLst/>
              <a:ahLst/>
              <a:cxnLst/>
              <a:rect l="l" t="t" r="r" b="b"/>
              <a:pathLst>
                <a:path w="55031" h="6525" extrusionOk="0">
                  <a:moveTo>
                    <a:pt x="3263" y="1"/>
                  </a:moveTo>
                  <a:cubicBezTo>
                    <a:pt x="1436" y="1"/>
                    <a:pt x="1" y="1468"/>
                    <a:pt x="1" y="3263"/>
                  </a:cubicBezTo>
                  <a:cubicBezTo>
                    <a:pt x="1" y="5057"/>
                    <a:pt x="1436" y="6525"/>
                    <a:pt x="3263" y="6525"/>
                  </a:cubicBezTo>
                  <a:lnTo>
                    <a:pt x="51769" y="6525"/>
                  </a:lnTo>
                  <a:cubicBezTo>
                    <a:pt x="53563" y="6525"/>
                    <a:pt x="55031" y="5057"/>
                    <a:pt x="55031" y="3263"/>
                  </a:cubicBezTo>
                  <a:cubicBezTo>
                    <a:pt x="55031" y="1468"/>
                    <a:pt x="53563" y="1"/>
                    <a:pt x="517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6"/>
            <p:cNvSpPr/>
            <p:nvPr/>
          </p:nvSpPr>
          <p:spPr>
            <a:xfrm>
              <a:off x="4126400" y="2766150"/>
              <a:ext cx="1386375" cy="163125"/>
            </a:xfrm>
            <a:custGeom>
              <a:avLst/>
              <a:gdLst/>
              <a:ahLst/>
              <a:cxnLst/>
              <a:rect l="l" t="t" r="r" b="b"/>
              <a:pathLst>
                <a:path w="55455" h="6525" extrusionOk="0">
                  <a:moveTo>
                    <a:pt x="3263" y="1"/>
                  </a:moveTo>
                  <a:cubicBezTo>
                    <a:pt x="1468" y="1"/>
                    <a:pt x="1" y="1468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lnTo>
                    <a:pt x="52192" y="6525"/>
                  </a:lnTo>
                  <a:cubicBezTo>
                    <a:pt x="53986" y="6525"/>
                    <a:pt x="55454" y="5057"/>
                    <a:pt x="55454" y="3263"/>
                  </a:cubicBezTo>
                  <a:cubicBezTo>
                    <a:pt x="55454" y="1468"/>
                    <a:pt x="53986" y="1"/>
                    <a:pt x="52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6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101122" y="16375"/>
                  </a:moveTo>
                  <a:lnTo>
                    <a:pt x="101122" y="22899"/>
                  </a:lnTo>
                  <a:cubicBezTo>
                    <a:pt x="58748" y="24595"/>
                    <a:pt x="24595" y="58748"/>
                    <a:pt x="22899" y="101122"/>
                  </a:cubicBezTo>
                  <a:lnTo>
                    <a:pt x="16375" y="101122"/>
                  </a:lnTo>
                  <a:cubicBezTo>
                    <a:pt x="17191" y="78810"/>
                    <a:pt x="26259" y="57966"/>
                    <a:pt x="42112" y="42112"/>
                  </a:cubicBezTo>
                  <a:cubicBezTo>
                    <a:pt x="57966" y="26259"/>
                    <a:pt x="78810" y="17191"/>
                    <a:pt x="101122" y="16375"/>
                  </a:cubicBezTo>
                  <a:close/>
                  <a:moveTo>
                    <a:pt x="107646" y="16375"/>
                  </a:moveTo>
                  <a:cubicBezTo>
                    <a:pt x="129958" y="17191"/>
                    <a:pt x="150802" y="26259"/>
                    <a:pt x="166655" y="42112"/>
                  </a:cubicBezTo>
                  <a:cubicBezTo>
                    <a:pt x="182541" y="57966"/>
                    <a:pt x="191576" y="78810"/>
                    <a:pt x="192392" y="101122"/>
                  </a:cubicBezTo>
                  <a:lnTo>
                    <a:pt x="185868" y="101122"/>
                  </a:lnTo>
                  <a:cubicBezTo>
                    <a:pt x="185118" y="82822"/>
                    <a:pt x="178235" y="65240"/>
                    <a:pt x="166296" y="51278"/>
                  </a:cubicBezTo>
                  <a:cubicBezTo>
                    <a:pt x="165656" y="50532"/>
                    <a:pt x="164755" y="50154"/>
                    <a:pt x="163846" y="50154"/>
                  </a:cubicBezTo>
                  <a:cubicBezTo>
                    <a:pt x="163086" y="50154"/>
                    <a:pt x="162320" y="50418"/>
                    <a:pt x="161697" y="50952"/>
                  </a:cubicBezTo>
                  <a:cubicBezTo>
                    <a:pt x="160327" y="52127"/>
                    <a:pt x="160164" y="54182"/>
                    <a:pt x="161338" y="55552"/>
                  </a:cubicBezTo>
                  <a:cubicBezTo>
                    <a:pt x="172983" y="69121"/>
                    <a:pt x="179409" y="86475"/>
                    <a:pt x="179409" y="104384"/>
                  </a:cubicBezTo>
                  <a:cubicBezTo>
                    <a:pt x="179409" y="145746"/>
                    <a:pt x="145746" y="179409"/>
                    <a:pt x="104384" y="179409"/>
                  </a:cubicBezTo>
                  <a:cubicBezTo>
                    <a:pt x="63022" y="179409"/>
                    <a:pt x="29358" y="145746"/>
                    <a:pt x="29358" y="104384"/>
                  </a:cubicBezTo>
                  <a:cubicBezTo>
                    <a:pt x="29358" y="63022"/>
                    <a:pt x="63022" y="29358"/>
                    <a:pt x="104384" y="29358"/>
                  </a:cubicBezTo>
                  <a:cubicBezTo>
                    <a:pt x="122292" y="29358"/>
                    <a:pt x="139646" y="35784"/>
                    <a:pt x="153216" y="47429"/>
                  </a:cubicBezTo>
                  <a:cubicBezTo>
                    <a:pt x="153830" y="47956"/>
                    <a:pt x="154583" y="48214"/>
                    <a:pt x="155333" y="48214"/>
                  </a:cubicBezTo>
                  <a:cubicBezTo>
                    <a:pt x="156253" y="48214"/>
                    <a:pt x="157168" y="47826"/>
                    <a:pt x="157815" y="47070"/>
                  </a:cubicBezTo>
                  <a:cubicBezTo>
                    <a:pt x="158989" y="45700"/>
                    <a:pt x="158859" y="43645"/>
                    <a:pt x="157489" y="42471"/>
                  </a:cubicBezTo>
                  <a:cubicBezTo>
                    <a:pt x="143527" y="30532"/>
                    <a:pt x="125945" y="23649"/>
                    <a:pt x="107646" y="22899"/>
                  </a:cubicBezTo>
                  <a:lnTo>
                    <a:pt x="107646" y="16375"/>
                  </a:lnTo>
                  <a:close/>
                  <a:moveTo>
                    <a:pt x="22899" y="107646"/>
                  </a:moveTo>
                  <a:cubicBezTo>
                    <a:pt x="24595" y="150019"/>
                    <a:pt x="58748" y="184172"/>
                    <a:pt x="101122" y="185868"/>
                  </a:cubicBezTo>
                  <a:lnTo>
                    <a:pt x="101122" y="192392"/>
                  </a:lnTo>
                  <a:cubicBezTo>
                    <a:pt x="78810" y="191576"/>
                    <a:pt x="57966" y="182541"/>
                    <a:pt x="42112" y="166655"/>
                  </a:cubicBezTo>
                  <a:cubicBezTo>
                    <a:pt x="26259" y="150802"/>
                    <a:pt x="17191" y="129958"/>
                    <a:pt x="16375" y="107646"/>
                  </a:cubicBezTo>
                  <a:close/>
                  <a:moveTo>
                    <a:pt x="192392" y="107646"/>
                  </a:moveTo>
                  <a:cubicBezTo>
                    <a:pt x="191576" y="129958"/>
                    <a:pt x="182541" y="150802"/>
                    <a:pt x="166655" y="166655"/>
                  </a:cubicBezTo>
                  <a:cubicBezTo>
                    <a:pt x="150802" y="182541"/>
                    <a:pt x="129958" y="191576"/>
                    <a:pt x="107646" y="192392"/>
                  </a:cubicBezTo>
                  <a:lnTo>
                    <a:pt x="107646" y="185868"/>
                  </a:lnTo>
                  <a:cubicBezTo>
                    <a:pt x="150019" y="184172"/>
                    <a:pt x="184172" y="150019"/>
                    <a:pt x="185868" y="107646"/>
                  </a:cubicBezTo>
                  <a:close/>
                  <a:moveTo>
                    <a:pt x="104384" y="0"/>
                  </a:moveTo>
                  <a:cubicBezTo>
                    <a:pt x="102589" y="0"/>
                    <a:pt x="101122" y="1468"/>
                    <a:pt x="101122" y="3262"/>
                  </a:cubicBezTo>
                  <a:lnTo>
                    <a:pt x="101122" y="9851"/>
                  </a:lnTo>
                  <a:cubicBezTo>
                    <a:pt x="77081" y="10667"/>
                    <a:pt x="54573" y="20387"/>
                    <a:pt x="37480" y="37480"/>
                  </a:cubicBezTo>
                  <a:cubicBezTo>
                    <a:pt x="20387" y="54573"/>
                    <a:pt x="10667" y="77081"/>
                    <a:pt x="9851" y="101122"/>
                  </a:cubicBezTo>
                  <a:lnTo>
                    <a:pt x="3262" y="101122"/>
                  </a:lnTo>
                  <a:cubicBezTo>
                    <a:pt x="1468" y="101122"/>
                    <a:pt x="0" y="102589"/>
                    <a:pt x="0" y="104384"/>
                  </a:cubicBezTo>
                  <a:cubicBezTo>
                    <a:pt x="0" y="106178"/>
                    <a:pt x="1468" y="107646"/>
                    <a:pt x="3262" y="107646"/>
                  </a:cubicBezTo>
                  <a:lnTo>
                    <a:pt x="9851" y="107646"/>
                  </a:lnTo>
                  <a:cubicBezTo>
                    <a:pt x="10667" y="131686"/>
                    <a:pt x="20387" y="154194"/>
                    <a:pt x="37480" y="171287"/>
                  </a:cubicBezTo>
                  <a:cubicBezTo>
                    <a:pt x="54573" y="188380"/>
                    <a:pt x="77081" y="198100"/>
                    <a:pt x="101122" y="198916"/>
                  </a:cubicBezTo>
                  <a:lnTo>
                    <a:pt x="101122" y="205505"/>
                  </a:lnTo>
                  <a:cubicBezTo>
                    <a:pt x="101122" y="207299"/>
                    <a:pt x="102589" y="208767"/>
                    <a:pt x="104384" y="208767"/>
                  </a:cubicBezTo>
                  <a:cubicBezTo>
                    <a:pt x="106178" y="208767"/>
                    <a:pt x="107646" y="207299"/>
                    <a:pt x="107646" y="205505"/>
                  </a:cubicBezTo>
                  <a:lnTo>
                    <a:pt x="107646" y="198916"/>
                  </a:lnTo>
                  <a:cubicBezTo>
                    <a:pt x="131686" y="198100"/>
                    <a:pt x="154194" y="188380"/>
                    <a:pt x="171287" y="171287"/>
                  </a:cubicBezTo>
                  <a:cubicBezTo>
                    <a:pt x="188380" y="154194"/>
                    <a:pt x="198100" y="131686"/>
                    <a:pt x="198916" y="107646"/>
                  </a:cubicBezTo>
                  <a:lnTo>
                    <a:pt x="205505" y="107646"/>
                  </a:lnTo>
                  <a:cubicBezTo>
                    <a:pt x="207299" y="107646"/>
                    <a:pt x="208767" y="106178"/>
                    <a:pt x="208767" y="104384"/>
                  </a:cubicBezTo>
                  <a:cubicBezTo>
                    <a:pt x="208767" y="102589"/>
                    <a:pt x="207299" y="101122"/>
                    <a:pt x="205505" y="101122"/>
                  </a:cubicBezTo>
                  <a:lnTo>
                    <a:pt x="198916" y="101122"/>
                  </a:lnTo>
                  <a:cubicBezTo>
                    <a:pt x="198100" y="77081"/>
                    <a:pt x="188380" y="54573"/>
                    <a:pt x="171287" y="37480"/>
                  </a:cubicBezTo>
                  <a:cubicBezTo>
                    <a:pt x="154194" y="20387"/>
                    <a:pt x="131686" y="10667"/>
                    <a:pt x="107646" y="9851"/>
                  </a:cubicBezTo>
                  <a:lnTo>
                    <a:pt x="107646" y="3262"/>
                  </a:lnTo>
                  <a:cubicBezTo>
                    <a:pt x="107646" y="1468"/>
                    <a:pt x="106178" y="0"/>
                    <a:pt x="1043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6"/>
            <p:cNvSpPr/>
            <p:nvPr/>
          </p:nvSpPr>
          <p:spPr>
            <a:xfrm>
              <a:off x="3718650" y="3173900"/>
              <a:ext cx="163125" cy="1376575"/>
            </a:xfrm>
            <a:custGeom>
              <a:avLst/>
              <a:gdLst/>
              <a:ahLst/>
              <a:cxnLst/>
              <a:rect l="l" t="t" r="r" b="b"/>
              <a:pathLst>
                <a:path w="6525" h="55063" extrusionOk="0">
                  <a:moveTo>
                    <a:pt x="3263" y="1"/>
                  </a:moveTo>
                  <a:cubicBezTo>
                    <a:pt x="1468" y="1"/>
                    <a:pt x="1" y="1468"/>
                    <a:pt x="1" y="3262"/>
                  </a:cubicBezTo>
                  <a:lnTo>
                    <a:pt x="1" y="51801"/>
                  </a:lnTo>
                  <a:cubicBezTo>
                    <a:pt x="1" y="53595"/>
                    <a:pt x="1468" y="55063"/>
                    <a:pt x="3263" y="55063"/>
                  </a:cubicBezTo>
                  <a:cubicBezTo>
                    <a:pt x="5057" y="55063"/>
                    <a:pt x="6525" y="53595"/>
                    <a:pt x="6525" y="51801"/>
                  </a:cubicBezTo>
                  <a:lnTo>
                    <a:pt x="6525" y="3262"/>
                  </a:lnTo>
                  <a:cubicBezTo>
                    <a:pt x="6525" y="1468"/>
                    <a:pt x="5057" y="1"/>
                    <a:pt x="3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6"/>
            <p:cNvSpPr/>
            <p:nvPr/>
          </p:nvSpPr>
          <p:spPr>
            <a:xfrm>
              <a:off x="3718650" y="1135150"/>
              <a:ext cx="163125" cy="1386375"/>
            </a:xfrm>
            <a:custGeom>
              <a:avLst/>
              <a:gdLst/>
              <a:ahLst/>
              <a:cxnLst/>
              <a:rect l="l" t="t" r="r" b="b"/>
              <a:pathLst>
                <a:path w="6525" h="5545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lnTo>
                    <a:pt x="1" y="52193"/>
                  </a:lnTo>
                  <a:cubicBezTo>
                    <a:pt x="1" y="53987"/>
                    <a:pt x="1468" y="55455"/>
                    <a:pt x="3263" y="55455"/>
                  </a:cubicBezTo>
                  <a:cubicBezTo>
                    <a:pt x="5057" y="55455"/>
                    <a:pt x="6525" y="53987"/>
                    <a:pt x="6525" y="52193"/>
                  </a:cubicBezTo>
                  <a:lnTo>
                    <a:pt x="6525" y="3263"/>
                  </a:ln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36"/>
          <p:cNvGrpSpPr/>
          <p:nvPr/>
        </p:nvGrpSpPr>
        <p:grpSpPr>
          <a:xfrm>
            <a:off x="4468624" y="1815789"/>
            <a:ext cx="195542" cy="329332"/>
            <a:chOff x="2250750" y="238125"/>
            <a:chExt cx="3098925" cy="5219200"/>
          </a:xfrm>
        </p:grpSpPr>
        <p:sp>
          <p:nvSpPr>
            <p:cNvPr id="1115" name="Google Shape;1115;p36"/>
            <p:cNvSpPr/>
            <p:nvPr/>
          </p:nvSpPr>
          <p:spPr>
            <a:xfrm>
              <a:off x="2250750" y="238125"/>
              <a:ext cx="3098925" cy="489300"/>
            </a:xfrm>
            <a:custGeom>
              <a:avLst/>
              <a:gdLst/>
              <a:ahLst/>
              <a:cxnLst/>
              <a:rect l="l" t="t" r="r" b="b"/>
              <a:pathLst>
                <a:path w="123957" h="19572" extrusionOk="0">
                  <a:moveTo>
                    <a:pt x="9787" y="0"/>
                  </a:moveTo>
                  <a:cubicBezTo>
                    <a:pt x="4405" y="0"/>
                    <a:pt x="1" y="4404"/>
                    <a:pt x="1" y="9786"/>
                  </a:cubicBezTo>
                  <a:cubicBezTo>
                    <a:pt x="1" y="15168"/>
                    <a:pt x="4405" y="19572"/>
                    <a:pt x="9787" y="19572"/>
                  </a:cubicBezTo>
                  <a:lnTo>
                    <a:pt x="91402" y="19572"/>
                  </a:lnTo>
                  <a:cubicBezTo>
                    <a:pt x="93196" y="19572"/>
                    <a:pt x="94664" y="18104"/>
                    <a:pt x="94664" y="16310"/>
                  </a:cubicBezTo>
                  <a:cubicBezTo>
                    <a:pt x="94664" y="14516"/>
                    <a:pt x="93196" y="13048"/>
                    <a:pt x="91402" y="13048"/>
                  </a:cubicBezTo>
                  <a:lnTo>
                    <a:pt x="9787" y="13048"/>
                  </a:lnTo>
                  <a:cubicBezTo>
                    <a:pt x="7993" y="13048"/>
                    <a:pt x="6525" y="11580"/>
                    <a:pt x="6525" y="9786"/>
                  </a:cubicBezTo>
                  <a:cubicBezTo>
                    <a:pt x="6525" y="7992"/>
                    <a:pt x="7993" y="6524"/>
                    <a:pt x="9787" y="6524"/>
                  </a:cubicBezTo>
                  <a:lnTo>
                    <a:pt x="114170" y="6524"/>
                  </a:lnTo>
                  <a:cubicBezTo>
                    <a:pt x="115964" y="6524"/>
                    <a:pt x="117432" y="7992"/>
                    <a:pt x="117432" y="9786"/>
                  </a:cubicBezTo>
                  <a:cubicBezTo>
                    <a:pt x="117432" y="11580"/>
                    <a:pt x="115964" y="13048"/>
                    <a:pt x="114170" y="13048"/>
                  </a:cubicBezTo>
                  <a:lnTo>
                    <a:pt x="104384" y="13048"/>
                  </a:lnTo>
                  <a:cubicBezTo>
                    <a:pt x="102590" y="13048"/>
                    <a:pt x="101122" y="14516"/>
                    <a:pt x="101122" y="16310"/>
                  </a:cubicBezTo>
                  <a:cubicBezTo>
                    <a:pt x="101122" y="18104"/>
                    <a:pt x="102590" y="19572"/>
                    <a:pt x="104384" y="19572"/>
                  </a:cubicBezTo>
                  <a:lnTo>
                    <a:pt x="114170" y="19572"/>
                  </a:lnTo>
                  <a:cubicBezTo>
                    <a:pt x="119553" y="19572"/>
                    <a:pt x="123956" y="15168"/>
                    <a:pt x="123956" y="9786"/>
                  </a:cubicBezTo>
                  <a:cubicBezTo>
                    <a:pt x="123956" y="4404"/>
                    <a:pt x="119553" y="0"/>
                    <a:pt x="114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6"/>
            <p:cNvSpPr/>
            <p:nvPr/>
          </p:nvSpPr>
          <p:spPr>
            <a:xfrm>
              <a:off x="2250750" y="4968000"/>
              <a:ext cx="3098925" cy="489325"/>
            </a:xfrm>
            <a:custGeom>
              <a:avLst/>
              <a:gdLst/>
              <a:ahLst/>
              <a:cxnLst/>
              <a:rect l="l" t="t" r="r" b="b"/>
              <a:pathLst>
                <a:path w="123957" h="19573" extrusionOk="0">
                  <a:moveTo>
                    <a:pt x="9787" y="0"/>
                  </a:moveTo>
                  <a:cubicBezTo>
                    <a:pt x="4405" y="0"/>
                    <a:pt x="1" y="4404"/>
                    <a:pt x="1" y="9786"/>
                  </a:cubicBezTo>
                  <a:cubicBezTo>
                    <a:pt x="1" y="15168"/>
                    <a:pt x="4405" y="19572"/>
                    <a:pt x="9787" y="19572"/>
                  </a:cubicBezTo>
                  <a:lnTo>
                    <a:pt x="114170" y="19572"/>
                  </a:lnTo>
                  <a:cubicBezTo>
                    <a:pt x="119553" y="19572"/>
                    <a:pt x="123956" y="15168"/>
                    <a:pt x="123956" y="9786"/>
                  </a:cubicBezTo>
                  <a:cubicBezTo>
                    <a:pt x="123956" y="4404"/>
                    <a:pt x="119553" y="0"/>
                    <a:pt x="114170" y="0"/>
                  </a:cubicBezTo>
                  <a:lnTo>
                    <a:pt x="104384" y="0"/>
                  </a:lnTo>
                  <a:cubicBezTo>
                    <a:pt x="102590" y="0"/>
                    <a:pt x="101122" y="1468"/>
                    <a:pt x="101122" y="3262"/>
                  </a:cubicBezTo>
                  <a:cubicBezTo>
                    <a:pt x="101122" y="5056"/>
                    <a:pt x="102590" y="6524"/>
                    <a:pt x="104384" y="6524"/>
                  </a:cubicBezTo>
                  <a:lnTo>
                    <a:pt x="114170" y="6524"/>
                  </a:lnTo>
                  <a:cubicBezTo>
                    <a:pt x="115964" y="6524"/>
                    <a:pt x="117432" y="7992"/>
                    <a:pt x="117432" y="9786"/>
                  </a:cubicBezTo>
                  <a:cubicBezTo>
                    <a:pt x="117432" y="11580"/>
                    <a:pt x="115964" y="13048"/>
                    <a:pt x="114170" y="13048"/>
                  </a:cubicBezTo>
                  <a:lnTo>
                    <a:pt x="9787" y="13048"/>
                  </a:lnTo>
                  <a:cubicBezTo>
                    <a:pt x="7993" y="13048"/>
                    <a:pt x="6525" y="11580"/>
                    <a:pt x="6525" y="9786"/>
                  </a:cubicBezTo>
                  <a:cubicBezTo>
                    <a:pt x="6525" y="7992"/>
                    <a:pt x="7993" y="6524"/>
                    <a:pt x="9787" y="6524"/>
                  </a:cubicBezTo>
                  <a:lnTo>
                    <a:pt x="91402" y="6524"/>
                  </a:lnTo>
                  <a:cubicBezTo>
                    <a:pt x="93196" y="6524"/>
                    <a:pt x="94664" y="5056"/>
                    <a:pt x="94664" y="3262"/>
                  </a:cubicBezTo>
                  <a:cubicBezTo>
                    <a:pt x="94664" y="1468"/>
                    <a:pt x="93196" y="0"/>
                    <a:pt x="9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6"/>
            <p:cNvSpPr/>
            <p:nvPr/>
          </p:nvSpPr>
          <p:spPr>
            <a:xfrm>
              <a:off x="3928225" y="564300"/>
              <a:ext cx="1259975" cy="4566825"/>
            </a:xfrm>
            <a:custGeom>
              <a:avLst/>
              <a:gdLst/>
              <a:ahLst/>
              <a:cxnLst/>
              <a:rect l="l" t="t" r="r" b="b"/>
              <a:pathLst>
                <a:path w="50399" h="182673" extrusionOk="0">
                  <a:moveTo>
                    <a:pt x="37351" y="1"/>
                  </a:moveTo>
                  <a:cubicBezTo>
                    <a:pt x="35557" y="1"/>
                    <a:pt x="34089" y="1469"/>
                    <a:pt x="34089" y="3263"/>
                  </a:cubicBezTo>
                  <a:cubicBezTo>
                    <a:pt x="34089" y="5057"/>
                    <a:pt x="35557" y="6525"/>
                    <a:pt x="37351" y="6525"/>
                  </a:cubicBezTo>
                  <a:lnTo>
                    <a:pt x="43875" y="6525"/>
                  </a:lnTo>
                  <a:lnTo>
                    <a:pt x="43875" y="22019"/>
                  </a:lnTo>
                  <a:cubicBezTo>
                    <a:pt x="43875" y="24955"/>
                    <a:pt x="42407" y="29620"/>
                    <a:pt x="40743" y="32034"/>
                  </a:cubicBezTo>
                  <a:lnTo>
                    <a:pt x="784" y="89477"/>
                  </a:lnTo>
                  <a:cubicBezTo>
                    <a:pt x="1" y="90586"/>
                    <a:pt x="1" y="92087"/>
                    <a:pt x="784" y="93196"/>
                  </a:cubicBezTo>
                  <a:lnTo>
                    <a:pt x="40743" y="150639"/>
                  </a:lnTo>
                  <a:cubicBezTo>
                    <a:pt x="42407" y="153053"/>
                    <a:pt x="43875" y="157718"/>
                    <a:pt x="43875" y="160654"/>
                  </a:cubicBezTo>
                  <a:lnTo>
                    <a:pt x="43875" y="176148"/>
                  </a:lnTo>
                  <a:lnTo>
                    <a:pt x="37351" y="176148"/>
                  </a:lnTo>
                  <a:cubicBezTo>
                    <a:pt x="35557" y="176148"/>
                    <a:pt x="34089" y="177616"/>
                    <a:pt x="34089" y="179410"/>
                  </a:cubicBezTo>
                  <a:cubicBezTo>
                    <a:pt x="34089" y="181204"/>
                    <a:pt x="35557" y="182672"/>
                    <a:pt x="37351" y="182672"/>
                  </a:cubicBezTo>
                  <a:lnTo>
                    <a:pt x="47137" y="182672"/>
                  </a:lnTo>
                  <a:cubicBezTo>
                    <a:pt x="48931" y="182672"/>
                    <a:pt x="50399" y="181204"/>
                    <a:pt x="50399" y="179410"/>
                  </a:cubicBezTo>
                  <a:lnTo>
                    <a:pt x="50399" y="160654"/>
                  </a:lnTo>
                  <a:cubicBezTo>
                    <a:pt x="50399" y="156413"/>
                    <a:pt x="48507" y="150379"/>
                    <a:pt x="46093" y="146921"/>
                  </a:cubicBezTo>
                  <a:lnTo>
                    <a:pt x="7438" y="91337"/>
                  </a:lnTo>
                  <a:lnTo>
                    <a:pt x="46093" y="35752"/>
                  </a:lnTo>
                  <a:cubicBezTo>
                    <a:pt x="48507" y="32295"/>
                    <a:pt x="50399" y="26260"/>
                    <a:pt x="50399" y="22019"/>
                  </a:cubicBezTo>
                  <a:lnTo>
                    <a:pt x="50399" y="3263"/>
                  </a:lnTo>
                  <a:cubicBezTo>
                    <a:pt x="50399" y="1469"/>
                    <a:pt x="48931" y="1"/>
                    <a:pt x="47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6"/>
            <p:cNvSpPr/>
            <p:nvPr/>
          </p:nvSpPr>
          <p:spPr>
            <a:xfrm>
              <a:off x="2415500" y="564300"/>
              <a:ext cx="2212450" cy="4566825"/>
            </a:xfrm>
            <a:custGeom>
              <a:avLst/>
              <a:gdLst/>
              <a:ahLst/>
              <a:cxnLst/>
              <a:rect l="l" t="t" r="r" b="b"/>
              <a:pathLst>
                <a:path w="88498" h="182673" extrusionOk="0">
                  <a:moveTo>
                    <a:pt x="3262" y="1"/>
                  </a:moveTo>
                  <a:cubicBezTo>
                    <a:pt x="1468" y="1"/>
                    <a:pt x="0" y="1469"/>
                    <a:pt x="0" y="3263"/>
                  </a:cubicBezTo>
                  <a:lnTo>
                    <a:pt x="0" y="22019"/>
                  </a:lnTo>
                  <a:cubicBezTo>
                    <a:pt x="0" y="26260"/>
                    <a:pt x="1892" y="32295"/>
                    <a:pt x="4306" y="35752"/>
                  </a:cubicBezTo>
                  <a:lnTo>
                    <a:pt x="42960" y="91337"/>
                  </a:lnTo>
                  <a:lnTo>
                    <a:pt x="4306" y="146921"/>
                  </a:lnTo>
                  <a:cubicBezTo>
                    <a:pt x="1892" y="150379"/>
                    <a:pt x="0" y="156413"/>
                    <a:pt x="0" y="160654"/>
                  </a:cubicBezTo>
                  <a:lnTo>
                    <a:pt x="0" y="179410"/>
                  </a:lnTo>
                  <a:cubicBezTo>
                    <a:pt x="0" y="181204"/>
                    <a:pt x="1468" y="182672"/>
                    <a:pt x="3262" y="182672"/>
                  </a:cubicBezTo>
                  <a:lnTo>
                    <a:pt x="85236" y="182672"/>
                  </a:lnTo>
                  <a:cubicBezTo>
                    <a:pt x="87030" y="182672"/>
                    <a:pt x="88498" y="181204"/>
                    <a:pt x="88498" y="179410"/>
                  </a:cubicBezTo>
                  <a:cubicBezTo>
                    <a:pt x="88498" y="177616"/>
                    <a:pt x="87030" y="176148"/>
                    <a:pt x="85236" y="176148"/>
                  </a:cubicBezTo>
                  <a:lnTo>
                    <a:pt x="6524" y="176148"/>
                  </a:lnTo>
                  <a:lnTo>
                    <a:pt x="6524" y="160654"/>
                  </a:lnTo>
                  <a:cubicBezTo>
                    <a:pt x="6524" y="157718"/>
                    <a:pt x="7992" y="153053"/>
                    <a:pt x="9656" y="150639"/>
                  </a:cubicBezTo>
                  <a:lnTo>
                    <a:pt x="49615" y="93196"/>
                  </a:lnTo>
                  <a:cubicBezTo>
                    <a:pt x="50398" y="92087"/>
                    <a:pt x="50398" y="90586"/>
                    <a:pt x="49615" y="89477"/>
                  </a:cubicBezTo>
                  <a:lnTo>
                    <a:pt x="9656" y="32034"/>
                  </a:lnTo>
                  <a:cubicBezTo>
                    <a:pt x="7992" y="29620"/>
                    <a:pt x="6524" y="24955"/>
                    <a:pt x="6524" y="22019"/>
                  </a:cubicBezTo>
                  <a:lnTo>
                    <a:pt x="6524" y="6525"/>
                  </a:lnTo>
                  <a:lnTo>
                    <a:pt x="84420" y="6525"/>
                  </a:lnTo>
                  <a:cubicBezTo>
                    <a:pt x="86214" y="6525"/>
                    <a:pt x="87682" y="5057"/>
                    <a:pt x="87682" y="3263"/>
                  </a:cubicBezTo>
                  <a:cubicBezTo>
                    <a:pt x="87682" y="1469"/>
                    <a:pt x="86214" y="1"/>
                    <a:pt x="84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6"/>
            <p:cNvSpPr/>
            <p:nvPr/>
          </p:nvSpPr>
          <p:spPr>
            <a:xfrm>
              <a:off x="2741675" y="3031200"/>
              <a:ext cx="2120325" cy="1773725"/>
            </a:xfrm>
            <a:custGeom>
              <a:avLst/>
              <a:gdLst/>
              <a:ahLst/>
              <a:cxnLst/>
              <a:rect l="l" t="t" r="r" b="b"/>
              <a:pathLst>
                <a:path w="84813" h="70949" extrusionOk="0">
                  <a:moveTo>
                    <a:pt x="42407" y="9003"/>
                  </a:moveTo>
                  <a:lnTo>
                    <a:pt x="77408" y="59336"/>
                  </a:lnTo>
                  <a:cubicBezTo>
                    <a:pt x="77734" y="59857"/>
                    <a:pt x="78223" y="61488"/>
                    <a:pt x="78289" y="62076"/>
                  </a:cubicBezTo>
                  <a:lnTo>
                    <a:pt x="78289" y="64424"/>
                  </a:lnTo>
                  <a:lnTo>
                    <a:pt x="6525" y="64424"/>
                  </a:lnTo>
                  <a:lnTo>
                    <a:pt x="6525" y="62076"/>
                  </a:lnTo>
                  <a:cubicBezTo>
                    <a:pt x="6590" y="61488"/>
                    <a:pt x="7112" y="59825"/>
                    <a:pt x="7406" y="59336"/>
                  </a:cubicBezTo>
                  <a:lnTo>
                    <a:pt x="42407" y="9003"/>
                  </a:lnTo>
                  <a:close/>
                  <a:moveTo>
                    <a:pt x="42407" y="0"/>
                  </a:moveTo>
                  <a:cubicBezTo>
                    <a:pt x="41330" y="0"/>
                    <a:pt x="40352" y="522"/>
                    <a:pt x="39732" y="1403"/>
                  </a:cubicBezTo>
                  <a:lnTo>
                    <a:pt x="1991" y="55682"/>
                  </a:lnTo>
                  <a:cubicBezTo>
                    <a:pt x="1958" y="55715"/>
                    <a:pt x="1958" y="55747"/>
                    <a:pt x="1926" y="55780"/>
                  </a:cubicBezTo>
                  <a:cubicBezTo>
                    <a:pt x="1045" y="57150"/>
                    <a:pt x="66" y="60249"/>
                    <a:pt x="1" y="61880"/>
                  </a:cubicBezTo>
                  <a:cubicBezTo>
                    <a:pt x="1" y="61913"/>
                    <a:pt x="1" y="61945"/>
                    <a:pt x="1" y="62010"/>
                  </a:cubicBezTo>
                  <a:lnTo>
                    <a:pt x="1" y="67686"/>
                  </a:lnTo>
                  <a:cubicBezTo>
                    <a:pt x="1" y="69480"/>
                    <a:pt x="1469" y="70948"/>
                    <a:pt x="3263" y="70948"/>
                  </a:cubicBezTo>
                  <a:lnTo>
                    <a:pt x="81551" y="70948"/>
                  </a:lnTo>
                  <a:cubicBezTo>
                    <a:pt x="83345" y="70948"/>
                    <a:pt x="84813" y="69480"/>
                    <a:pt x="84813" y="67686"/>
                  </a:cubicBezTo>
                  <a:lnTo>
                    <a:pt x="84813" y="61978"/>
                  </a:lnTo>
                  <a:cubicBezTo>
                    <a:pt x="84813" y="61945"/>
                    <a:pt x="84813" y="61913"/>
                    <a:pt x="84813" y="61880"/>
                  </a:cubicBezTo>
                  <a:cubicBezTo>
                    <a:pt x="84747" y="60249"/>
                    <a:pt x="83801" y="57150"/>
                    <a:pt x="82888" y="55780"/>
                  </a:cubicBezTo>
                  <a:cubicBezTo>
                    <a:pt x="82888" y="55747"/>
                    <a:pt x="82855" y="55715"/>
                    <a:pt x="82823" y="55682"/>
                  </a:cubicBezTo>
                  <a:lnTo>
                    <a:pt x="45082" y="1403"/>
                  </a:lnTo>
                  <a:cubicBezTo>
                    <a:pt x="44462" y="522"/>
                    <a:pt x="43483" y="0"/>
                    <a:pt x="42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6"/>
            <p:cNvSpPr/>
            <p:nvPr/>
          </p:nvSpPr>
          <p:spPr>
            <a:xfrm>
              <a:off x="3332925" y="1950650"/>
              <a:ext cx="937850" cy="713600"/>
            </a:xfrm>
            <a:custGeom>
              <a:avLst/>
              <a:gdLst/>
              <a:ahLst/>
              <a:cxnLst/>
              <a:rect l="l" t="t" r="r" b="b"/>
              <a:pathLst>
                <a:path w="37514" h="28544" extrusionOk="0">
                  <a:moveTo>
                    <a:pt x="27825" y="6525"/>
                  </a:moveTo>
                  <a:lnTo>
                    <a:pt x="18757" y="19540"/>
                  </a:lnTo>
                  <a:lnTo>
                    <a:pt x="9688" y="6525"/>
                  </a:lnTo>
                  <a:close/>
                  <a:moveTo>
                    <a:pt x="3458" y="1"/>
                  </a:moveTo>
                  <a:cubicBezTo>
                    <a:pt x="2251" y="1"/>
                    <a:pt x="1109" y="686"/>
                    <a:pt x="555" y="1762"/>
                  </a:cubicBezTo>
                  <a:cubicBezTo>
                    <a:pt x="0" y="2839"/>
                    <a:pt x="66" y="4143"/>
                    <a:pt x="783" y="5122"/>
                  </a:cubicBezTo>
                  <a:lnTo>
                    <a:pt x="16082" y="27140"/>
                  </a:lnTo>
                  <a:cubicBezTo>
                    <a:pt x="16702" y="28021"/>
                    <a:pt x="17680" y="28543"/>
                    <a:pt x="18757" y="28543"/>
                  </a:cubicBezTo>
                  <a:cubicBezTo>
                    <a:pt x="19833" y="28543"/>
                    <a:pt x="20812" y="28021"/>
                    <a:pt x="21432" y="27140"/>
                  </a:cubicBezTo>
                  <a:lnTo>
                    <a:pt x="36730" y="5122"/>
                  </a:lnTo>
                  <a:cubicBezTo>
                    <a:pt x="37448" y="4143"/>
                    <a:pt x="37513" y="2839"/>
                    <a:pt x="36959" y="1762"/>
                  </a:cubicBezTo>
                  <a:cubicBezTo>
                    <a:pt x="36404" y="686"/>
                    <a:pt x="35295" y="1"/>
                    <a:pt x="34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36"/>
          <p:cNvGrpSpPr/>
          <p:nvPr/>
        </p:nvGrpSpPr>
        <p:grpSpPr>
          <a:xfrm>
            <a:off x="7257879" y="1368369"/>
            <a:ext cx="210276" cy="331156"/>
            <a:chOff x="2143925" y="238125"/>
            <a:chExt cx="3316650" cy="5223275"/>
          </a:xfrm>
        </p:grpSpPr>
        <p:sp>
          <p:nvSpPr>
            <p:cNvPr id="1122" name="Google Shape;1122;p36"/>
            <p:cNvSpPr/>
            <p:nvPr/>
          </p:nvSpPr>
          <p:spPr>
            <a:xfrm>
              <a:off x="2143925" y="238125"/>
              <a:ext cx="3316650" cy="5223275"/>
            </a:xfrm>
            <a:custGeom>
              <a:avLst/>
              <a:gdLst/>
              <a:ahLst/>
              <a:cxnLst/>
              <a:rect l="l" t="t" r="r" b="b"/>
              <a:pathLst>
                <a:path w="132666" h="208931" extrusionOk="0">
                  <a:moveTo>
                    <a:pt x="71145" y="9753"/>
                  </a:moveTo>
                  <a:lnTo>
                    <a:pt x="59369" y="84290"/>
                  </a:lnTo>
                  <a:cubicBezTo>
                    <a:pt x="59206" y="85236"/>
                    <a:pt x="59499" y="86214"/>
                    <a:pt x="60119" y="86932"/>
                  </a:cubicBezTo>
                  <a:cubicBezTo>
                    <a:pt x="60739" y="87650"/>
                    <a:pt x="61620" y="88074"/>
                    <a:pt x="62598" y="88074"/>
                  </a:cubicBezTo>
                  <a:lnTo>
                    <a:pt x="120694" y="88074"/>
                  </a:lnTo>
                  <a:cubicBezTo>
                    <a:pt x="123238" y="88074"/>
                    <a:pt x="124511" y="88791"/>
                    <a:pt x="124869" y="89476"/>
                  </a:cubicBezTo>
                  <a:cubicBezTo>
                    <a:pt x="125196" y="90161"/>
                    <a:pt x="125065" y="91629"/>
                    <a:pt x="123630" y="93684"/>
                  </a:cubicBezTo>
                  <a:lnTo>
                    <a:pt x="50039" y="199210"/>
                  </a:lnTo>
                  <a:lnTo>
                    <a:pt x="50039" y="199210"/>
                  </a:lnTo>
                  <a:lnTo>
                    <a:pt x="63838" y="111625"/>
                  </a:lnTo>
                  <a:cubicBezTo>
                    <a:pt x="63968" y="110679"/>
                    <a:pt x="63707" y="109701"/>
                    <a:pt x="63087" y="108983"/>
                  </a:cubicBezTo>
                  <a:cubicBezTo>
                    <a:pt x="62468" y="108265"/>
                    <a:pt x="61554" y="107841"/>
                    <a:pt x="60608" y="107841"/>
                  </a:cubicBezTo>
                  <a:lnTo>
                    <a:pt x="11972" y="107841"/>
                  </a:lnTo>
                  <a:cubicBezTo>
                    <a:pt x="9852" y="107841"/>
                    <a:pt x="8253" y="107319"/>
                    <a:pt x="7797" y="106439"/>
                  </a:cubicBezTo>
                  <a:cubicBezTo>
                    <a:pt x="7340" y="105558"/>
                    <a:pt x="7829" y="103960"/>
                    <a:pt x="9036" y="102231"/>
                  </a:cubicBezTo>
                  <a:cubicBezTo>
                    <a:pt x="9036" y="102198"/>
                    <a:pt x="9069" y="102198"/>
                    <a:pt x="9069" y="102165"/>
                  </a:cubicBezTo>
                  <a:lnTo>
                    <a:pt x="71145" y="9753"/>
                  </a:lnTo>
                  <a:close/>
                  <a:moveTo>
                    <a:pt x="73297" y="0"/>
                  </a:moveTo>
                  <a:cubicBezTo>
                    <a:pt x="71047" y="0"/>
                    <a:pt x="68829" y="1664"/>
                    <a:pt x="66317" y="5252"/>
                  </a:cubicBezTo>
                  <a:cubicBezTo>
                    <a:pt x="66317" y="5284"/>
                    <a:pt x="66284" y="5284"/>
                    <a:pt x="66284" y="5317"/>
                  </a:cubicBezTo>
                  <a:lnTo>
                    <a:pt x="3654" y="98512"/>
                  </a:lnTo>
                  <a:cubicBezTo>
                    <a:pt x="1" y="103764"/>
                    <a:pt x="1077" y="107613"/>
                    <a:pt x="2023" y="109472"/>
                  </a:cubicBezTo>
                  <a:cubicBezTo>
                    <a:pt x="2969" y="111299"/>
                    <a:pt x="5546" y="114365"/>
                    <a:pt x="11972" y="114365"/>
                  </a:cubicBezTo>
                  <a:lnTo>
                    <a:pt x="56792" y="114365"/>
                  </a:lnTo>
                  <a:lnTo>
                    <a:pt x="43450" y="199112"/>
                  </a:lnTo>
                  <a:cubicBezTo>
                    <a:pt x="42863" y="203157"/>
                    <a:pt x="43222" y="205799"/>
                    <a:pt x="44592" y="207397"/>
                  </a:cubicBezTo>
                  <a:cubicBezTo>
                    <a:pt x="45440" y="208376"/>
                    <a:pt x="46614" y="208930"/>
                    <a:pt x="47887" y="208930"/>
                  </a:cubicBezTo>
                  <a:cubicBezTo>
                    <a:pt x="50170" y="208930"/>
                    <a:pt x="52388" y="207267"/>
                    <a:pt x="54900" y="203678"/>
                  </a:cubicBezTo>
                  <a:lnTo>
                    <a:pt x="128980" y="97403"/>
                  </a:lnTo>
                  <a:cubicBezTo>
                    <a:pt x="132666" y="92151"/>
                    <a:pt x="131589" y="88302"/>
                    <a:pt x="130643" y="86443"/>
                  </a:cubicBezTo>
                  <a:cubicBezTo>
                    <a:pt x="129697" y="84616"/>
                    <a:pt x="127120" y="81550"/>
                    <a:pt x="120694" y="81550"/>
                  </a:cubicBezTo>
                  <a:lnTo>
                    <a:pt x="66415" y="81550"/>
                  </a:lnTo>
                  <a:lnTo>
                    <a:pt x="77734" y="9819"/>
                  </a:lnTo>
                  <a:cubicBezTo>
                    <a:pt x="78354" y="5774"/>
                    <a:pt x="77995" y="3132"/>
                    <a:pt x="76625" y="1533"/>
                  </a:cubicBezTo>
                  <a:cubicBezTo>
                    <a:pt x="75777" y="555"/>
                    <a:pt x="74602" y="0"/>
                    <a:pt x="73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6"/>
            <p:cNvSpPr/>
            <p:nvPr/>
          </p:nvSpPr>
          <p:spPr>
            <a:xfrm>
              <a:off x="3354950" y="1405375"/>
              <a:ext cx="264225" cy="683950"/>
            </a:xfrm>
            <a:custGeom>
              <a:avLst/>
              <a:gdLst/>
              <a:ahLst/>
              <a:cxnLst/>
              <a:rect l="l" t="t" r="r" b="b"/>
              <a:pathLst>
                <a:path w="10569" h="27358" extrusionOk="0">
                  <a:moveTo>
                    <a:pt x="7014" y="1"/>
                  </a:moveTo>
                  <a:cubicBezTo>
                    <a:pt x="5456" y="1"/>
                    <a:pt x="4110" y="1129"/>
                    <a:pt x="3849" y="2696"/>
                  </a:cubicBezTo>
                  <a:lnTo>
                    <a:pt x="294" y="23541"/>
                  </a:lnTo>
                  <a:cubicBezTo>
                    <a:pt x="0" y="25335"/>
                    <a:pt x="1207" y="26998"/>
                    <a:pt x="2969" y="27292"/>
                  </a:cubicBezTo>
                  <a:cubicBezTo>
                    <a:pt x="3164" y="27324"/>
                    <a:pt x="3327" y="27357"/>
                    <a:pt x="3523" y="27357"/>
                  </a:cubicBezTo>
                  <a:cubicBezTo>
                    <a:pt x="5089" y="27357"/>
                    <a:pt x="6459" y="26215"/>
                    <a:pt x="6720" y="24650"/>
                  </a:cubicBezTo>
                  <a:lnTo>
                    <a:pt x="10275" y="3806"/>
                  </a:lnTo>
                  <a:cubicBezTo>
                    <a:pt x="10569" y="2011"/>
                    <a:pt x="9362" y="348"/>
                    <a:pt x="7601" y="54"/>
                  </a:cubicBezTo>
                  <a:cubicBezTo>
                    <a:pt x="7403" y="18"/>
                    <a:pt x="7206" y="1"/>
                    <a:pt x="70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6"/>
            <p:cNvSpPr/>
            <p:nvPr/>
          </p:nvSpPr>
          <p:spPr>
            <a:xfrm>
              <a:off x="4601825" y="2686575"/>
              <a:ext cx="293625" cy="319350"/>
            </a:xfrm>
            <a:custGeom>
              <a:avLst/>
              <a:gdLst/>
              <a:ahLst/>
              <a:cxnLst/>
              <a:rect l="l" t="t" r="r" b="b"/>
              <a:pathLst>
                <a:path w="11745" h="12774" extrusionOk="0">
                  <a:moveTo>
                    <a:pt x="8064" y="0"/>
                  </a:moveTo>
                  <a:cubicBezTo>
                    <a:pt x="7028" y="0"/>
                    <a:pt x="6007" y="484"/>
                    <a:pt x="5383" y="1389"/>
                  </a:cubicBezTo>
                  <a:lnTo>
                    <a:pt x="1012" y="7620"/>
                  </a:lnTo>
                  <a:cubicBezTo>
                    <a:pt x="1" y="9120"/>
                    <a:pt x="360" y="11143"/>
                    <a:pt x="1828" y="12187"/>
                  </a:cubicBezTo>
                  <a:cubicBezTo>
                    <a:pt x="2415" y="12578"/>
                    <a:pt x="3067" y="12774"/>
                    <a:pt x="3687" y="12774"/>
                  </a:cubicBezTo>
                  <a:cubicBezTo>
                    <a:pt x="4731" y="12774"/>
                    <a:pt x="5742" y="12285"/>
                    <a:pt x="6362" y="11371"/>
                  </a:cubicBezTo>
                  <a:lnTo>
                    <a:pt x="10733" y="5108"/>
                  </a:lnTo>
                  <a:cubicBezTo>
                    <a:pt x="11744" y="3640"/>
                    <a:pt x="11385" y="1618"/>
                    <a:pt x="9917" y="574"/>
                  </a:cubicBezTo>
                  <a:cubicBezTo>
                    <a:pt x="9355" y="187"/>
                    <a:pt x="8707" y="0"/>
                    <a:pt x="8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6"/>
            <p:cNvSpPr/>
            <p:nvPr/>
          </p:nvSpPr>
          <p:spPr>
            <a:xfrm>
              <a:off x="3900500" y="3083150"/>
              <a:ext cx="718475" cy="929100"/>
            </a:xfrm>
            <a:custGeom>
              <a:avLst/>
              <a:gdLst/>
              <a:ahLst/>
              <a:cxnLst/>
              <a:rect l="l" t="t" r="r" b="b"/>
              <a:pathLst>
                <a:path w="28739" h="37164" extrusionOk="0">
                  <a:moveTo>
                    <a:pt x="25044" y="0"/>
                  </a:moveTo>
                  <a:cubicBezTo>
                    <a:pt x="24014" y="0"/>
                    <a:pt x="22999" y="491"/>
                    <a:pt x="22378" y="1412"/>
                  </a:cubicBezTo>
                  <a:lnTo>
                    <a:pt x="1012" y="32042"/>
                  </a:lnTo>
                  <a:cubicBezTo>
                    <a:pt x="1" y="33510"/>
                    <a:pt x="360" y="35533"/>
                    <a:pt x="1828" y="36577"/>
                  </a:cubicBezTo>
                  <a:cubicBezTo>
                    <a:pt x="2415" y="36968"/>
                    <a:pt x="3034" y="37164"/>
                    <a:pt x="3687" y="37164"/>
                  </a:cubicBezTo>
                  <a:cubicBezTo>
                    <a:pt x="4731" y="37164"/>
                    <a:pt x="5742" y="36674"/>
                    <a:pt x="6362" y="35761"/>
                  </a:cubicBezTo>
                  <a:lnTo>
                    <a:pt x="27728" y="5131"/>
                  </a:lnTo>
                  <a:cubicBezTo>
                    <a:pt x="28739" y="3663"/>
                    <a:pt x="28380" y="1608"/>
                    <a:pt x="26912" y="597"/>
                  </a:cubicBezTo>
                  <a:cubicBezTo>
                    <a:pt x="26346" y="194"/>
                    <a:pt x="25692" y="0"/>
                    <a:pt x="25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98;p23">
            <a:extLst>
              <a:ext uri="{FF2B5EF4-FFF2-40B4-BE49-F238E27FC236}">
                <a16:creationId xmlns:a16="http://schemas.microsoft.com/office/drawing/2014/main" id="{B833A643-ED76-4C4C-82F3-DD081C5284B4}"/>
              </a:ext>
            </a:extLst>
          </p:cNvPr>
          <p:cNvSpPr txBox="1">
            <a:spLocks/>
          </p:cNvSpPr>
          <p:nvPr/>
        </p:nvSpPr>
        <p:spPr>
          <a:xfrm>
            <a:off x="7716543" y="4724321"/>
            <a:ext cx="1407713" cy="34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None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pPr marL="0" indent="0" algn="r"/>
            <a:r>
              <a:rPr lang="de-DE" sz="1050" dirty="0">
                <a:solidFill>
                  <a:srgbClr val="F3F3F3"/>
                </a:solidFill>
              </a:rPr>
              <a:t>@markaorlando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41"/>
          <p:cNvSpPr txBox="1">
            <a:spLocks noGrp="1"/>
          </p:cNvSpPr>
          <p:nvPr>
            <p:ph type="ctrTitle"/>
          </p:nvPr>
        </p:nvSpPr>
        <p:spPr>
          <a:xfrm>
            <a:off x="1966760" y="98789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>
                <a:solidFill>
                  <a:srgbClr val="F3F3F3"/>
                </a:solidFill>
              </a:rPr>
              <a:t>WATCH OUT FOR THESE</a:t>
            </a:r>
            <a:endParaRPr sz="4800" dirty="0">
              <a:solidFill>
                <a:srgbClr val="F3F3F3"/>
              </a:solidFill>
            </a:endParaRPr>
          </a:p>
        </p:txBody>
      </p:sp>
      <p:sp>
        <p:nvSpPr>
          <p:cNvPr id="1580" name="Google Shape;1580;p41"/>
          <p:cNvSpPr/>
          <p:nvPr/>
        </p:nvSpPr>
        <p:spPr>
          <a:xfrm>
            <a:off x="4534439" y="1441865"/>
            <a:ext cx="70150" cy="70150"/>
          </a:xfrm>
          <a:custGeom>
            <a:avLst/>
            <a:gdLst/>
            <a:ahLst/>
            <a:cxnLst/>
            <a:rect l="l" t="t" r="r" b="b"/>
            <a:pathLst>
              <a:path w="2954" h="2954" extrusionOk="0">
                <a:moveTo>
                  <a:pt x="1477" y="1"/>
                </a:moveTo>
                <a:cubicBezTo>
                  <a:pt x="667" y="1"/>
                  <a:pt x="0" y="667"/>
                  <a:pt x="0" y="1477"/>
                </a:cubicBezTo>
                <a:cubicBezTo>
                  <a:pt x="0" y="2287"/>
                  <a:pt x="667" y="2953"/>
                  <a:pt x="1477" y="2953"/>
                </a:cubicBezTo>
                <a:cubicBezTo>
                  <a:pt x="2286" y="2953"/>
                  <a:pt x="2953" y="2287"/>
                  <a:pt x="2953" y="1477"/>
                </a:cubicBezTo>
                <a:cubicBezTo>
                  <a:pt x="2953" y="667"/>
                  <a:pt x="2286" y="1"/>
                  <a:pt x="1477" y="1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41"/>
          <p:cNvSpPr txBox="1">
            <a:spLocks noGrp="1"/>
          </p:cNvSpPr>
          <p:nvPr>
            <p:ph type="subTitle" idx="4294967295"/>
          </p:nvPr>
        </p:nvSpPr>
        <p:spPr>
          <a:xfrm>
            <a:off x="6407136" y="1597747"/>
            <a:ext cx="2359243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100" dirty="0">
                <a:solidFill>
                  <a:srgbClr val="F3F3F3"/>
                </a:solidFill>
              </a:rPr>
              <a:t>Empowerment leads to creativity leads to efficacy; inverse is also true</a:t>
            </a:r>
            <a:endParaRPr sz="1100" dirty="0">
              <a:solidFill>
                <a:srgbClr val="F3F3F3"/>
              </a:solidFill>
            </a:endParaRPr>
          </a:p>
        </p:txBody>
      </p:sp>
      <p:sp>
        <p:nvSpPr>
          <p:cNvPr id="1582" name="Google Shape;1582;p41"/>
          <p:cNvSpPr txBox="1">
            <a:spLocks noGrp="1"/>
          </p:cNvSpPr>
          <p:nvPr>
            <p:ph type="ctrTitle" idx="4294967295"/>
          </p:nvPr>
        </p:nvSpPr>
        <p:spPr>
          <a:xfrm>
            <a:off x="6407137" y="1225622"/>
            <a:ext cx="2505215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LACK OF EMPOWERMENT</a:t>
            </a:r>
            <a:endParaRPr sz="24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83" name="Google Shape;1583;p41"/>
          <p:cNvSpPr txBox="1">
            <a:spLocks noGrp="1"/>
          </p:cNvSpPr>
          <p:nvPr>
            <p:ph type="subTitle" idx="4294967295"/>
          </p:nvPr>
        </p:nvSpPr>
        <p:spPr>
          <a:xfrm>
            <a:off x="841248" y="3486006"/>
            <a:ext cx="1872362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100" dirty="0">
                <a:solidFill>
                  <a:srgbClr val="F3F3F3"/>
                </a:solidFill>
              </a:rPr>
              <a:t>Conflict is inevitable and manageable as long as it’s productive</a:t>
            </a:r>
            <a:endParaRPr sz="1100" dirty="0">
              <a:solidFill>
                <a:srgbClr val="F3F3F3"/>
              </a:solidFill>
            </a:endParaRPr>
          </a:p>
        </p:txBody>
      </p:sp>
      <p:sp>
        <p:nvSpPr>
          <p:cNvPr id="1584" name="Google Shape;1584;p41"/>
          <p:cNvSpPr txBox="1">
            <a:spLocks noGrp="1"/>
          </p:cNvSpPr>
          <p:nvPr>
            <p:ph type="subTitle" idx="4294967295"/>
          </p:nvPr>
        </p:nvSpPr>
        <p:spPr>
          <a:xfrm>
            <a:off x="420372" y="1951728"/>
            <a:ext cx="2308587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100" dirty="0">
                <a:solidFill>
                  <a:srgbClr val="F3F3F3"/>
                </a:solidFill>
              </a:rPr>
              <a:t>Steering committee, involvement with key initiatives help the blue team adapt and evolve</a:t>
            </a:r>
            <a:endParaRPr sz="1100" dirty="0">
              <a:solidFill>
                <a:srgbClr val="F3F3F3"/>
              </a:solidFill>
            </a:endParaRPr>
          </a:p>
        </p:txBody>
      </p:sp>
      <p:sp>
        <p:nvSpPr>
          <p:cNvPr id="1585" name="Google Shape;1585;p41"/>
          <p:cNvSpPr txBox="1">
            <a:spLocks noGrp="1"/>
          </p:cNvSpPr>
          <p:nvPr>
            <p:ph type="ctrTitle" idx="4294967295"/>
          </p:nvPr>
        </p:nvSpPr>
        <p:spPr>
          <a:xfrm>
            <a:off x="1198460" y="3125253"/>
            <a:ext cx="15366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LACK OF TRUST</a:t>
            </a:r>
            <a:endParaRPr sz="24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86" name="Google Shape;1586;p41"/>
          <p:cNvSpPr txBox="1">
            <a:spLocks noGrp="1"/>
          </p:cNvSpPr>
          <p:nvPr>
            <p:ph type="ctrTitle" idx="4294967295"/>
          </p:nvPr>
        </p:nvSpPr>
        <p:spPr>
          <a:xfrm>
            <a:off x="560832" y="1225622"/>
            <a:ext cx="215443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rgbClr val="F3F3F3"/>
                </a:solidFill>
              </a:rPr>
              <a:t>SUSTAINMENT MENTALITY</a:t>
            </a:r>
            <a:endParaRPr sz="24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87" name="Google Shape;1587;p41"/>
          <p:cNvSpPr/>
          <p:nvPr/>
        </p:nvSpPr>
        <p:spPr>
          <a:xfrm>
            <a:off x="3265206" y="1469008"/>
            <a:ext cx="2608615" cy="2608900"/>
          </a:xfrm>
          <a:custGeom>
            <a:avLst/>
            <a:gdLst/>
            <a:ahLst/>
            <a:cxnLst/>
            <a:rect l="l" t="t" r="r" b="b"/>
            <a:pathLst>
              <a:path w="109848" h="109860" extrusionOk="0">
                <a:moveTo>
                  <a:pt x="54924" y="667"/>
                </a:moveTo>
                <a:cubicBezTo>
                  <a:pt x="84844" y="667"/>
                  <a:pt x="109181" y="25004"/>
                  <a:pt x="109181" y="54924"/>
                </a:cubicBezTo>
                <a:cubicBezTo>
                  <a:pt x="109181" y="84844"/>
                  <a:pt x="84844" y="109193"/>
                  <a:pt x="54924" y="109193"/>
                </a:cubicBezTo>
                <a:cubicBezTo>
                  <a:pt x="25003" y="109193"/>
                  <a:pt x="655" y="84844"/>
                  <a:pt x="655" y="54924"/>
                </a:cubicBezTo>
                <a:cubicBezTo>
                  <a:pt x="655" y="25004"/>
                  <a:pt x="25003" y="667"/>
                  <a:pt x="54924" y="667"/>
                </a:cubicBezTo>
                <a:close/>
                <a:moveTo>
                  <a:pt x="54924" y="1"/>
                </a:moveTo>
                <a:cubicBezTo>
                  <a:pt x="24634" y="1"/>
                  <a:pt x="0" y="24647"/>
                  <a:pt x="0" y="54924"/>
                </a:cubicBezTo>
                <a:cubicBezTo>
                  <a:pt x="0" y="85214"/>
                  <a:pt x="24634" y="109859"/>
                  <a:pt x="54924" y="109859"/>
                </a:cubicBezTo>
                <a:cubicBezTo>
                  <a:pt x="85213" y="109859"/>
                  <a:pt x="109847" y="85214"/>
                  <a:pt x="109847" y="54924"/>
                </a:cubicBezTo>
                <a:cubicBezTo>
                  <a:pt x="109847" y="24647"/>
                  <a:pt x="85213" y="1"/>
                  <a:pt x="54924" y="1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41"/>
          <p:cNvSpPr/>
          <p:nvPr/>
        </p:nvSpPr>
        <p:spPr>
          <a:xfrm>
            <a:off x="3358510" y="1562882"/>
            <a:ext cx="2421723" cy="2421438"/>
          </a:xfrm>
          <a:custGeom>
            <a:avLst/>
            <a:gdLst/>
            <a:ahLst/>
            <a:cxnLst/>
            <a:rect l="l" t="t" r="r" b="b"/>
            <a:pathLst>
              <a:path w="101978" h="101966" extrusionOk="0">
                <a:moveTo>
                  <a:pt x="50971" y="1"/>
                </a:moveTo>
                <a:lnTo>
                  <a:pt x="50995" y="882"/>
                </a:lnTo>
                <a:lnTo>
                  <a:pt x="51412" y="882"/>
                </a:lnTo>
                <a:lnTo>
                  <a:pt x="51412" y="1"/>
                </a:lnTo>
                <a:close/>
                <a:moveTo>
                  <a:pt x="47411" y="120"/>
                </a:moveTo>
                <a:lnTo>
                  <a:pt x="46970" y="143"/>
                </a:lnTo>
                <a:lnTo>
                  <a:pt x="47042" y="1025"/>
                </a:lnTo>
                <a:lnTo>
                  <a:pt x="47482" y="1001"/>
                </a:lnTo>
                <a:lnTo>
                  <a:pt x="47411" y="120"/>
                </a:lnTo>
                <a:close/>
                <a:moveTo>
                  <a:pt x="54971" y="143"/>
                </a:moveTo>
                <a:lnTo>
                  <a:pt x="54900" y="1025"/>
                </a:lnTo>
                <a:lnTo>
                  <a:pt x="55341" y="1060"/>
                </a:lnTo>
                <a:lnTo>
                  <a:pt x="55412" y="179"/>
                </a:lnTo>
                <a:lnTo>
                  <a:pt x="54971" y="143"/>
                </a:lnTo>
                <a:close/>
                <a:moveTo>
                  <a:pt x="43434" y="548"/>
                </a:moveTo>
                <a:lnTo>
                  <a:pt x="42994" y="620"/>
                </a:lnTo>
                <a:lnTo>
                  <a:pt x="43137" y="1489"/>
                </a:lnTo>
                <a:lnTo>
                  <a:pt x="43565" y="1417"/>
                </a:lnTo>
                <a:lnTo>
                  <a:pt x="43434" y="548"/>
                </a:lnTo>
                <a:close/>
                <a:moveTo>
                  <a:pt x="58936" y="608"/>
                </a:moveTo>
                <a:lnTo>
                  <a:pt x="58805" y="1477"/>
                </a:lnTo>
                <a:lnTo>
                  <a:pt x="59234" y="1548"/>
                </a:lnTo>
                <a:lnTo>
                  <a:pt x="59389" y="679"/>
                </a:lnTo>
                <a:lnTo>
                  <a:pt x="58936" y="608"/>
                </a:lnTo>
                <a:close/>
                <a:moveTo>
                  <a:pt x="39505" y="1298"/>
                </a:moveTo>
                <a:lnTo>
                  <a:pt x="39065" y="1406"/>
                </a:lnTo>
                <a:lnTo>
                  <a:pt x="39267" y="2263"/>
                </a:lnTo>
                <a:lnTo>
                  <a:pt x="39696" y="2156"/>
                </a:lnTo>
                <a:lnTo>
                  <a:pt x="39505" y="1298"/>
                </a:lnTo>
                <a:close/>
                <a:moveTo>
                  <a:pt x="62865" y="1382"/>
                </a:moveTo>
                <a:lnTo>
                  <a:pt x="62663" y="2251"/>
                </a:lnTo>
                <a:lnTo>
                  <a:pt x="63080" y="2346"/>
                </a:lnTo>
                <a:lnTo>
                  <a:pt x="63294" y="1489"/>
                </a:lnTo>
                <a:lnTo>
                  <a:pt x="62865" y="1382"/>
                </a:lnTo>
                <a:close/>
                <a:moveTo>
                  <a:pt x="35636" y="2346"/>
                </a:moveTo>
                <a:lnTo>
                  <a:pt x="35219" y="2489"/>
                </a:lnTo>
                <a:lnTo>
                  <a:pt x="35493" y="3322"/>
                </a:lnTo>
                <a:lnTo>
                  <a:pt x="35910" y="3191"/>
                </a:lnTo>
                <a:lnTo>
                  <a:pt x="35636" y="2346"/>
                </a:lnTo>
                <a:close/>
                <a:moveTo>
                  <a:pt x="66723" y="2465"/>
                </a:moveTo>
                <a:lnTo>
                  <a:pt x="66449" y="3311"/>
                </a:lnTo>
                <a:lnTo>
                  <a:pt x="66866" y="3441"/>
                </a:lnTo>
                <a:lnTo>
                  <a:pt x="67140" y="2608"/>
                </a:lnTo>
                <a:lnTo>
                  <a:pt x="66723" y="2465"/>
                </a:lnTo>
                <a:close/>
                <a:moveTo>
                  <a:pt x="31873" y="3703"/>
                </a:moveTo>
                <a:lnTo>
                  <a:pt x="31457" y="3870"/>
                </a:lnTo>
                <a:lnTo>
                  <a:pt x="31802" y="4692"/>
                </a:lnTo>
                <a:lnTo>
                  <a:pt x="32207" y="4525"/>
                </a:lnTo>
                <a:lnTo>
                  <a:pt x="31873" y="3703"/>
                </a:lnTo>
                <a:close/>
                <a:moveTo>
                  <a:pt x="70485" y="3846"/>
                </a:moveTo>
                <a:lnTo>
                  <a:pt x="70140" y="4668"/>
                </a:lnTo>
                <a:lnTo>
                  <a:pt x="70545" y="4835"/>
                </a:lnTo>
                <a:lnTo>
                  <a:pt x="70890" y="4025"/>
                </a:lnTo>
                <a:lnTo>
                  <a:pt x="70485" y="3846"/>
                </a:lnTo>
                <a:close/>
                <a:moveTo>
                  <a:pt x="28230" y="5335"/>
                </a:moveTo>
                <a:lnTo>
                  <a:pt x="27837" y="5537"/>
                </a:lnTo>
                <a:lnTo>
                  <a:pt x="28230" y="6323"/>
                </a:lnTo>
                <a:lnTo>
                  <a:pt x="28623" y="6132"/>
                </a:lnTo>
                <a:lnTo>
                  <a:pt x="28230" y="5335"/>
                </a:lnTo>
                <a:close/>
                <a:moveTo>
                  <a:pt x="74117" y="5525"/>
                </a:moveTo>
                <a:lnTo>
                  <a:pt x="73724" y="6311"/>
                </a:lnTo>
                <a:lnTo>
                  <a:pt x="74105" y="6513"/>
                </a:lnTo>
                <a:lnTo>
                  <a:pt x="74522" y="5727"/>
                </a:lnTo>
                <a:lnTo>
                  <a:pt x="74117" y="5525"/>
                </a:lnTo>
                <a:close/>
                <a:moveTo>
                  <a:pt x="24730" y="7275"/>
                </a:moveTo>
                <a:lnTo>
                  <a:pt x="24349" y="7501"/>
                </a:lnTo>
                <a:lnTo>
                  <a:pt x="24813" y="8252"/>
                </a:lnTo>
                <a:lnTo>
                  <a:pt x="25170" y="8025"/>
                </a:lnTo>
                <a:lnTo>
                  <a:pt x="24730" y="7275"/>
                </a:lnTo>
                <a:close/>
                <a:moveTo>
                  <a:pt x="77617" y="7490"/>
                </a:moveTo>
                <a:lnTo>
                  <a:pt x="77153" y="8240"/>
                </a:lnTo>
                <a:cubicBezTo>
                  <a:pt x="77272" y="8323"/>
                  <a:pt x="77403" y="8394"/>
                  <a:pt x="77522" y="8466"/>
                </a:cubicBezTo>
                <a:lnTo>
                  <a:pt x="77998" y="7716"/>
                </a:lnTo>
                <a:lnTo>
                  <a:pt x="77617" y="7490"/>
                </a:lnTo>
                <a:close/>
                <a:moveTo>
                  <a:pt x="21396" y="9466"/>
                </a:moveTo>
                <a:lnTo>
                  <a:pt x="21027" y="9728"/>
                </a:lnTo>
                <a:lnTo>
                  <a:pt x="21551" y="10442"/>
                </a:lnTo>
                <a:lnTo>
                  <a:pt x="21908" y="10180"/>
                </a:lnTo>
                <a:lnTo>
                  <a:pt x="21396" y="9466"/>
                </a:lnTo>
                <a:close/>
                <a:moveTo>
                  <a:pt x="80951" y="9716"/>
                </a:moveTo>
                <a:lnTo>
                  <a:pt x="80439" y="10430"/>
                </a:lnTo>
                <a:lnTo>
                  <a:pt x="80784" y="10680"/>
                </a:lnTo>
                <a:lnTo>
                  <a:pt x="81308" y="9978"/>
                </a:lnTo>
                <a:cubicBezTo>
                  <a:pt x="81189" y="9883"/>
                  <a:pt x="81070" y="9799"/>
                  <a:pt x="80951" y="9716"/>
                </a:cubicBezTo>
                <a:close/>
                <a:moveTo>
                  <a:pt x="18217" y="11919"/>
                </a:moveTo>
                <a:lnTo>
                  <a:pt x="17884" y="12204"/>
                </a:lnTo>
                <a:lnTo>
                  <a:pt x="18455" y="12871"/>
                </a:lnTo>
                <a:lnTo>
                  <a:pt x="18788" y="12597"/>
                </a:lnTo>
                <a:lnTo>
                  <a:pt x="18217" y="11919"/>
                </a:lnTo>
                <a:close/>
                <a:moveTo>
                  <a:pt x="84094" y="12204"/>
                </a:moveTo>
                <a:lnTo>
                  <a:pt x="83511" y="12871"/>
                </a:lnTo>
                <a:lnTo>
                  <a:pt x="83844" y="13157"/>
                </a:lnTo>
                <a:lnTo>
                  <a:pt x="84428" y="12502"/>
                </a:lnTo>
                <a:lnTo>
                  <a:pt x="84094" y="12204"/>
                </a:lnTo>
                <a:close/>
                <a:moveTo>
                  <a:pt x="15264" y="14610"/>
                </a:moveTo>
                <a:cubicBezTo>
                  <a:pt x="15157" y="14717"/>
                  <a:pt x="15050" y="14812"/>
                  <a:pt x="14955" y="14919"/>
                </a:cubicBezTo>
                <a:lnTo>
                  <a:pt x="15574" y="15550"/>
                </a:lnTo>
                <a:lnTo>
                  <a:pt x="15883" y="15241"/>
                </a:lnTo>
                <a:lnTo>
                  <a:pt x="15264" y="14610"/>
                </a:lnTo>
                <a:close/>
                <a:moveTo>
                  <a:pt x="87035" y="14907"/>
                </a:moveTo>
                <a:lnTo>
                  <a:pt x="86404" y="15538"/>
                </a:lnTo>
                <a:lnTo>
                  <a:pt x="86714" y="15848"/>
                </a:lnTo>
                <a:lnTo>
                  <a:pt x="87345" y="15229"/>
                </a:lnTo>
                <a:lnTo>
                  <a:pt x="87035" y="14907"/>
                </a:lnTo>
                <a:close/>
                <a:moveTo>
                  <a:pt x="12514" y="17527"/>
                </a:moveTo>
                <a:lnTo>
                  <a:pt x="12228" y="17860"/>
                </a:lnTo>
                <a:lnTo>
                  <a:pt x="12895" y="18431"/>
                </a:lnTo>
                <a:lnTo>
                  <a:pt x="13181" y="18098"/>
                </a:lnTo>
                <a:lnTo>
                  <a:pt x="12514" y="17527"/>
                </a:lnTo>
                <a:close/>
                <a:moveTo>
                  <a:pt x="89750" y="17848"/>
                </a:moveTo>
                <a:lnTo>
                  <a:pt x="89071" y="18420"/>
                </a:lnTo>
                <a:lnTo>
                  <a:pt x="89357" y="18753"/>
                </a:lnTo>
                <a:lnTo>
                  <a:pt x="90035" y="18181"/>
                </a:lnTo>
                <a:lnTo>
                  <a:pt x="89750" y="17848"/>
                </a:lnTo>
                <a:close/>
                <a:moveTo>
                  <a:pt x="10013" y="20646"/>
                </a:moveTo>
                <a:cubicBezTo>
                  <a:pt x="9918" y="20765"/>
                  <a:pt x="9835" y="20884"/>
                  <a:pt x="9740" y="21003"/>
                </a:cubicBezTo>
                <a:lnTo>
                  <a:pt x="10466" y="21527"/>
                </a:lnTo>
                <a:cubicBezTo>
                  <a:pt x="10549" y="21408"/>
                  <a:pt x="10633" y="21289"/>
                  <a:pt x="10716" y="21170"/>
                </a:cubicBezTo>
                <a:lnTo>
                  <a:pt x="10013" y="20646"/>
                </a:lnTo>
                <a:close/>
                <a:moveTo>
                  <a:pt x="92226" y="20979"/>
                </a:moveTo>
                <a:lnTo>
                  <a:pt x="91512" y="21503"/>
                </a:lnTo>
                <a:lnTo>
                  <a:pt x="91762" y="21848"/>
                </a:lnTo>
                <a:lnTo>
                  <a:pt x="92488" y="21337"/>
                </a:lnTo>
                <a:lnTo>
                  <a:pt x="92226" y="20979"/>
                </a:lnTo>
                <a:close/>
                <a:moveTo>
                  <a:pt x="7751" y="23944"/>
                </a:moveTo>
                <a:lnTo>
                  <a:pt x="7513" y="24325"/>
                </a:lnTo>
                <a:lnTo>
                  <a:pt x="8275" y="24789"/>
                </a:lnTo>
                <a:lnTo>
                  <a:pt x="8501" y="24420"/>
                </a:lnTo>
                <a:lnTo>
                  <a:pt x="7751" y="23944"/>
                </a:lnTo>
                <a:close/>
                <a:moveTo>
                  <a:pt x="94453" y="24301"/>
                </a:moveTo>
                <a:lnTo>
                  <a:pt x="93703" y="24766"/>
                </a:lnTo>
                <a:cubicBezTo>
                  <a:pt x="93786" y="24885"/>
                  <a:pt x="93857" y="25016"/>
                  <a:pt x="93929" y="25135"/>
                </a:cubicBezTo>
                <a:lnTo>
                  <a:pt x="94691" y="24682"/>
                </a:lnTo>
                <a:cubicBezTo>
                  <a:pt x="94607" y="24551"/>
                  <a:pt x="94536" y="24432"/>
                  <a:pt x="94453" y="24301"/>
                </a:cubicBezTo>
                <a:close/>
                <a:moveTo>
                  <a:pt x="5763" y="27421"/>
                </a:moveTo>
                <a:lnTo>
                  <a:pt x="5561" y="27814"/>
                </a:lnTo>
                <a:lnTo>
                  <a:pt x="6346" y="28218"/>
                </a:lnTo>
                <a:lnTo>
                  <a:pt x="6549" y="27825"/>
                </a:lnTo>
                <a:lnTo>
                  <a:pt x="5763" y="27421"/>
                </a:lnTo>
                <a:close/>
                <a:moveTo>
                  <a:pt x="96417" y="27790"/>
                </a:moveTo>
                <a:lnTo>
                  <a:pt x="95631" y="28195"/>
                </a:lnTo>
                <a:lnTo>
                  <a:pt x="95822" y="28576"/>
                </a:lnTo>
                <a:lnTo>
                  <a:pt x="96620" y="28183"/>
                </a:lnTo>
                <a:lnTo>
                  <a:pt x="96417" y="27790"/>
                </a:lnTo>
                <a:close/>
                <a:moveTo>
                  <a:pt x="4048" y="31052"/>
                </a:moveTo>
                <a:lnTo>
                  <a:pt x="3882" y="31469"/>
                </a:lnTo>
                <a:lnTo>
                  <a:pt x="4691" y="31790"/>
                </a:lnTo>
                <a:lnTo>
                  <a:pt x="4858" y="31397"/>
                </a:lnTo>
                <a:lnTo>
                  <a:pt x="4048" y="31052"/>
                </a:lnTo>
                <a:close/>
                <a:moveTo>
                  <a:pt x="98096" y="31409"/>
                </a:moveTo>
                <a:lnTo>
                  <a:pt x="97274" y="31754"/>
                </a:lnTo>
                <a:lnTo>
                  <a:pt x="97441" y="32159"/>
                </a:lnTo>
                <a:lnTo>
                  <a:pt x="98263" y="31826"/>
                </a:lnTo>
                <a:lnTo>
                  <a:pt x="98096" y="31409"/>
                </a:lnTo>
                <a:close/>
                <a:moveTo>
                  <a:pt x="2632" y="34791"/>
                </a:moveTo>
                <a:lnTo>
                  <a:pt x="2489" y="35219"/>
                </a:lnTo>
                <a:lnTo>
                  <a:pt x="3334" y="35493"/>
                </a:lnTo>
                <a:lnTo>
                  <a:pt x="3465" y="35076"/>
                </a:lnTo>
                <a:lnTo>
                  <a:pt x="2632" y="34791"/>
                </a:lnTo>
                <a:close/>
                <a:moveTo>
                  <a:pt x="99477" y="35172"/>
                </a:moveTo>
                <a:lnTo>
                  <a:pt x="98644" y="35445"/>
                </a:lnTo>
                <a:lnTo>
                  <a:pt x="98775" y="35862"/>
                </a:lnTo>
                <a:lnTo>
                  <a:pt x="99620" y="35588"/>
                </a:lnTo>
                <a:lnTo>
                  <a:pt x="99477" y="35172"/>
                </a:lnTo>
                <a:close/>
                <a:moveTo>
                  <a:pt x="1512" y="38648"/>
                </a:moveTo>
                <a:lnTo>
                  <a:pt x="1405" y="39077"/>
                </a:lnTo>
                <a:lnTo>
                  <a:pt x="2263" y="39279"/>
                </a:lnTo>
                <a:lnTo>
                  <a:pt x="2370" y="38851"/>
                </a:lnTo>
                <a:lnTo>
                  <a:pt x="1512" y="38648"/>
                </a:lnTo>
                <a:close/>
                <a:moveTo>
                  <a:pt x="100572" y="39029"/>
                </a:moveTo>
                <a:lnTo>
                  <a:pt x="99703" y="39232"/>
                </a:lnTo>
                <a:lnTo>
                  <a:pt x="99810" y="39660"/>
                </a:lnTo>
                <a:lnTo>
                  <a:pt x="100668" y="39458"/>
                </a:lnTo>
                <a:lnTo>
                  <a:pt x="100572" y="39029"/>
                </a:lnTo>
                <a:close/>
                <a:moveTo>
                  <a:pt x="703" y="42565"/>
                </a:moveTo>
                <a:lnTo>
                  <a:pt x="631" y="43006"/>
                </a:lnTo>
                <a:lnTo>
                  <a:pt x="1501" y="43137"/>
                </a:lnTo>
                <a:lnTo>
                  <a:pt x="1572" y="42708"/>
                </a:lnTo>
                <a:lnTo>
                  <a:pt x="703" y="42565"/>
                </a:lnTo>
                <a:close/>
                <a:moveTo>
                  <a:pt x="101346" y="42946"/>
                </a:moveTo>
                <a:lnTo>
                  <a:pt x="100477" y="43089"/>
                </a:lnTo>
                <a:lnTo>
                  <a:pt x="100549" y="43518"/>
                </a:lnTo>
                <a:lnTo>
                  <a:pt x="101418" y="43387"/>
                </a:lnTo>
                <a:lnTo>
                  <a:pt x="101346" y="42946"/>
                </a:lnTo>
                <a:close/>
                <a:moveTo>
                  <a:pt x="203" y="46530"/>
                </a:moveTo>
                <a:lnTo>
                  <a:pt x="167" y="46971"/>
                </a:lnTo>
                <a:lnTo>
                  <a:pt x="1048" y="47042"/>
                </a:lnTo>
                <a:lnTo>
                  <a:pt x="1084" y="46602"/>
                </a:lnTo>
                <a:lnTo>
                  <a:pt x="203" y="46530"/>
                </a:lnTo>
                <a:close/>
                <a:moveTo>
                  <a:pt x="101811" y="46923"/>
                </a:moveTo>
                <a:lnTo>
                  <a:pt x="100930" y="46983"/>
                </a:lnTo>
                <a:lnTo>
                  <a:pt x="100965" y="47423"/>
                </a:lnTo>
                <a:lnTo>
                  <a:pt x="101846" y="47364"/>
                </a:lnTo>
                <a:lnTo>
                  <a:pt x="101811" y="46923"/>
                </a:lnTo>
                <a:close/>
                <a:moveTo>
                  <a:pt x="0" y="50519"/>
                </a:moveTo>
                <a:lnTo>
                  <a:pt x="0" y="51066"/>
                </a:lnTo>
                <a:lnTo>
                  <a:pt x="881" y="51066"/>
                </a:lnTo>
                <a:lnTo>
                  <a:pt x="881" y="50531"/>
                </a:lnTo>
                <a:lnTo>
                  <a:pt x="0" y="50519"/>
                </a:lnTo>
                <a:close/>
                <a:moveTo>
                  <a:pt x="101084" y="50923"/>
                </a:moveTo>
                <a:lnTo>
                  <a:pt x="101084" y="51364"/>
                </a:lnTo>
                <a:lnTo>
                  <a:pt x="101977" y="51364"/>
                </a:lnTo>
                <a:lnTo>
                  <a:pt x="101977" y="50923"/>
                </a:lnTo>
                <a:close/>
                <a:moveTo>
                  <a:pt x="1012" y="54567"/>
                </a:moveTo>
                <a:lnTo>
                  <a:pt x="131" y="54626"/>
                </a:lnTo>
                <a:lnTo>
                  <a:pt x="167" y="55067"/>
                </a:lnTo>
                <a:lnTo>
                  <a:pt x="1048" y="54995"/>
                </a:lnTo>
                <a:lnTo>
                  <a:pt x="1012" y="54567"/>
                </a:lnTo>
                <a:close/>
                <a:moveTo>
                  <a:pt x="100942" y="54853"/>
                </a:moveTo>
                <a:lnTo>
                  <a:pt x="100906" y="55281"/>
                </a:lnTo>
                <a:lnTo>
                  <a:pt x="101787" y="55353"/>
                </a:lnTo>
                <a:lnTo>
                  <a:pt x="101823" y="54912"/>
                </a:lnTo>
                <a:lnTo>
                  <a:pt x="100942" y="54853"/>
                </a:lnTo>
                <a:close/>
                <a:moveTo>
                  <a:pt x="1441" y="58472"/>
                </a:moveTo>
                <a:lnTo>
                  <a:pt x="572" y="58603"/>
                </a:lnTo>
                <a:lnTo>
                  <a:pt x="643" y="59044"/>
                </a:lnTo>
                <a:lnTo>
                  <a:pt x="1512" y="58901"/>
                </a:lnTo>
                <a:lnTo>
                  <a:pt x="1441" y="58472"/>
                </a:lnTo>
                <a:close/>
                <a:moveTo>
                  <a:pt x="100489" y="58746"/>
                </a:moveTo>
                <a:lnTo>
                  <a:pt x="100418" y="59175"/>
                </a:lnTo>
                <a:lnTo>
                  <a:pt x="101287" y="59329"/>
                </a:lnTo>
                <a:lnTo>
                  <a:pt x="101358" y="58889"/>
                </a:lnTo>
                <a:lnTo>
                  <a:pt x="100489" y="58746"/>
                </a:lnTo>
                <a:close/>
                <a:moveTo>
                  <a:pt x="2191" y="62330"/>
                </a:moveTo>
                <a:lnTo>
                  <a:pt x="1322" y="62532"/>
                </a:lnTo>
                <a:lnTo>
                  <a:pt x="1429" y="62973"/>
                </a:lnTo>
                <a:lnTo>
                  <a:pt x="2286" y="62758"/>
                </a:lnTo>
                <a:lnTo>
                  <a:pt x="2191" y="62330"/>
                </a:lnTo>
                <a:close/>
                <a:moveTo>
                  <a:pt x="99739" y="62615"/>
                </a:moveTo>
                <a:lnTo>
                  <a:pt x="99632" y="63032"/>
                </a:lnTo>
                <a:lnTo>
                  <a:pt x="100489" y="63246"/>
                </a:lnTo>
                <a:lnTo>
                  <a:pt x="100489" y="63258"/>
                </a:lnTo>
                <a:cubicBezTo>
                  <a:pt x="100525" y="63115"/>
                  <a:pt x="100561" y="62973"/>
                  <a:pt x="100596" y="62818"/>
                </a:cubicBezTo>
                <a:lnTo>
                  <a:pt x="99739" y="62615"/>
                </a:lnTo>
                <a:close/>
                <a:moveTo>
                  <a:pt x="3227" y="66128"/>
                </a:moveTo>
                <a:lnTo>
                  <a:pt x="2382" y="66402"/>
                </a:lnTo>
                <a:lnTo>
                  <a:pt x="2524" y="66818"/>
                </a:lnTo>
                <a:lnTo>
                  <a:pt x="3358" y="66544"/>
                </a:lnTo>
                <a:lnTo>
                  <a:pt x="3227" y="66128"/>
                </a:lnTo>
                <a:close/>
                <a:moveTo>
                  <a:pt x="98667" y="66402"/>
                </a:moveTo>
                <a:cubicBezTo>
                  <a:pt x="98632" y="66544"/>
                  <a:pt x="98584" y="66687"/>
                  <a:pt x="98536" y="66818"/>
                </a:cubicBezTo>
                <a:lnTo>
                  <a:pt x="99370" y="67104"/>
                </a:lnTo>
                <a:cubicBezTo>
                  <a:pt x="99418" y="66961"/>
                  <a:pt x="99465" y="66818"/>
                  <a:pt x="99513" y="66675"/>
                </a:cubicBezTo>
                <a:lnTo>
                  <a:pt x="98667" y="66402"/>
                </a:lnTo>
                <a:close/>
                <a:moveTo>
                  <a:pt x="4560" y="69831"/>
                </a:moveTo>
                <a:lnTo>
                  <a:pt x="3739" y="70164"/>
                </a:lnTo>
                <a:lnTo>
                  <a:pt x="3917" y="70569"/>
                </a:lnTo>
                <a:lnTo>
                  <a:pt x="4727" y="70235"/>
                </a:lnTo>
                <a:lnTo>
                  <a:pt x="4560" y="69831"/>
                </a:lnTo>
                <a:close/>
                <a:moveTo>
                  <a:pt x="97310" y="70104"/>
                </a:moveTo>
                <a:lnTo>
                  <a:pt x="97143" y="70509"/>
                </a:lnTo>
                <a:lnTo>
                  <a:pt x="97953" y="70855"/>
                </a:lnTo>
                <a:lnTo>
                  <a:pt x="98132" y="70438"/>
                </a:lnTo>
                <a:lnTo>
                  <a:pt x="97310" y="70104"/>
                </a:lnTo>
                <a:close/>
                <a:moveTo>
                  <a:pt x="6180" y="73414"/>
                </a:moveTo>
                <a:lnTo>
                  <a:pt x="5394" y="73807"/>
                </a:lnTo>
                <a:lnTo>
                  <a:pt x="5596" y="74200"/>
                </a:lnTo>
                <a:lnTo>
                  <a:pt x="6382" y="73795"/>
                </a:lnTo>
                <a:lnTo>
                  <a:pt x="6180" y="73414"/>
                </a:lnTo>
                <a:close/>
                <a:moveTo>
                  <a:pt x="95667" y="73676"/>
                </a:moveTo>
                <a:lnTo>
                  <a:pt x="95465" y="74069"/>
                </a:lnTo>
                <a:lnTo>
                  <a:pt x="96250" y="74474"/>
                </a:lnTo>
                <a:lnTo>
                  <a:pt x="96453" y="74081"/>
                </a:lnTo>
                <a:lnTo>
                  <a:pt x="95667" y="73676"/>
                </a:lnTo>
                <a:close/>
                <a:moveTo>
                  <a:pt x="8085" y="76855"/>
                </a:moveTo>
                <a:lnTo>
                  <a:pt x="7323" y="77308"/>
                </a:lnTo>
                <a:lnTo>
                  <a:pt x="7561" y="77689"/>
                </a:lnTo>
                <a:lnTo>
                  <a:pt x="8311" y="77224"/>
                </a:lnTo>
                <a:lnTo>
                  <a:pt x="8085" y="76855"/>
                </a:lnTo>
                <a:close/>
                <a:moveTo>
                  <a:pt x="93750" y="77117"/>
                </a:moveTo>
                <a:cubicBezTo>
                  <a:pt x="93667" y="77236"/>
                  <a:pt x="93595" y="77367"/>
                  <a:pt x="93524" y="77486"/>
                </a:cubicBezTo>
                <a:lnTo>
                  <a:pt x="94262" y="77963"/>
                </a:lnTo>
                <a:cubicBezTo>
                  <a:pt x="94345" y="77832"/>
                  <a:pt x="94417" y="77701"/>
                  <a:pt x="94512" y="77582"/>
                </a:cubicBezTo>
                <a:lnTo>
                  <a:pt x="93750" y="77117"/>
                </a:lnTo>
                <a:close/>
                <a:moveTo>
                  <a:pt x="10240" y="80129"/>
                </a:moveTo>
                <a:lnTo>
                  <a:pt x="9537" y="80641"/>
                </a:lnTo>
                <a:lnTo>
                  <a:pt x="9799" y="81011"/>
                </a:lnTo>
                <a:lnTo>
                  <a:pt x="10502" y="80487"/>
                </a:lnTo>
                <a:lnTo>
                  <a:pt x="10240" y="80129"/>
                </a:lnTo>
                <a:close/>
                <a:moveTo>
                  <a:pt x="91559" y="80391"/>
                </a:moveTo>
                <a:lnTo>
                  <a:pt x="91297" y="80749"/>
                </a:lnTo>
                <a:lnTo>
                  <a:pt x="92012" y="81272"/>
                </a:lnTo>
                <a:cubicBezTo>
                  <a:pt x="92095" y="81153"/>
                  <a:pt x="92179" y="81022"/>
                  <a:pt x="92274" y="80915"/>
                </a:cubicBezTo>
                <a:lnTo>
                  <a:pt x="91559" y="80391"/>
                </a:lnTo>
                <a:close/>
                <a:moveTo>
                  <a:pt x="12657" y="83237"/>
                </a:moveTo>
                <a:lnTo>
                  <a:pt x="11978" y="83808"/>
                </a:lnTo>
                <a:cubicBezTo>
                  <a:pt x="12085" y="83928"/>
                  <a:pt x="12180" y="84035"/>
                  <a:pt x="12276" y="84154"/>
                </a:cubicBezTo>
                <a:lnTo>
                  <a:pt x="12942" y="83570"/>
                </a:lnTo>
                <a:cubicBezTo>
                  <a:pt x="12847" y="83463"/>
                  <a:pt x="12752" y="83356"/>
                  <a:pt x="12657" y="83237"/>
                </a:cubicBezTo>
                <a:close/>
                <a:moveTo>
                  <a:pt x="89119" y="83487"/>
                </a:moveTo>
                <a:lnTo>
                  <a:pt x="88833" y="83820"/>
                </a:lnTo>
                <a:lnTo>
                  <a:pt x="89500" y="84392"/>
                </a:lnTo>
                <a:lnTo>
                  <a:pt x="89797" y="84059"/>
                </a:lnTo>
                <a:lnTo>
                  <a:pt x="89119" y="83487"/>
                </a:lnTo>
                <a:close/>
                <a:moveTo>
                  <a:pt x="15312" y="86154"/>
                </a:moveTo>
                <a:lnTo>
                  <a:pt x="14681" y="86773"/>
                </a:lnTo>
                <a:cubicBezTo>
                  <a:pt x="14788" y="86880"/>
                  <a:pt x="14883" y="86976"/>
                  <a:pt x="14990" y="87083"/>
                </a:cubicBezTo>
                <a:lnTo>
                  <a:pt x="15621" y="86464"/>
                </a:lnTo>
                <a:lnTo>
                  <a:pt x="15312" y="86154"/>
                </a:lnTo>
                <a:close/>
                <a:moveTo>
                  <a:pt x="86452" y="86368"/>
                </a:moveTo>
                <a:lnTo>
                  <a:pt x="86142" y="86678"/>
                </a:lnTo>
                <a:lnTo>
                  <a:pt x="86761" y="87309"/>
                </a:lnTo>
                <a:lnTo>
                  <a:pt x="87083" y="86999"/>
                </a:lnTo>
                <a:lnTo>
                  <a:pt x="86452" y="86368"/>
                </a:lnTo>
                <a:close/>
                <a:moveTo>
                  <a:pt x="18181" y="88833"/>
                </a:moveTo>
                <a:lnTo>
                  <a:pt x="17598" y="89500"/>
                </a:lnTo>
                <a:lnTo>
                  <a:pt x="17931" y="89797"/>
                </a:lnTo>
                <a:lnTo>
                  <a:pt x="18515" y="89119"/>
                </a:lnTo>
                <a:lnTo>
                  <a:pt x="18181" y="88833"/>
                </a:lnTo>
                <a:close/>
                <a:moveTo>
                  <a:pt x="83570" y="89047"/>
                </a:moveTo>
                <a:lnTo>
                  <a:pt x="83237" y="89333"/>
                </a:lnTo>
                <a:lnTo>
                  <a:pt x="83808" y="90012"/>
                </a:lnTo>
                <a:lnTo>
                  <a:pt x="84142" y="89714"/>
                </a:lnTo>
                <a:lnTo>
                  <a:pt x="83570" y="89047"/>
                </a:lnTo>
                <a:close/>
                <a:moveTo>
                  <a:pt x="21253" y="91298"/>
                </a:moveTo>
                <a:lnTo>
                  <a:pt x="20717" y="92012"/>
                </a:lnTo>
                <a:cubicBezTo>
                  <a:pt x="20836" y="92095"/>
                  <a:pt x="20967" y="92190"/>
                  <a:pt x="21086" y="92274"/>
                </a:cubicBezTo>
                <a:lnTo>
                  <a:pt x="21610" y="91548"/>
                </a:lnTo>
                <a:cubicBezTo>
                  <a:pt x="21491" y="91464"/>
                  <a:pt x="21372" y="91381"/>
                  <a:pt x="21253" y="91298"/>
                </a:cubicBezTo>
                <a:close/>
                <a:moveTo>
                  <a:pt x="80487" y="91488"/>
                </a:moveTo>
                <a:lnTo>
                  <a:pt x="80129" y="91750"/>
                </a:lnTo>
                <a:lnTo>
                  <a:pt x="80641" y="92464"/>
                </a:lnTo>
                <a:lnTo>
                  <a:pt x="80999" y="92202"/>
                </a:lnTo>
                <a:lnTo>
                  <a:pt x="80487" y="91488"/>
                </a:lnTo>
                <a:close/>
                <a:moveTo>
                  <a:pt x="24503" y="93512"/>
                </a:moveTo>
                <a:lnTo>
                  <a:pt x="24039" y="94262"/>
                </a:lnTo>
                <a:lnTo>
                  <a:pt x="24408" y="94500"/>
                </a:lnTo>
                <a:lnTo>
                  <a:pt x="24872" y="93750"/>
                </a:lnTo>
                <a:lnTo>
                  <a:pt x="24503" y="93512"/>
                </a:lnTo>
                <a:close/>
                <a:moveTo>
                  <a:pt x="77212" y="93679"/>
                </a:moveTo>
                <a:lnTo>
                  <a:pt x="76843" y="93905"/>
                </a:lnTo>
                <a:lnTo>
                  <a:pt x="77308" y="94667"/>
                </a:lnTo>
                <a:lnTo>
                  <a:pt x="77677" y="94429"/>
                </a:lnTo>
                <a:lnTo>
                  <a:pt x="77212" y="93679"/>
                </a:lnTo>
                <a:close/>
                <a:moveTo>
                  <a:pt x="27920" y="95465"/>
                </a:moveTo>
                <a:lnTo>
                  <a:pt x="27516" y="96239"/>
                </a:lnTo>
                <a:lnTo>
                  <a:pt x="27909" y="96453"/>
                </a:lnTo>
                <a:lnTo>
                  <a:pt x="28313" y="95655"/>
                </a:lnTo>
                <a:lnTo>
                  <a:pt x="27920" y="95465"/>
                </a:lnTo>
                <a:close/>
                <a:moveTo>
                  <a:pt x="73795" y="95596"/>
                </a:moveTo>
                <a:lnTo>
                  <a:pt x="73402" y="95798"/>
                </a:lnTo>
                <a:lnTo>
                  <a:pt x="73807" y="96584"/>
                </a:lnTo>
                <a:lnTo>
                  <a:pt x="74200" y="96381"/>
                </a:lnTo>
                <a:lnTo>
                  <a:pt x="73795" y="95596"/>
                </a:lnTo>
                <a:close/>
                <a:moveTo>
                  <a:pt x="31480" y="97132"/>
                </a:moveTo>
                <a:lnTo>
                  <a:pt x="31135" y="97953"/>
                </a:lnTo>
                <a:lnTo>
                  <a:pt x="31552" y="98120"/>
                </a:lnTo>
                <a:lnTo>
                  <a:pt x="31885" y="97310"/>
                </a:lnTo>
                <a:lnTo>
                  <a:pt x="31480" y="97132"/>
                </a:lnTo>
                <a:close/>
                <a:moveTo>
                  <a:pt x="70235" y="97251"/>
                </a:moveTo>
                <a:lnTo>
                  <a:pt x="69830" y="97417"/>
                </a:lnTo>
                <a:lnTo>
                  <a:pt x="70164" y="98239"/>
                </a:lnTo>
                <a:lnTo>
                  <a:pt x="70569" y="98060"/>
                </a:lnTo>
                <a:lnTo>
                  <a:pt x="70235" y="97251"/>
                </a:lnTo>
                <a:close/>
                <a:moveTo>
                  <a:pt x="35171" y="98525"/>
                </a:moveTo>
                <a:lnTo>
                  <a:pt x="34886" y="99370"/>
                </a:lnTo>
                <a:lnTo>
                  <a:pt x="35314" y="99501"/>
                </a:lnTo>
                <a:lnTo>
                  <a:pt x="35588" y="98667"/>
                </a:lnTo>
                <a:lnTo>
                  <a:pt x="35171" y="98525"/>
                </a:lnTo>
                <a:close/>
                <a:moveTo>
                  <a:pt x="66544" y="98620"/>
                </a:moveTo>
                <a:lnTo>
                  <a:pt x="66128" y="98751"/>
                </a:lnTo>
                <a:lnTo>
                  <a:pt x="66401" y="99596"/>
                </a:lnTo>
                <a:lnTo>
                  <a:pt x="66818" y="99453"/>
                </a:lnTo>
                <a:lnTo>
                  <a:pt x="66544" y="98620"/>
                </a:lnTo>
                <a:close/>
                <a:moveTo>
                  <a:pt x="38946" y="99620"/>
                </a:moveTo>
                <a:lnTo>
                  <a:pt x="38743" y="100477"/>
                </a:lnTo>
                <a:lnTo>
                  <a:pt x="39172" y="100584"/>
                </a:lnTo>
                <a:lnTo>
                  <a:pt x="39374" y="99727"/>
                </a:lnTo>
                <a:lnTo>
                  <a:pt x="38946" y="99620"/>
                </a:lnTo>
                <a:close/>
                <a:moveTo>
                  <a:pt x="62758" y="99691"/>
                </a:moveTo>
                <a:lnTo>
                  <a:pt x="62341" y="99787"/>
                </a:lnTo>
                <a:lnTo>
                  <a:pt x="62532" y="100644"/>
                </a:lnTo>
                <a:lnTo>
                  <a:pt x="62972" y="100549"/>
                </a:lnTo>
                <a:lnTo>
                  <a:pt x="62758" y="99691"/>
                </a:lnTo>
                <a:close/>
                <a:moveTo>
                  <a:pt x="42803" y="100406"/>
                </a:moveTo>
                <a:lnTo>
                  <a:pt x="42660" y="101287"/>
                </a:lnTo>
                <a:lnTo>
                  <a:pt x="43101" y="101346"/>
                </a:lnTo>
                <a:lnTo>
                  <a:pt x="43232" y="100477"/>
                </a:lnTo>
                <a:lnTo>
                  <a:pt x="42803" y="100406"/>
                </a:lnTo>
                <a:close/>
                <a:moveTo>
                  <a:pt x="58901" y="100453"/>
                </a:moveTo>
                <a:lnTo>
                  <a:pt x="58472" y="100525"/>
                </a:lnTo>
                <a:lnTo>
                  <a:pt x="58603" y="101394"/>
                </a:lnTo>
                <a:lnTo>
                  <a:pt x="59043" y="101323"/>
                </a:lnTo>
                <a:lnTo>
                  <a:pt x="58901" y="100453"/>
                </a:lnTo>
                <a:close/>
                <a:moveTo>
                  <a:pt x="46697" y="100894"/>
                </a:moveTo>
                <a:lnTo>
                  <a:pt x="46625" y="101775"/>
                </a:lnTo>
                <a:lnTo>
                  <a:pt x="47078" y="101811"/>
                </a:lnTo>
                <a:lnTo>
                  <a:pt x="47137" y="100930"/>
                </a:lnTo>
                <a:lnTo>
                  <a:pt x="46697" y="100894"/>
                </a:lnTo>
                <a:close/>
                <a:moveTo>
                  <a:pt x="54995" y="100918"/>
                </a:moveTo>
                <a:lnTo>
                  <a:pt x="54567" y="100953"/>
                </a:lnTo>
                <a:lnTo>
                  <a:pt x="54626" y="101835"/>
                </a:lnTo>
                <a:lnTo>
                  <a:pt x="55067" y="101799"/>
                </a:lnTo>
                <a:lnTo>
                  <a:pt x="54995" y="100918"/>
                </a:lnTo>
                <a:close/>
                <a:moveTo>
                  <a:pt x="50626" y="101073"/>
                </a:moveTo>
                <a:lnTo>
                  <a:pt x="50626" y="101965"/>
                </a:lnTo>
                <a:lnTo>
                  <a:pt x="51066" y="101965"/>
                </a:lnTo>
                <a:lnTo>
                  <a:pt x="51066" y="101073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41"/>
          <p:cNvSpPr/>
          <p:nvPr/>
        </p:nvSpPr>
        <p:spPr>
          <a:xfrm>
            <a:off x="4604565" y="1677107"/>
            <a:ext cx="1060587" cy="1040235"/>
          </a:xfrm>
          <a:custGeom>
            <a:avLst/>
            <a:gdLst/>
            <a:ahLst/>
            <a:cxnLst/>
            <a:rect l="l" t="t" r="r" b="b"/>
            <a:pathLst>
              <a:path w="44661" h="43804" extrusionOk="0">
                <a:moveTo>
                  <a:pt x="0" y="1"/>
                </a:moveTo>
                <a:lnTo>
                  <a:pt x="0" y="4418"/>
                </a:lnTo>
                <a:cubicBezTo>
                  <a:pt x="21562" y="5168"/>
                  <a:pt x="39029" y="22349"/>
                  <a:pt x="40231" y="43804"/>
                </a:cubicBezTo>
                <a:lnTo>
                  <a:pt x="44661" y="43804"/>
                </a:lnTo>
                <a:cubicBezTo>
                  <a:pt x="43446" y="19920"/>
                  <a:pt x="24003" y="763"/>
                  <a:pt x="0" y="1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41"/>
          <p:cNvSpPr/>
          <p:nvPr/>
        </p:nvSpPr>
        <p:spPr>
          <a:xfrm>
            <a:off x="3473875" y="1678247"/>
            <a:ext cx="1032589" cy="1039096"/>
          </a:xfrm>
          <a:custGeom>
            <a:avLst/>
            <a:gdLst/>
            <a:ahLst/>
            <a:cxnLst/>
            <a:rect l="l" t="t" r="r" b="b"/>
            <a:pathLst>
              <a:path w="43482" h="43756" extrusionOk="0">
                <a:moveTo>
                  <a:pt x="43482" y="0"/>
                </a:moveTo>
                <a:cubicBezTo>
                  <a:pt x="20026" y="1346"/>
                  <a:pt x="1191" y="20265"/>
                  <a:pt x="0" y="43756"/>
                </a:cubicBezTo>
                <a:lnTo>
                  <a:pt x="4429" y="43756"/>
                </a:lnTo>
                <a:cubicBezTo>
                  <a:pt x="5608" y="22694"/>
                  <a:pt x="22455" y="5751"/>
                  <a:pt x="43482" y="4429"/>
                </a:cubicBezTo>
                <a:lnTo>
                  <a:pt x="43482" y="0"/>
                </a:lnTo>
                <a:close/>
              </a:path>
            </a:pathLst>
          </a:custGeom>
          <a:solidFill>
            <a:srgbClr val="0068E8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41"/>
          <p:cNvSpPr/>
          <p:nvPr/>
        </p:nvSpPr>
        <p:spPr>
          <a:xfrm>
            <a:off x="3473305" y="2815444"/>
            <a:ext cx="1033159" cy="1053225"/>
          </a:xfrm>
          <a:custGeom>
            <a:avLst/>
            <a:gdLst/>
            <a:ahLst/>
            <a:cxnLst/>
            <a:rect l="l" t="t" r="r" b="b"/>
            <a:pathLst>
              <a:path w="43506" h="44351" extrusionOk="0">
                <a:moveTo>
                  <a:pt x="0" y="0"/>
                </a:moveTo>
                <a:cubicBezTo>
                  <a:pt x="893" y="23777"/>
                  <a:pt x="19848" y="43005"/>
                  <a:pt x="43506" y="44351"/>
                </a:cubicBezTo>
                <a:lnTo>
                  <a:pt x="43506" y="39922"/>
                </a:lnTo>
                <a:cubicBezTo>
                  <a:pt x="22289" y="38576"/>
                  <a:pt x="5322" y="21336"/>
                  <a:pt x="4429" y="0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41"/>
          <p:cNvSpPr/>
          <p:nvPr/>
        </p:nvSpPr>
        <p:spPr>
          <a:xfrm>
            <a:off x="4604565" y="2815444"/>
            <a:ext cx="1061157" cy="1054365"/>
          </a:xfrm>
          <a:custGeom>
            <a:avLst/>
            <a:gdLst/>
            <a:ahLst/>
            <a:cxnLst/>
            <a:rect l="l" t="t" r="r" b="b"/>
            <a:pathLst>
              <a:path w="44685" h="44399" extrusionOk="0">
                <a:moveTo>
                  <a:pt x="40267" y="0"/>
                </a:moveTo>
                <a:cubicBezTo>
                  <a:pt x="39338" y="21729"/>
                  <a:pt x="21765" y="39219"/>
                  <a:pt x="0" y="39969"/>
                </a:cubicBezTo>
                <a:lnTo>
                  <a:pt x="0" y="44398"/>
                </a:lnTo>
                <a:cubicBezTo>
                  <a:pt x="24194" y="43636"/>
                  <a:pt x="43768" y="24170"/>
                  <a:pt x="44684" y="0"/>
                </a:cubicBezTo>
                <a:close/>
              </a:path>
            </a:pathLst>
          </a:custGeom>
          <a:solidFill>
            <a:srgbClr val="0068E8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3" name="Google Shape;1593;p41"/>
          <p:cNvSpPr/>
          <p:nvPr/>
        </p:nvSpPr>
        <p:spPr>
          <a:xfrm>
            <a:off x="3712229" y="2683669"/>
            <a:ext cx="117645" cy="43007"/>
          </a:xfrm>
          <a:custGeom>
            <a:avLst/>
            <a:gdLst/>
            <a:ahLst/>
            <a:cxnLst/>
            <a:rect l="l" t="t" r="r" b="b"/>
            <a:pathLst>
              <a:path w="4954" h="1811" extrusionOk="0">
                <a:moveTo>
                  <a:pt x="119" y="1"/>
                </a:moveTo>
                <a:lnTo>
                  <a:pt x="0" y="1513"/>
                </a:lnTo>
                <a:lnTo>
                  <a:pt x="4858" y="1811"/>
                </a:lnTo>
                <a:lnTo>
                  <a:pt x="4953" y="501"/>
                </a:lnTo>
                <a:lnTo>
                  <a:pt x="119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41"/>
          <p:cNvSpPr/>
          <p:nvPr/>
        </p:nvSpPr>
        <p:spPr>
          <a:xfrm>
            <a:off x="3722393" y="2594901"/>
            <a:ext cx="119616" cy="54596"/>
          </a:xfrm>
          <a:custGeom>
            <a:avLst/>
            <a:gdLst/>
            <a:ahLst/>
            <a:cxnLst/>
            <a:rect l="l" t="t" r="r" b="b"/>
            <a:pathLst>
              <a:path w="5037" h="2299" extrusionOk="0">
                <a:moveTo>
                  <a:pt x="275" y="0"/>
                </a:moveTo>
                <a:cubicBezTo>
                  <a:pt x="167" y="488"/>
                  <a:pt x="96" y="989"/>
                  <a:pt x="1" y="1489"/>
                </a:cubicBezTo>
                <a:lnTo>
                  <a:pt x="4799" y="2298"/>
                </a:lnTo>
                <a:cubicBezTo>
                  <a:pt x="4882" y="1858"/>
                  <a:pt x="4942" y="1429"/>
                  <a:pt x="5037" y="1000"/>
                </a:cubicBezTo>
                <a:lnTo>
                  <a:pt x="275" y="0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5" name="Google Shape;1595;p41"/>
          <p:cNvSpPr/>
          <p:nvPr/>
        </p:nvSpPr>
        <p:spPr>
          <a:xfrm>
            <a:off x="3742198" y="2507819"/>
            <a:ext cx="120186" cy="65614"/>
          </a:xfrm>
          <a:custGeom>
            <a:avLst/>
            <a:gdLst/>
            <a:ahLst/>
            <a:cxnLst/>
            <a:rect l="l" t="t" r="r" b="b"/>
            <a:pathLst>
              <a:path w="5061" h="2763" extrusionOk="0">
                <a:moveTo>
                  <a:pt x="429" y="0"/>
                </a:moveTo>
                <a:cubicBezTo>
                  <a:pt x="262" y="476"/>
                  <a:pt x="143" y="976"/>
                  <a:pt x="0" y="1453"/>
                </a:cubicBezTo>
                <a:lnTo>
                  <a:pt x="4679" y="2762"/>
                </a:lnTo>
                <a:cubicBezTo>
                  <a:pt x="4798" y="2346"/>
                  <a:pt x="4905" y="1917"/>
                  <a:pt x="5060" y="1512"/>
                </a:cubicBezTo>
                <a:lnTo>
                  <a:pt x="429" y="0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41"/>
          <p:cNvSpPr/>
          <p:nvPr/>
        </p:nvSpPr>
        <p:spPr>
          <a:xfrm>
            <a:off x="3770743" y="2424109"/>
            <a:ext cx="119355" cy="75517"/>
          </a:xfrm>
          <a:custGeom>
            <a:avLst/>
            <a:gdLst/>
            <a:ahLst/>
            <a:cxnLst/>
            <a:rect l="l" t="t" r="r" b="b"/>
            <a:pathLst>
              <a:path w="5026" h="3180" extrusionOk="0">
                <a:moveTo>
                  <a:pt x="584" y="1"/>
                </a:moveTo>
                <a:cubicBezTo>
                  <a:pt x="370" y="453"/>
                  <a:pt x="179" y="930"/>
                  <a:pt x="1" y="1394"/>
                </a:cubicBezTo>
                <a:lnTo>
                  <a:pt x="4525" y="3180"/>
                </a:lnTo>
                <a:cubicBezTo>
                  <a:pt x="4680" y="2775"/>
                  <a:pt x="4846" y="2370"/>
                  <a:pt x="5025" y="1977"/>
                </a:cubicBezTo>
                <a:lnTo>
                  <a:pt x="584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41"/>
          <p:cNvSpPr/>
          <p:nvPr/>
        </p:nvSpPr>
        <p:spPr>
          <a:xfrm>
            <a:off x="3808074" y="2343818"/>
            <a:ext cx="117360" cy="85135"/>
          </a:xfrm>
          <a:custGeom>
            <a:avLst/>
            <a:gdLst/>
            <a:ahLst/>
            <a:cxnLst/>
            <a:rect l="l" t="t" r="r" b="b"/>
            <a:pathLst>
              <a:path w="4942" h="3585" extrusionOk="0">
                <a:moveTo>
                  <a:pt x="738" y="1"/>
                </a:moveTo>
                <a:cubicBezTo>
                  <a:pt x="488" y="441"/>
                  <a:pt x="226" y="870"/>
                  <a:pt x="0" y="1334"/>
                </a:cubicBezTo>
                <a:lnTo>
                  <a:pt x="4310" y="3584"/>
                </a:lnTo>
                <a:cubicBezTo>
                  <a:pt x="4501" y="3191"/>
                  <a:pt x="4727" y="2822"/>
                  <a:pt x="4941" y="2441"/>
                </a:cubicBezTo>
                <a:lnTo>
                  <a:pt x="738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p41"/>
          <p:cNvSpPr/>
          <p:nvPr/>
        </p:nvSpPr>
        <p:spPr>
          <a:xfrm>
            <a:off x="3854144" y="2268610"/>
            <a:ext cx="113703" cy="93328"/>
          </a:xfrm>
          <a:custGeom>
            <a:avLst/>
            <a:gdLst/>
            <a:ahLst/>
            <a:cxnLst/>
            <a:rect l="l" t="t" r="r" b="b"/>
            <a:pathLst>
              <a:path w="4788" h="3930" extrusionOk="0">
                <a:moveTo>
                  <a:pt x="870" y="1"/>
                </a:moveTo>
                <a:cubicBezTo>
                  <a:pt x="584" y="405"/>
                  <a:pt x="275" y="810"/>
                  <a:pt x="1" y="1239"/>
                </a:cubicBezTo>
                <a:lnTo>
                  <a:pt x="4049" y="3930"/>
                </a:lnTo>
                <a:cubicBezTo>
                  <a:pt x="4275" y="3560"/>
                  <a:pt x="4549" y="3215"/>
                  <a:pt x="4787" y="2858"/>
                </a:cubicBezTo>
                <a:lnTo>
                  <a:pt x="870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9" name="Google Shape;1599;p41"/>
          <p:cNvSpPr/>
          <p:nvPr/>
        </p:nvSpPr>
        <p:spPr>
          <a:xfrm>
            <a:off x="3907600" y="2198484"/>
            <a:ext cx="109428" cy="100974"/>
          </a:xfrm>
          <a:custGeom>
            <a:avLst/>
            <a:gdLst/>
            <a:ahLst/>
            <a:cxnLst/>
            <a:rect l="l" t="t" r="r" b="b"/>
            <a:pathLst>
              <a:path w="4608" h="4252" extrusionOk="0">
                <a:moveTo>
                  <a:pt x="988" y="1"/>
                </a:moveTo>
                <a:lnTo>
                  <a:pt x="0" y="1156"/>
                </a:lnTo>
                <a:lnTo>
                  <a:pt x="3739" y="4251"/>
                </a:lnTo>
                <a:lnTo>
                  <a:pt x="4608" y="3263"/>
                </a:lnTo>
                <a:lnTo>
                  <a:pt x="988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0" name="Google Shape;1600;p41"/>
          <p:cNvSpPr/>
          <p:nvPr/>
        </p:nvSpPr>
        <p:spPr>
          <a:xfrm>
            <a:off x="3968393" y="2134864"/>
            <a:ext cx="103492" cy="107481"/>
          </a:xfrm>
          <a:custGeom>
            <a:avLst/>
            <a:gdLst/>
            <a:ahLst/>
            <a:cxnLst/>
            <a:rect l="l" t="t" r="r" b="b"/>
            <a:pathLst>
              <a:path w="4358" h="4526" extrusionOk="0">
                <a:moveTo>
                  <a:pt x="1107" y="1"/>
                </a:moveTo>
                <a:cubicBezTo>
                  <a:pt x="726" y="346"/>
                  <a:pt x="369" y="703"/>
                  <a:pt x="0" y="1049"/>
                </a:cubicBezTo>
                <a:lnTo>
                  <a:pt x="3405" y="4525"/>
                </a:lnTo>
                <a:cubicBezTo>
                  <a:pt x="3727" y="4216"/>
                  <a:pt x="4036" y="3918"/>
                  <a:pt x="4358" y="3620"/>
                </a:cubicBezTo>
                <a:lnTo>
                  <a:pt x="1107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41"/>
          <p:cNvSpPr/>
          <p:nvPr/>
        </p:nvSpPr>
        <p:spPr>
          <a:xfrm>
            <a:off x="4035955" y="2078606"/>
            <a:ext cx="96439" cy="112278"/>
          </a:xfrm>
          <a:custGeom>
            <a:avLst/>
            <a:gdLst/>
            <a:ahLst/>
            <a:cxnLst/>
            <a:rect l="l" t="t" r="r" b="b"/>
            <a:pathLst>
              <a:path w="4061" h="4728" extrusionOk="0">
                <a:moveTo>
                  <a:pt x="1203" y="1"/>
                </a:moveTo>
                <a:cubicBezTo>
                  <a:pt x="787" y="286"/>
                  <a:pt x="406" y="608"/>
                  <a:pt x="1" y="917"/>
                </a:cubicBezTo>
                <a:lnTo>
                  <a:pt x="3025" y="4727"/>
                </a:lnTo>
                <a:cubicBezTo>
                  <a:pt x="3370" y="4453"/>
                  <a:pt x="3704" y="4168"/>
                  <a:pt x="4061" y="3930"/>
                </a:cubicBezTo>
                <a:lnTo>
                  <a:pt x="1203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41"/>
          <p:cNvSpPr/>
          <p:nvPr/>
        </p:nvSpPr>
        <p:spPr>
          <a:xfrm>
            <a:off x="4109192" y="2029402"/>
            <a:ext cx="88531" cy="116244"/>
          </a:xfrm>
          <a:custGeom>
            <a:avLst/>
            <a:gdLst/>
            <a:ahLst/>
            <a:cxnLst/>
            <a:rect l="l" t="t" r="r" b="b"/>
            <a:pathLst>
              <a:path w="3728" h="4895" extrusionOk="0">
                <a:moveTo>
                  <a:pt x="1298" y="1"/>
                </a:moveTo>
                <a:lnTo>
                  <a:pt x="643" y="382"/>
                </a:lnTo>
                <a:lnTo>
                  <a:pt x="0" y="787"/>
                </a:lnTo>
                <a:lnTo>
                  <a:pt x="2608" y="4894"/>
                </a:lnTo>
                <a:lnTo>
                  <a:pt x="3167" y="4537"/>
                </a:lnTo>
                <a:lnTo>
                  <a:pt x="3727" y="4216"/>
                </a:lnTo>
                <a:lnTo>
                  <a:pt x="1298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41"/>
          <p:cNvSpPr/>
          <p:nvPr/>
        </p:nvSpPr>
        <p:spPr>
          <a:xfrm>
            <a:off x="4187226" y="1988698"/>
            <a:ext cx="79768" cy="118761"/>
          </a:xfrm>
          <a:custGeom>
            <a:avLst/>
            <a:gdLst/>
            <a:ahLst/>
            <a:cxnLst/>
            <a:rect l="l" t="t" r="r" b="b"/>
            <a:pathLst>
              <a:path w="3359" h="5001" extrusionOk="0">
                <a:moveTo>
                  <a:pt x="1382" y="0"/>
                </a:moveTo>
                <a:cubicBezTo>
                  <a:pt x="917" y="203"/>
                  <a:pt x="453" y="405"/>
                  <a:pt x="1" y="643"/>
                </a:cubicBezTo>
                <a:lnTo>
                  <a:pt x="2167" y="5001"/>
                </a:lnTo>
                <a:cubicBezTo>
                  <a:pt x="2560" y="4787"/>
                  <a:pt x="2965" y="4620"/>
                  <a:pt x="3358" y="4441"/>
                </a:cubicBezTo>
                <a:lnTo>
                  <a:pt x="1382" y="0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41"/>
          <p:cNvSpPr/>
          <p:nvPr/>
        </p:nvSpPr>
        <p:spPr>
          <a:xfrm>
            <a:off x="4270081" y="1956473"/>
            <a:ext cx="69556" cy="119901"/>
          </a:xfrm>
          <a:custGeom>
            <a:avLst/>
            <a:gdLst/>
            <a:ahLst/>
            <a:cxnLst/>
            <a:rect l="l" t="t" r="r" b="b"/>
            <a:pathLst>
              <a:path w="2929" h="5049" extrusionOk="0">
                <a:moveTo>
                  <a:pt x="1429" y="0"/>
                </a:moveTo>
                <a:cubicBezTo>
                  <a:pt x="953" y="155"/>
                  <a:pt x="464" y="310"/>
                  <a:pt x="0" y="488"/>
                </a:cubicBezTo>
                <a:lnTo>
                  <a:pt x="1691" y="5048"/>
                </a:lnTo>
                <a:cubicBezTo>
                  <a:pt x="2096" y="4894"/>
                  <a:pt x="2512" y="4774"/>
                  <a:pt x="2929" y="4620"/>
                </a:cubicBezTo>
                <a:lnTo>
                  <a:pt x="1429" y="0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5" name="Google Shape;1605;p41"/>
          <p:cNvSpPr/>
          <p:nvPr/>
        </p:nvSpPr>
        <p:spPr>
          <a:xfrm>
            <a:off x="4355739" y="1932987"/>
            <a:ext cx="59131" cy="119925"/>
          </a:xfrm>
          <a:custGeom>
            <a:avLst/>
            <a:gdLst/>
            <a:ahLst/>
            <a:cxnLst/>
            <a:rect l="l" t="t" r="r" b="b"/>
            <a:pathLst>
              <a:path w="2490" h="5050" extrusionOk="0">
                <a:moveTo>
                  <a:pt x="1477" y="1"/>
                </a:moveTo>
                <a:lnTo>
                  <a:pt x="1" y="346"/>
                </a:lnTo>
                <a:lnTo>
                  <a:pt x="1215" y="5049"/>
                </a:lnTo>
                <a:lnTo>
                  <a:pt x="2489" y="4763"/>
                </a:lnTo>
                <a:lnTo>
                  <a:pt x="1477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6" name="Google Shape;1606;p41"/>
          <p:cNvSpPr/>
          <p:nvPr/>
        </p:nvSpPr>
        <p:spPr>
          <a:xfrm>
            <a:off x="4443961" y="1919142"/>
            <a:ext cx="47804" cy="118785"/>
          </a:xfrm>
          <a:custGeom>
            <a:avLst/>
            <a:gdLst/>
            <a:ahLst/>
            <a:cxnLst/>
            <a:rect l="l" t="t" r="r" b="b"/>
            <a:pathLst>
              <a:path w="2013" h="5002" extrusionOk="0">
                <a:moveTo>
                  <a:pt x="1501" y="0"/>
                </a:moveTo>
                <a:lnTo>
                  <a:pt x="0" y="191"/>
                </a:lnTo>
                <a:lnTo>
                  <a:pt x="703" y="5001"/>
                </a:lnTo>
                <a:lnTo>
                  <a:pt x="2013" y="4834"/>
                </a:lnTo>
                <a:lnTo>
                  <a:pt x="1501" y="0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41"/>
          <p:cNvSpPr/>
          <p:nvPr/>
        </p:nvSpPr>
        <p:spPr>
          <a:xfrm>
            <a:off x="4533584" y="1914345"/>
            <a:ext cx="35930" cy="116220"/>
          </a:xfrm>
          <a:custGeom>
            <a:avLst/>
            <a:gdLst/>
            <a:ahLst/>
            <a:cxnLst/>
            <a:rect l="l" t="t" r="r" b="b"/>
            <a:pathLst>
              <a:path w="1513" h="4894" extrusionOk="0">
                <a:moveTo>
                  <a:pt x="1513" y="0"/>
                </a:moveTo>
                <a:lnTo>
                  <a:pt x="1" y="36"/>
                </a:lnTo>
                <a:lnTo>
                  <a:pt x="203" y="4893"/>
                </a:lnTo>
                <a:lnTo>
                  <a:pt x="1513" y="4858"/>
                </a:lnTo>
                <a:lnTo>
                  <a:pt x="1513" y="0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41"/>
          <p:cNvSpPr/>
          <p:nvPr/>
        </p:nvSpPr>
        <p:spPr>
          <a:xfrm>
            <a:off x="4616154" y="1916316"/>
            <a:ext cx="43007" cy="117645"/>
          </a:xfrm>
          <a:custGeom>
            <a:avLst/>
            <a:gdLst/>
            <a:ahLst/>
            <a:cxnLst/>
            <a:rect l="l" t="t" r="r" b="b"/>
            <a:pathLst>
              <a:path w="1811" h="4954" extrusionOk="0">
                <a:moveTo>
                  <a:pt x="298" y="0"/>
                </a:moveTo>
                <a:lnTo>
                  <a:pt x="0" y="4846"/>
                </a:lnTo>
                <a:lnTo>
                  <a:pt x="1310" y="4953"/>
                </a:lnTo>
                <a:lnTo>
                  <a:pt x="1810" y="119"/>
                </a:lnTo>
                <a:lnTo>
                  <a:pt x="298" y="0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41"/>
          <p:cNvSpPr/>
          <p:nvPr/>
        </p:nvSpPr>
        <p:spPr>
          <a:xfrm>
            <a:off x="4693618" y="1926480"/>
            <a:ext cx="54311" cy="119640"/>
          </a:xfrm>
          <a:custGeom>
            <a:avLst/>
            <a:gdLst/>
            <a:ahLst/>
            <a:cxnLst/>
            <a:rect l="l" t="t" r="r" b="b"/>
            <a:pathLst>
              <a:path w="2287" h="5038" extrusionOk="0">
                <a:moveTo>
                  <a:pt x="798" y="1"/>
                </a:moveTo>
                <a:lnTo>
                  <a:pt x="1" y="4799"/>
                </a:lnTo>
                <a:cubicBezTo>
                  <a:pt x="429" y="4871"/>
                  <a:pt x="858" y="4942"/>
                  <a:pt x="1287" y="5037"/>
                </a:cubicBezTo>
                <a:lnTo>
                  <a:pt x="2287" y="275"/>
                </a:lnTo>
                <a:cubicBezTo>
                  <a:pt x="1798" y="168"/>
                  <a:pt x="1298" y="96"/>
                  <a:pt x="798" y="1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41"/>
          <p:cNvSpPr/>
          <p:nvPr/>
        </p:nvSpPr>
        <p:spPr>
          <a:xfrm>
            <a:off x="4769396" y="1946000"/>
            <a:ext cx="65614" cy="120186"/>
          </a:xfrm>
          <a:custGeom>
            <a:avLst/>
            <a:gdLst/>
            <a:ahLst/>
            <a:cxnLst/>
            <a:rect l="l" t="t" r="r" b="b"/>
            <a:pathLst>
              <a:path w="2763" h="5061" extrusionOk="0">
                <a:moveTo>
                  <a:pt x="1310" y="1"/>
                </a:moveTo>
                <a:lnTo>
                  <a:pt x="1" y="4680"/>
                </a:lnTo>
                <a:cubicBezTo>
                  <a:pt x="417" y="4811"/>
                  <a:pt x="846" y="4918"/>
                  <a:pt x="1263" y="5061"/>
                </a:cubicBezTo>
                <a:lnTo>
                  <a:pt x="2763" y="441"/>
                </a:lnTo>
                <a:cubicBezTo>
                  <a:pt x="2287" y="262"/>
                  <a:pt x="1786" y="143"/>
                  <a:pt x="1310" y="1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41"/>
          <p:cNvSpPr/>
          <p:nvPr/>
        </p:nvSpPr>
        <p:spPr>
          <a:xfrm>
            <a:off x="4843204" y="1974569"/>
            <a:ext cx="75493" cy="119616"/>
          </a:xfrm>
          <a:custGeom>
            <a:avLst/>
            <a:gdLst/>
            <a:ahLst/>
            <a:cxnLst/>
            <a:rect l="l" t="t" r="r" b="b"/>
            <a:pathLst>
              <a:path w="3179" h="5037" extrusionOk="0">
                <a:moveTo>
                  <a:pt x="1786" y="0"/>
                </a:moveTo>
                <a:lnTo>
                  <a:pt x="0" y="4524"/>
                </a:lnTo>
                <a:cubicBezTo>
                  <a:pt x="405" y="4679"/>
                  <a:pt x="810" y="4846"/>
                  <a:pt x="1203" y="5036"/>
                </a:cubicBezTo>
                <a:lnTo>
                  <a:pt x="3179" y="595"/>
                </a:lnTo>
                <a:cubicBezTo>
                  <a:pt x="2727" y="381"/>
                  <a:pt x="2262" y="179"/>
                  <a:pt x="1786" y="0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2" name="Google Shape;1612;p41"/>
          <p:cNvSpPr/>
          <p:nvPr/>
        </p:nvSpPr>
        <p:spPr>
          <a:xfrm>
            <a:off x="4913876" y="2012161"/>
            <a:ext cx="85135" cy="117360"/>
          </a:xfrm>
          <a:custGeom>
            <a:avLst/>
            <a:gdLst/>
            <a:ahLst/>
            <a:cxnLst/>
            <a:rect l="l" t="t" r="r" b="b"/>
            <a:pathLst>
              <a:path w="3585" h="4942" extrusionOk="0">
                <a:moveTo>
                  <a:pt x="2263" y="1"/>
                </a:moveTo>
                <a:lnTo>
                  <a:pt x="1" y="4311"/>
                </a:lnTo>
                <a:cubicBezTo>
                  <a:pt x="394" y="4489"/>
                  <a:pt x="775" y="4727"/>
                  <a:pt x="1156" y="4942"/>
                </a:cubicBezTo>
                <a:lnTo>
                  <a:pt x="3584" y="727"/>
                </a:lnTo>
                <a:cubicBezTo>
                  <a:pt x="3156" y="477"/>
                  <a:pt x="2715" y="227"/>
                  <a:pt x="2263" y="1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3" name="Google Shape;1613;p41"/>
          <p:cNvSpPr/>
          <p:nvPr/>
        </p:nvSpPr>
        <p:spPr>
          <a:xfrm>
            <a:off x="4980892" y="2057970"/>
            <a:ext cx="93613" cy="113964"/>
          </a:xfrm>
          <a:custGeom>
            <a:avLst/>
            <a:gdLst/>
            <a:ahLst/>
            <a:cxnLst/>
            <a:rect l="l" t="t" r="r" b="b"/>
            <a:pathLst>
              <a:path w="3942" h="4799" extrusionOk="0">
                <a:moveTo>
                  <a:pt x="2691" y="0"/>
                </a:moveTo>
                <a:lnTo>
                  <a:pt x="0" y="4048"/>
                </a:lnTo>
                <a:cubicBezTo>
                  <a:pt x="369" y="4287"/>
                  <a:pt x="715" y="4549"/>
                  <a:pt x="1072" y="4799"/>
                </a:cubicBezTo>
                <a:lnTo>
                  <a:pt x="3941" y="870"/>
                </a:lnTo>
                <a:cubicBezTo>
                  <a:pt x="3525" y="572"/>
                  <a:pt x="3120" y="274"/>
                  <a:pt x="2691" y="0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" name="Google Shape;1614;p41"/>
          <p:cNvSpPr/>
          <p:nvPr/>
        </p:nvSpPr>
        <p:spPr>
          <a:xfrm>
            <a:off x="5043371" y="2111402"/>
            <a:ext cx="100974" cy="109452"/>
          </a:xfrm>
          <a:custGeom>
            <a:avLst/>
            <a:gdLst/>
            <a:ahLst/>
            <a:cxnLst/>
            <a:rect l="l" t="t" r="r" b="b"/>
            <a:pathLst>
              <a:path w="4252" h="4609" extrusionOk="0">
                <a:moveTo>
                  <a:pt x="3108" y="1"/>
                </a:moveTo>
                <a:lnTo>
                  <a:pt x="1" y="3751"/>
                </a:lnTo>
                <a:lnTo>
                  <a:pt x="989" y="4608"/>
                </a:lnTo>
                <a:lnTo>
                  <a:pt x="4251" y="1001"/>
                </a:lnTo>
                <a:lnTo>
                  <a:pt x="3108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41"/>
          <p:cNvSpPr/>
          <p:nvPr/>
        </p:nvSpPr>
        <p:spPr>
          <a:xfrm>
            <a:off x="5100769" y="2172480"/>
            <a:ext cx="107196" cy="103515"/>
          </a:xfrm>
          <a:custGeom>
            <a:avLst/>
            <a:gdLst/>
            <a:ahLst/>
            <a:cxnLst/>
            <a:rect l="l" t="t" r="r" b="b"/>
            <a:pathLst>
              <a:path w="4514" h="4359" extrusionOk="0">
                <a:moveTo>
                  <a:pt x="3465" y="0"/>
                </a:moveTo>
                <a:lnTo>
                  <a:pt x="1" y="3406"/>
                </a:lnTo>
                <a:cubicBezTo>
                  <a:pt x="298" y="3715"/>
                  <a:pt x="596" y="4025"/>
                  <a:pt x="894" y="4358"/>
                </a:cubicBezTo>
                <a:lnTo>
                  <a:pt x="4513" y="1096"/>
                </a:lnTo>
                <a:cubicBezTo>
                  <a:pt x="4168" y="727"/>
                  <a:pt x="3811" y="369"/>
                  <a:pt x="3465" y="0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41"/>
          <p:cNvSpPr/>
          <p:nvPr/>
        </p:nvSpPr>
        <p:spPr>
          <a:xfrm>
            <a:off x="5151945" y="2240042"/>
            <a:ext cx="112278" cy="96462"/>
          </a:xfrm>
          <a:custGeom>
            <a:avLst/>
            <a:gdLst/>
            <a:ahLst/>
            <a:cxnLst/>
            <a:rect l="l" t="t" r="r" b="b"/>
            <a:pathLst>
              <a:path w="4728" h="4062" extrusionOk="0">
                <a:moveTo>
                  <a:pt x="3811" y="1"/>
                </a:moveTo>
                <a:lnTo>
                  <a:pt x="1" y="3013"/>
                </a:lnTo>
                <a:cubicBezTo>
                  <a:pt x="275" y="3359"/>
                  <a:pt x="548" y="3692"/>
                  <a:pt x="798" y="4061"/>
                </a:cubicBezTo>
                <a:lnTo>
                  <a:pt x="4727" y="1204"/>
                </a:lnTo>
                <a:cubicBezTo>
                  <a:pt x="4442" y="787"/>
                  <a:pt x="4120" y="394"/>
                  <a:pt x="3811" y="1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41"/>
          <p:cNvSpPr/>
          <p:nvPr/>
        </p:nvSpPr>
        <p:spPr>
          <a:xfrm>
            <a:off x="5197184" y="2312994"/>
            <a:ext cx="116244" cy="88816"/>
          </a:xfrm>
          <a:custGeom>
            <a:avLst/>
            <a:gdLst/>
            <a:ahLst/>
            <a:cxnLst/>
            <a:rect l="l" t="t" r="r" b="b"/>
            <a:pathLst>
              <a:path w="4895" h="3740" extrusionOk="0">
                <a:moveTo>
                  <a:pt x="4108" y="1"/>
                </a:moveTo>
                <a:lnTo>
                  <a:pt x="1" y="2620"/>
                </a:lnTo>
                <a:lnTo>
                  <a:pt x="358" y="3168"/>
                </a:lnTo>
                <a:lnTo>
                  <a:pt x="679" y="3739"/>
                </a:lnTo>
                <a:lnTo>
                  <a:pt x="4894" y="1299"/>
                </a:lnTo>
                <a:lnTo>
                  <a:pt x="4513" y="644"/>
                </a:lnTo>
                <a:lnTo>
                  <a:pt x="4108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8" name="Google Shape;1618;p41"/>
          <p:cNvSpPr/>
          <p:nvPr/>
        </p:nvSpPr>
        <p:spPr>
          <a:xfrm>
            <a:off x="5235370" y="2391313"/>
            <a:ext cx="118761" cy="79768"/>
          </a:xfrm>
          <a:custGeom>
            <a:avLst/>
            <a:gdLst/>
            <a:ahLst/>
            <a:cxnLst/>
            <a:rect l="l" t="t" r="r" b="b"/>
            <a:pathLst>
              <a:path w="5001" h="3359" extrusionOk="0">
                <a:moveTo>
                  <a:pt x="4358" y="1"/>
                </a:moveTo>
                <a:lnTo>
                  <a:pt x="0" y="2168"/>
                </a:lnTo>
                <a:cubicBezTo>
                  <a:pt x="214" y="2549"/>
                  <a:pt x="381" y="2965"/>
                  <a:pt x="560" y="3358"/>
                </a:cubicBezTo>
                <a:lnTo>
                  <a:pt x="5001" y="1370"/>
                </a:lnTo>
                <a:cubicBezTo>
                  <a:pt x="4798" y="918"/>
                  <a:pt x="4596" y="453"/>
                  <a:pt x="4358" y="1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9" name="Google Shape;1619;p41"/>
          <p:cNvSpPr/>
          <p:nvPr/>
        </p:nvSpPr>
        <p:spPr>
          <a:xfrm>
            <a:off x="5266455" y="2473883"/>
            <a:ext cx="120186" cy="69865"/>
          </a:xfrm>
          <a:custGeom>
            <a:avLst/>
            <a:gdLst/>
            <a:ahLst/>
            <a:cxnLst/>
            <a:rect l="l" t="t" r="r" b="b"/>
            <a:pathLst>
              <a:path w="5061" h="2942" extrusionOk="0">
                <a:moveTo>
                  <a:pt x="4561" y="0"/>
                </a:moveTo>
                <a:lnTo>
                  <a:pt x="1" y="1703"/>
                </a:lnTo>
                <a:cubicBezTo>
                  <a:pt x="155" y="2108"/>
                  <a:pt x="286" y="2525"/>
                  <a:pt x="429" y="2941"/>
                </a:cubicBezTo>
                <a:lnTo>
                  <a:pt x="5061" y="1429"/>
                </a:lnTo>
                <a:cubicBezTo>
                  <a:pt x="4894" y="953"/>
                  <a:pt x="4739" y="477"/>
                  <a:pt x="4561" y="0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41"/>
          <p:cNvSpPr/>
          <p:nvPr/>
        </p:nvSpPr>
        <p:spPr>
          <a:xfrm>
            <a:off x="5289918" y="2559826"/>
            <a:ext cx="119925" cy="58846"/>
          </a:xfrm>
          <a:custGeom>
            <a:avLst/>
            <a:gdLst/>
            <a:ahLst/>
            <a:cxnLst/>
            <a:rect l="l" t="t" r="r" b="b"/>
            <a:pathLst>
              <a:path w="5050" h="2478" extrusionOk="0">
                <a:moveTo>
                  <a:pt x="4704" y="1"/>
                </a:moveTo>
                <a:lnTo>
                  <a:pt x="1" y="1203"/>
                </a:lnTo>
                <a:lnTo>
                  <a:pt x="287" y="2477"/>
                </a:lnTo>
                <a:lnTo>
                  <a:pt x="5049" y="1477"/>
                </a:lnTo>
                <a:lnTo>
                  <a:pt x="4704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41"/>
          <p:cNvSpPr/>
          <p:nvPr/>
        </p:nvSpPr>
        <p:spPr>
          <a:xfrm>
            <a:off x="5305187" y="2648048"/>
            <a:ext cx="118785" cy="47519"/>
          </a:xfrm>
          <a:custGeom>
            <a:avLst/>
            <a:gdLst/>
            <a:ahLst/>
            <a:cxnLst/>
            <a:rect l="l" t="t" r="r" b="b"/>
            <a:pathLst>
              <a:path w="5002" h="2001" extrusionOk="0">
                <a:moveTo>
                  <a:pt x="4811" y="1"/>
                </a:moveTo>
                <a:lnTo>
                  <a:pt x="1" y="703"/>
                </a:lnTo>
                <a:lnTo>
                  <a:pt x="156" y="2001"/>
                </a:lnTo>
                <a:lnTo>
                  <a:pt x="5001" y="1501"/>
                </a:lnTo>
                <a:lnTo>
                  <a:pt x="4811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41"/>
          <p:cNvSpPr/>
          <p:nvPr/>
        </p:nvSpPr>
        <p:spPr>
          <a:xfrm>
            <a:off x="5312264" y="2737409"/>
            <a:ext cx="116220" cy="35930"/>
          </a:xfrm>
          <a:custGeom>
            <a:avLst/>
            <a:gdLst/>
            <a:ahLst/>
            <a:cxnLst/>
            <a:rect l="l" t="t" r="r" b="b"/>
            <a:pathLst>
              <a:path w="4894" h="1513" extrusionOk="0">
                <a:moveTo>
                  <a:pt x="4858" y="0"/>
                </a:moveTo>
                <a:lnTo>
                  <a:pt x="1" y="202"/>
                </a:lnTo>
                <a:lnTo>
                  <a:pt x="36" y="1512"/>
                </a:lnTo>
                <a:lnTo>
                  <a:pt x="4894" y="1512"/>
                </a:lnTo>
                <a:lnTo>
                  <a:pt x="4858" y="0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41"/>
          <p:cNvSpPr/>
          <p:nvPr/>
        </p:nvSpPr>
        <p:spPr>
          <a:xfrm>
            <a:off x="5308868" y="2820241"/>
            <a:ext cx="117930" cy="43007"/>
          </a:xfrm>
          <a:custGeom>
            <a:avLst/>
            <a:gdLst/>
            <a:ahLst/>
            <a:cxnLst/>
            <a:rect l="l" t="t" r="r" b="b"/>
            <a:pathLst>
              <a:path w="4966" h="1811" extrusionOk="0">
                <a:moveTo>
                  <a:pt x="108" y="1"/>
                </a:moveTo>
                <a:lnTo>
                  <a:pt x="1" y="1310"/>
                </a:lnTo>
                <a:lnTo>
                  <a:pt x="4846" y="1810"/>
                </a:lnTo>
                <a:lnTo>
                  <a:pt x="4966" y="298"/>
                </a:lnTo>
                <a:lnTo>
                  <a:pt x="108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4" name="Google Shape;1624;p41"/>
          <p:cNvSpPr/>
          <p:nvPr/>
        </p:nvSpPr>
        <p:spPr>
          <a:xfrm>
            <a:off x="5296995" y="2897420"/>
            <a:ext cx="119331" cy="54596"/>
          </a:xfrm>
          <a:custGeom>
            <a:avLst/>
            <a:gdLst/>
            <a:ahLst/>
            <a:cxnLst/>
            <a:rect l="l" t="t" r="r" b="b"/>
            <a:pathLst>
              <a:path w="5025" h="2299" extrusionOk="0">
                <a:moveTo>
                  <a:pt x="239" y="1"/>
                </a:moveTo>
                <a:cubicBezTo>
                  <a:pt x="155" y="430"/>
                  <a:pt x="96" y="870"/>
                  <a:pt x="1" y="1287"/>
                </a:cubicBezTo>
                <a:lnTo>
                  <a:pt x="4751" y="2299"/>
                </a:lnTo>
                <a:cubicBezTo>
                  <a:pt x="4858" y="1811"/>
                  <a:pt x="4942" y="1311"/>
                  <a:pt x="5025" y="811"/>
                </a:cubicBezTo>
                <a:lnTo>
                  <a:pt x="239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5" name="Google Shape;1625;p41"/>
          <p:cNvSpPr/>
          <p:nvPr/>
        </p:nvSpPr>
        <p:spPr>
          <a:xfrm>
            <a:off x="5276643" y="2973483"/>
            <a:ext cx="120186" cy="65353"/>
          </a:xfrm>
          <a:custGeom>
            <a:avLst/>
            <a:gdLst/>
            <a:ahLst/>
            <a:cxnLst/>
            <a:rect l="l" t="t" r="r" b="b"/>
            <a:pathLst>
              <a:path w="5061" h="2752" extrusionOk="0">
                <a:moveTo>
                  <a:pt x="381" y="1"/>
                </a:moveTo>
                <a:cubicBezTo>
                  <a:pt x="250" y="417"/>
                  <a:pt x="155" y="846"/>
                  <a:pt x="0" y="1251"/>
                </a:cubicBezTo>
                <a:lnTo>
                  <a:pt x="4632" y="2751"/>
                </a:lnTo>
                <a:cubicBezTo>
                  <a:pt x="4799" y="2275"/>
                  <a:pt x="4918" y="1787"/>
                  <a:pt x="5060" y="1299"/>
                </a:cubicBezTo>
                <a:lnTo>
                  <a:pt x="381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41"/>
          <p:cNvSpPr/>
          <p:nvPr/>
        </p:nvSpPr>
        <p:spPr>
          <a:xfrm>
            <a:off x="5248645" y="3047006"/>
            <a:ext cx="119355" cy="75802"/>
          </a:xfrm>
          <a:custGeom>
            <a:avLst/>
            <a:gdLst/>
            <a:ahLst/>
            <a:cxnLst/>
            <a:rect l="l" t="t" r="r" b="b"/>
            <a:pathLst>
              <a:path w="5026" h="3192" extrusionOk="0">
                <a:moveTo>
                  <a:pt x="513" y="0"/>
                </a:moveTo>
                <a:cubicBezTo>
                  <a:pt x="358" y="417"/>
                  <a:pt x="191" y="822"/>
                  <a:pt x="1" y="1215"/>
                </a:cubicBezTo>
                <a:lnTo>
                  <a:pt x="4430" y="3191"/>
                </a:lnTo>
                <a:cubicBezTo>
                  <a:pt x="4656" y="2727"/>
                  <a:pt x="4846" y="2263"/>
                  <a:pt x="5025" y="1786"/>
                </a:cubicBezTo>
                <a:lnTo>
                  <a:pt x="513" y="0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7" name="Google Shape;1627;p41"/>
          <p:cNvSpPr/>
          <p:nvPr/>
        </p:nvSpPr>
        <p:spPr>
          <a:xfrm>
            <a:off x="5213308" y="3117678"/>
            <a:ext cx="117360" cy="85135"/>
          </a:xfrm>
          <a:custGeom>
            <a:avLst/>
            <a:gdLst/>
            <a:ahLst/>
            <a:cxnLst/>
            <a:rect l="l" t="t" r="r" b="b"/>
            <a:pathLst>
              <a:path w="4942" h="3585" extrusionOk="0">
                <a:moveTo>
                  <a:pt x="631" y="1"/>
                </a:moveTo>
                <a:cubicBezTo>
                  <a:pt x="453" y="406"/>
                  <a:pt x="215" y="775"/>
                  <a:pt x="0" y="1156"/>
                </a:cubicBezTo>
                <a:lnTo>
                  <a:pt x="4215" y="3585"/>
                </a:lnTo>
                <a:cubicBezTo>
                  <a:pt x="4465" y="3156"/>
                  <a:pt x="4715" y="2704"/>
                  <a:pt x="4941" y="2263"/>
                </a:cubicBezTo>
                <a:lnTo>
                  <a:pt x="631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8" name="Google Shape;1628;p41"/>
          <p:cNvSpPr/>
          <p:nvPr/>
        </p:nvSpPr>
        <p:spPr>
          <a:xfrm>
            <a:off x="5170895" y="3184979"/>
            <a:ext cx="113964" cy="93328"/>
          </a:xfrm>
          <a:custGeom>
            <a:avLst/>
            <a:gdLst/>
            <a:ahLst/>
            <a:cxnLst/>
            <a:rect l="l" t="t" r="r" b="b"/>
            <a:pathLst>
              <a:path w="4799" h="3930" extrusionOk="0">
                <a:moveTo>
                  <a:pt x="750" y="1"/>
                </a:moveTo>
                <a:cubicBezTo>
                  <a:pt x="512" y="358"/>
                  <a:pt x="250" y="715"/>
                  <a:pt x="0" y="1072"/>
                </a:cubicBezTo>
                <a:lnTo>
                  <a:pt x="3929" y="3930"/>
                </a:lnTo>
                <a:cubicBezTo>
                  <a:pt x="4215" y="3513"/>
                  <a:pt x="4525" y="3108"/>
                  <a:pt x="4799" y="2691"/>
                </a:cubicBezTo>
                <a:lnTo>
                  <a:pt x="750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41"/>
          <p:cNvSpPr/>
          <p:nvPr/>
        </p:nvSpPr>
        <p:spPr>
          <a:xfrm>
            <a:off x="5121976" y="3247458"/>
            <a:ext cx="109452" cy="100689"/>
          </a:xfrm>
          <a:custGeom>
            <a:avLst/>
            <a:gdLst/>
            <a:ahLst/>
            <a:cxnLst/>
            <a:rect l="l" t="t" r="r" b="b"/>
            <a:pathLst>
              <a:path w="4609" h="4240" extrusionOk="0">
                <a:moveTo>
                  <a:pt x="858" y="1"/>
                </a:moveTo>
                <a:lnTo>
                  <a:pt x="1" y="989"/>
                </a:lnTo>
                <a:lnTo>
                  <a:pt x="3620" y="4239"/>
                </a:lnTo>
                <a:lnTo>
                  <a:pt x="4608" y="3096"/>
                </a:lnTo>
                <a:lnTo>
                  <a:pt x="858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0" name="Google Shape;1630;p41"/>
          <p:cNvSpPr/>
          <p:nvPr/>
        </p:nvSpPr>
        <p:spPr>
          <a:xfrm>
            <a:off x="5066834" y="3304571"/>
            <a:ext cx="103515" cy="107196"/>
          </a:xfrm>
          <a:custGeom>
            <a:avLst/>
            <a:gdLst/>
            <a:ahLst/>
            <a:cxnLst/>
            <a:rect l="l" t="t" r="r" b="b"/>
            <a:pathLst>
              <a:path w="4359" h="4514" extrusionOk="0">
                <a:moveTo>
                  <a:pt x="965" y="1"/>
                </a:moveTo>
                <a:cubicBezTo>
                  <a:pt x="644" y="310"/>
                  <a:pt x="334" y="608"/>
                  <a:pt x="1" y="906"/>
                </a:cubicBezTo>
                <a:lnTo>
                  <a:pt x="3263" y="4513"/>
                </a:lnTo>
                <a:cubicBezTo>
                  <a:pt x="3632" y="4180"/>
                  <a:pt x="3989" y="3823"/>
                  <a:pt x="4359" y="3478"/>
                </a:cubicBezTo>
                <a:lnTo>
                  <a:pt x="965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1" name="Google Shape;1631;p41"/>
          <p:cNvSpPr/>
          <p:nvPr/>
        </p:nvSpPr>
        <p:spPr>
          <a:xfrm>
            <a:off x="5006325" y="3356032"/>
            <a:ext cx="96724" cy="112278"/>
          </a:xfrm>
          <a:custGeom>
            <a:avLst/>
            <a:gdLst/>
            <a:ahLst/>
            <a:cxnLst/>
            <a:rect l="l" t="t" r="r" b="b"/>
            <a:pathLst>
              <a:path w="4073" h="4728" extrusionOk="0">
                <a:moveTo>
                  <a:pt x="1049" y="1"/>
                </a:moveTo>
                <a:cubicBezTo>
                  <a:pt x="703" y="263"/>
                  <a:pt x="370" y="549"/>
                  <a:pt x="1" y="799"/>
                </a:cubicBezTo>
                <a:lnTo>
                  <a:pt x="2870" y="4728"/>
                </a:lnTo>
                <a:cubicBezTo>
                  <a:pt x="3287" y="4442"/>
                  <a:pt x="3668" y="4120"/>
                  <a:pt x="4073" y="3811"/>
                </a:cubicBezTo>
                <a:lnTo>
                  <a:pt x="1049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2" name="Google Shape;1632;p41"/>
          <p:cNvSpPr/>
          <p:nvPr/>
        </p:nvSpPr>
        <p:spPr>
          <a:xfrm>
            <a:off x="4941020" y="3401271"/>
            <a:ext cx="88816" cy="115959"/>
          </a:xfrm>
          <a:custGeom>
            <a:avLst/>
            <a:gdLst/>
            <a:ahLst/>
            <a:cxnLst/>
            <a:rect l="l" t="t" r="r" b="b"/>
            <a:pathLst>
              <a:path w="3740" h="4883" extrusionOk="0">
                <a:moveTo>
                  <a:pt x="1132" y="1"/>
                </a:moveTo>
                <a:lnTo>
                  <a:pt x="572" y="346"/>
                </a:lnTo>
                <a:lnTo>
                  <a:pt x="1" y="680"/>
                </a:lnTo>
                <a:lnTo>
                  <a:pt x="2441" y="4882"/>
                </a:lnTo>
                <a:lnTo>
                  <a:pt x="3096" y="4513"/>
                </a:lnTo>
                <a:lnTo>
                  <a:pt x="3739" y="4097"/>
                </a:lnTo>
                <a:lnTo>
                  <a:pt x="1132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3" name="Google Shape;1633;p41"/>
          <p:cNvSpPr/>
          <p:nvPr/>
        </p:nvSpPr>
        <p:spPr>
          <a:xfrm>
            <a:off x="4871748" y="3439457"/>
            <a:ext cx="79768" cy="118761"/>
          </a:xfrm>
          <a:custGeom>
            <a:avLst/>
            <a:gdLst/>
            <a:ahLst/>
            <a:cxnLst/>
            <a:rect l="l" t="t" r="r" b="b"/>
            <a:pathLst>
              <a:path w="3359" h="5001" extrusionOk="0">
                <a:moveTo>
                  <a:pt x="1191" y="0"/>
                </a:moveTo>
                <a:cubicBezTo>
                  <a:pt x="810" y="215"/>
                  <a:pt x="405" y="369"/>
                  <a:pt x="1" y="560"/>
                </a:cubicBezTo>
                <a:lnTo>
                  <a:pt x="1989" y="5001"/>
                </a:lnTo>
                <a:cubicBezTo>
                  <a:pt x="2453" y="4786"/>
                  <a:pt x="2918" y="4596"/>
                  <a:pt x="3358" y="4358"/>
                </a:cubicBezTo>
                <a:lnTo>
                  <a:pt x="1191" y="0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4" name="Google Shape;1634;p41"/>
          <p:cNvSpPr/>
          <p:nvPr/>
        </p:nvSpPr>
        <p:spPr>
          <a:xfrm>
            <a:off x="4799366" y="3470542"/>
            <a:ext cx="69580" cy="119925"/>
          </a:xfrm>
          <a:custGeom>
            <a:avLst/>
            <a:gdLst/>
            <a:ahLst/>
            <a:cxnLst/>
            <a:rect l="l" t="t" r="r" b="b"/>
            <a:pathLst>
              <a:path w="2930" h="5050" extrusionOk="0">
                <a:moveTo>
                  <a:pt x="1239" y="1"/>
                </a:moveTo>
                <a:cubicBezTo>
                  <a:pt x="822" y="156"/>
                  <a:pt x="405" y="275"/>
                  <a:pt x="1" y="430"/>
                </a:cubicBezTo>
                <a:lnTo>
                  <a:pt x="1501" y="5049"/>
                </a:lnTo>
                <a:cubicBezTo>
                  <a:pt x="1977" y="4882"/>
                  <a:pt x="2453" y="4740"/>
                  <a:pt x="2930" y="4561"/>
                </a:cubicBezTo>
                <a:lnTo>
                  <a:pt x="1239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5" name="Google Shape;1635;p41"/>
          <p:cNvSpPr/>
          <p:nvPr/>
        </p:nvSpPr>
        <p:spPr>
          <a:xfrm>
            <a:off x="4724157" y="3493744"/>
            <a:ext cx="59108" cy="120186"/>
          </a:xfrm>
          <a:custGeom>
            <a:avLst/>
            <a:gdLst/>
            <a:ahLst/>
            <a:cxnLst/>
            <a:rect l="l" t="t" r="r" b="b"/>
            <a:pathLst>
              <a:path w="2489" h="5061" extrusionOk="0">
                <a:moveTo>
                  <a:pt x="1274" y="0"/>
                </a:moveTo>
                <a:lnTo>
                  <a:pt x="1" y="298"/>
                </a:lnTo>
                <a:lnTo>
                  <a:pt x="1001" y="5060"/>
                </a:lnTo>
                <a:lnTo>
                  <a:pt x="2489" y="4715"/>
                </a:lnTo>
                <a:lnTo>
                  <a:pt x="1274" y="0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6" name="Google Shape;1636;p41"/>
          <p:cNvSpPr/>
          <p:nvPr/>
        </p:nvSpPr>
        <p:spPr>
          <a:xfrm>
            <a:off x="4647263" y="3509013"/>
            <a:ext cx="47804" cy="118761"/>
          </a:xfrm>
          <a:custGeom>
            <a:avLst/>
            <a:gdLst/>
            <a:ahLst/>
            <a:cxnLst/>
            <a:rect l="l" t="t" r="r" b="b"/>
            <a:pathLst>
              <a:path w="2013" h="5001" extrusionOk="0">
                <a:moveTo>
                  <a:pt x="1298" y="0"/>
                </a:moveTo>
                <a:lnTo>
                  <a:pt x="0" y="167"/>
                </a:lnTo>
                <a:lnTo>
                  <a:pt x="500" y="5001"/>
                </a:lnTo>
                <a:lnTo>
                  <a:pt x="2012" y="4810"/>
                </a:lnTo>
                <a:lnTo>
                  <a:pt x="1298" y="0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7" name="Google Shape;1637;p41"/>
          <p:cNvSpPr/>
          <p:nvPr/>
        </p:nvSpPr>
        <p:spPr>
          <a:xfrm>
            <a:off x="4569490" y="3516066"/>
            <a:ext cx="35930" cy="116529"/>
          </a:xfrm>
          <a:custGeom>
            <a:avLst/>
            <a:gdLst/>
            <a:ahLst/>
            <a:cxnLst/>
            <a:rect l="l" t="t" r="r" b="b"/>
            <a:pathLst>
              <a:path w="1513" h="4907" extrusionOk="0">
                <a:moveTo>
                  <a:pt x="1310" y="1"/>
                </a:moveTo>
                <a:lnTo>
                  <a:pt x="1" y="36"/>
                </a:lnTo>
                <a:lnTo>
                  <a:pt x="1" y="4906"/>
                </a:lnTo>
                <a:lnTo>
                  <a:pt x="1513" y="4870"/>
                </a:lnTo>
                <a:lnTo>
                  <a:pt x="1310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41"/>
          <p:cNvSpPr/>
          <p:nvPr/>
        </p:nvSpPr>
        <p:spPr>
          <a:xfrm>
            <a:off x="4479582" y="3512955"/>
            <a:ext cx="43292" cy="117645"/>
          </a:xfrm>
          <a:custGeom>
            <a:avLst/>
            <a:gdLst/>
            <a:ahLst/>
            <a:cxnLst/>
            <a:rect l="l" t="t" r="r" b="b"/>
            <a:pathLst>
              <a:path w="1823" h="4954" extrusionOk="0">
                <a:moveTo>
                  <a:pt x="513" y="1"/>
                </a:moveTo>
                <a:lnTo>
                  <a:pt x="1" y="4835"/>
                </a:lnTo>
                <a:lnTo>
                  <a:pt x="1513" y="4954"/>
                </a:lnTo>
                <a:lnTo>
                  <a:pt x="1822" y="108"/>
                </a:lnTo>
                <a:lnTo>
                  <a:pt x="513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9" name="Google Shape;1639;p41"/>
          <p:cNvSpPr/>
          <p:nvPr/>
        </p:nvSpPr>
        <p:spPr>
          <a:xfrm>
            <a:off x="4390814" y="3500797"/>
            <a:ext cx="54572" cy="119640"/>
          </a:xfrm>
          <a:custGeom>
            <a:avLst/>
            <a:gdLst/>
            <a:ahLst/>
            <a:cxnLst/>
            <a:rect l="l" t="t" r="r" b="b"/>
            <a:pathLst>
              <a:path w="2298" h="5038" extrusionOk="0">
                <a:moveTo>
                  <a:pt x="1012" y="1"/>
                </a:moveTo>
                <a:lnTo>
                  <a:pt x="0" y="4763"/>
                </a:lnTo>
                <a:cubicBezTo>
                  <a:pt x="500" y="4870"/>
                  <a:pt x="1000" y="4942"/>
                  <a:pt x="1488" y="5037"/>
                </a:cubicBezTo>
                <a:lnTo>
                  <a:pt x="2298" y="239"/>
                </a:lnTo>
                <a:cubicBezTo>
                  <a:pt x="1869" y="156"/>
                  <a:pt x="1441" y="96"/>
                  <a:pt x="1012" y="1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0" name="Google Shape;1640;p41"/>
          <p:cNvSpPr/>
          <p:nvPr/>
        </p:nvSpPr>
        <p:spPr>
          <a:xfrm>
            <a:off x="4303993" y="3480730"/>
            <a:ext cx="65638" cy="120186"/>
          </a:xfrm>
          <a:custGeom>
            <a:avLst/>
            <a:gdLst/>
            <a:ahLst/>
            <a:cxnLst/>
            <a:rect l="l" t="t" r="r" b="b"/>
            <a:pathLst>
              <a:path w="2764" h="5061" extrusionOk="0">
                <a:moveTo>
                  <a:pt x="1501" y="1"/>
                </a:moveTo>
                <a:lnTo>
                  <a:pt x="1" y="4620"/>
                </a:lnTo>
                <a:cubicBezTo>
                  <a:pt x="477" y="4799"/>
                  <a:pt x="965" y="4906"/>
                  <a:pt x="1453" y="5061"/>
                </a:cubicBezTo>
                <a:lnTo>
                  <a:pt x="2763" y="370"/>
                </a:lnTo>
                <a:cubicBezTo>
                  <a:pt x="2334" y="251"/>
                  <a:pt x="1918" y="143"/>
                  <a:pt x="1501" y="1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1" name="Google Shape;1641;p41"/>
          <p:cNvSpPr/>
          <p:nvPr/>
        </p:nvSpPr>
        <p:spPr>
          <a:xfrm>
            <a:off x="4220022" y="3452732"/>
            <a:ext cx="75802" cy="119355"/>
          </a:xfrm>
          <a:custGeom>
            <a:avLst/>
            <a:gdLst/>
            <a:ahLst/>
            <a:cxnLst/>
            <a:rect l="l" t="t" r="r" b="b"/>
            <a:pathLst>
              <a:path w="3192" h="5026" extrusionOk="0">
                <a:moveTo>
                  <a:pt x="1977" y="1"/>
                </a:moveTo>
                <a:lnTo>
                  <a:pt x="1" y="4430"/>
                </a:lnTo>
                <a:cubicBezTo>
                  <a:pt x="465" y="4656"/>
                  <a:pt x="929" y="4847"/>
                  <a:pt x="1406" y="5025"/>
                </a:cubicBezTo>
                <a:lnTo>
                  <a:pt x="3192" y="501"/>
                </a:lnTo>
                <a:cubicBezTo>
                  <a:pt x="2787" y="358"/>
                  <a:pt x="2382" y="191"/>
                  <a:pt x="1977" y="1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p41"/>
          <p:cNvSpPr/>
          <p:nvPr/>
        </p:nvSpPr>
        <p:spPr>
          <a:xfrm>
            <a:off x="4140016" y="3417395"/>
            <a:ext cx="85111" cy="117360"/>
          </a:xfrm>
          <a:custGeom>
            <a:avLst/>
            <a:gdLst/>
            <a:ahLst/>
            <a:cxnLst/>
            <a:rect l="l" t="t" r="r" b="b"/>
            <a:pathLst>
              <a:path w="3584" h="4942" extrusionOk="0">
                <a:moveTo>
                  <a:pt x="2429" y="1"/>
                </a:moveTo>
                <a:lnTo>
                  <a:pt x="0" y="4203"/>
                </a:lnTo>
                <a:cubicBezTo>
                  <a:pt x="429" y="4453"/>
                  <a:pt x="869" y="4715"/>
                  <a:pt x="1322" y="4942"/>
                </a:cubicBezTo>
                <a:lnTo>
                  <a:pt x="3584" y="632"/>
                </a:lnTo>
                <a:cubicBezTo>
                  <a:pt x="3179" y="441"/>
                  <a:pt x="2810" y="215"/>
                  <a:pt x="2429" y="1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643;p41"/>
          <p:cNvSpPr/>
          <p:nvPr/>
        </p:nvSpPr>
        <p:spPr>
          <a:xfrm>
            <a:off x="4064523" y="3374982"/>
            <a:ext cx="93613" cy="113964"/>
          </a:xfrm>
          <a:custGeom>
            <a:avLst/>
            <a:gdLst/>
            <a:ahLst/>
            <a:cxnLst/>
            <a:rect l="l" t="t" r="r" b="b"/>
            <a:pathLst>
              <a:path w="3942" h="4799" extrusionOk="0">
                <a:moveTo>
                  <a:pt x="2858" y="1"/>
                </a:moveTo>
                <a:lnTo>
                  <a:pt x="0" y="3930"/>
                </a:lnTo>
                <a:cubicBezTo>
                  <a:pt x="417" y="4215"/>
                  <a:pt x="822" y="4525"/>
                  <a:pt x="1238" y="4799"/>
                </a:cubicBezTo>
                <a:lnTo>
                  <a:pt x="3941" y="751"/>
                </a:lnTo>
                <a:cubicBezTo>
                  <a:pt x="3572" y="513"/>
                  <a:pt x="3227" y="251"/>
                  <a:pt x="2858" y="1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644;p41"/>
          <p:cNvSpPr/>
          <p:nvPr/>
        </p:nvSpPr>
        <p:spPr>
          <a:xfrm>
            <a:off x="3994682" y="3326063"/>
            <a:ext cx="100951" cy="109167"/>
          </a:xfrm>
          <a:custGeom>
            <a:avLst/>
            <a:gdLst/>
            <a:ahLst/>
            <a:cxnLst/>
            <a:rect l="l" t="t" r="r" b="b"/>
            <a:pathLst>
              <a:path w="4251" h="4597" extrusionOk="0">
                <a:moveTo>
                  <a:pt x="3251" y="1"/>
                </a:moveTo>
                <a:lnTo>
                  <a:pt x="0" y="3608"/>
                </a:lnTo>
                <a:lnTo>
                  <a:pt x="1143" y="4597"/>
                </a:lnTo>
                <a:lnTo>
                  <a:pt x="4251" y="858"/>
                </a:lnTo>
                <a:lnTo>
                  <a:pt x="3251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5" name="Google Shape;1645;p41"/>
          <p:cNvSpPr/>
          <p:nvPr/>
        </p:nvSpPr>
        <p:spPr>
          <a:xfrm>
            <a:off x="3930777" y="3270945"/>
            <a:ext cx="107457" cy="103492"/>
          </a:xfrm>
          <a:custGeom>
            <a:avLst/>
            <a:gdLst/>
            <a:ahLst/>
            <a:cxnLst/>
            <a:rect l="l" t="t" r="r" b="b"/>
            <a:pathLst>
              <a:path w="4525" h="4358" extrusionOk="0">
                <a:moveTo>
                  <a:pt x="3632" y="0"/>
                </a:moveTo>
                <a:lnTo>
                  <a:pt x="1" y="3250"/>
                </a:lnTo>
                <a:cubicBezTo>
                  <a:pt x="346" y="3631"/>
                  <a:pt x="703" y="3989"/>
                  <a:pt x="1048" y="4358"/>
                </a:cubicBezTo>
                <a:lnTo>
                  <a:pt x="4525" y="953"/>
                </a:lnTo>
                <a:cubicBezTo>
                  <a:pt x="4227" y="631"/>
                  <a:pt x="3930" y="322"/>
                  <a:pt x="3632" y="0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6" name="Google Shape;1646;p41"/>
          <p:cNvSpPr/>
          <p:nvPr/>
        </p:nvSpPr>
        <p:spPr>
          <a:xfrm>
            <a:off x="3874519" y="3210436"/>
            <a:ext cx="112254" cy="96439"/>
          </a:xfrm>
          <a:custGeom>
            <a:avLst/>
            <a:gdLst/>
            <a:ahLst/>
            <a:cxnLst/>
            <a:rect l="l" t="t" r="r" b="b"/>
            <a:pathLst>
              <a:path w="4727" h="4061" extrusionOk="0">
                <a:moveTo>
                  <a:pt x="3929" y="0"/>
                </a:moveTo>
                <a:lnTo>
                  <a:pt x="0" y="2858"/>
                </a:lnTo>
                <a:cubicBezTo>
                  <a:pt x="286" y="3274"/>
                  <a:pt x="607" y="3667"/>
                  <a:pt x="917" y="4060"/>
                </a:cubicBezTo>
                <a:lnTo>
                  <a:pt x="4727" y="1036"/>
                </a:lnTo>
                <a:cubicBezTo>
                  <a:pt x="4465" y="691"/>
                  <a:pt x="4179" y="357"/>
                  <a:pt x="3929" y="0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7" name="Google Shape;1647;p41"/>
          <p:cNvSpPr/>
          <p:nvPr/>
        </p:nvSpPr>
        <p:spPr>
          <a:xfrm>
            <a:off x="3825600" y="3145107"/>
            <a:ext cx="116220" cy="88531"/>
          </a:xfrm>
          <a:custGeom>
            <a:avLst/>
            <a:gdLst/>
            <a:ahLst/>
            <a:cxnLst/>
            <a:rect l="l" t="t" r="r" b="b"/>
            <a:pathLst>
              <a:path w="4894" h="3728" extrusionOk="0">
                <a:moveTo>
                  <a:pt x="4203" y="1"/>
                </a:moveTo>
                <a:lnTo>
                  <a:pt x="0" y="2430"/>
                </a:lnTo>
                <a:lnTo>
                  <a:pt x="381" y="3096"/>
                </a:lnTo>
                <a:lnTo>
                  <a:pt x="786" y="3727"/>
                </a:lnTo>
                <a:lnTo>
                  <a:pt x="4894" y="1120"/>
                </a:lnTo>
                <a:lnTo>
                  <a:pt x="4537" y="572"/>
                </a:lnTo>
                <a:lnTo>
                  <a:pt x="4203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8" name="Google Shape;1648;p41"/>
          <p:cNvSpPr/>
          <p:nvPr/>
        </p:nvSpPr>
        <p:spPr>
          <a:xfrm>
            <a:off x="3784611" y="3075835"/>
            <a:ext cx="118761" cy="79768"/>
          </a:xfrm>
          <a:custGeom>
            <a:avLst/>
            <a:gdLst/>
            <a:ahLst/>
            <a:cxnLst/>
            <a:rect l="l" t="t" r="r" b="b"/>
            <a:pathLst>
              <a:path w="5001" h="3359" extrusionOk="0">
                <a:moveTo>
                  <a:pt x="4441" y="1"/>
                </a:moveTo>
                <a:lnTo>
                  <a:pt x="0" y="1977"/>
                </a:lnTo>
                <a:cubicBezTo>
                  <a:pt x="214" y="2442"/>
                  <a:pt x="405" y="2906"/>
                  <a:pt x="643" y="3358"/>
                </a:cubicBezTo>
                <a:lnTo>
                  <a:pt x="5001" y="1191"/>
                </a:lnTo>
                <a:cubicBezTo>
                  <a:pt x="4798" y="799"/>
                  <a:pt x="4632" y="394"/>
                  <a:pt x="4441" y="1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9" name="Google Shape;1649;p41"/>
          <p:cNvSpPr/>
          <p:nvPr/>
        </p:nvSpPr>
        <p:spPr>
          <a:xfrm>
            <a:off x="3752362" y="3003168"/>
            <a:ext cx="119901" cy="69865"/>
          </a:xfrm>
          <a:custGeom>
            <a:avLst/>
            <a:gdLst/>
            <a:ahLst/>
            <a:cxnLst/>
            <a:rect l="l" t="t" r="r" b="b"/>
            <a:pathLst>
              <a:path w="5049" h="2942" extrusionOk="0">
                <a:moveTo>
                  <a:pt x="4632" y="1"/>
                </a:moveTo>
                <a:lnTo>
                  <a:pt x="1" y="1501"/>
                </a:lnTo>
                <a:cubicBezTo>
                  <a:pt x="167" y="1977"/>
                  <a:pt x="322" y="2465"/>
                  <a:pt x="501" y="2942"/>
                </a:cubicBezTo>
                <a:lnTo>
                  <a:pt x="5049" y="1239"/>
                </a:lnTo>
                <a:cubicBezTo>
                  <a:pt x="4894" y="834"/>
                  <a:pt x="4775" y="418"/>
                  <a:pt x="4632" y="1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41"/>
          <p:cNvSpPr/>
          <p:nvPr/>
        </p:nvSpPr>
        <p:spPr>
          <a:xfrm>
            <a:off x="3729185" y="2927959"/>
            <a:ext cx="119901" cy="59131"/>
          </a:xfrm>
          <a:custGeom>
            <a:avLst/>
            <a:gdLst/>
            <a:ahLst/>
            <a:cxnLst/>
            <a:rect l="l" t="t" r="r" b="b"/>
            <a:pathLst>
              <a:path w="5049" h="2490" extrusionOk="0">
                <a:moveTo>
                  <a:pt x="4751" y="1"/>
                </a:moveTo>
                <a:lnTo>
                  <a:pt x="0" y="1013"/>
                </a:lnTo>
                <a:lnTo>
                  <a:pt x="334" y="2489"/>
                </a:lnTo>
                <a:lnTo>
                  <a:pt x="5049" y="1287"/>
                </a:lnTo>
                <a:lnTo>
                  <a:pt x="4751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" name="Google Shape;1651;p41"/>
          <p:cNvSpPr/>
          <p:nvPr/>
        </p:nvSpPr>
        <p:spPr>
          <a:xfrm>
            <a:off x="3715055" y="2851350"/>
            <a:ext cx="118761" cy="47519"/>
          </a:xfrm>
          <a:custGeom>
            <a:avLst/>
            <a:gdLst/>
            <a:ahLst/>
            <a:cxnLst/>
            <a:rect l="l" t="t" r="r" b="b"/>
            <a:pathLst>
              <a:path w="5001" h="2001" extrusionOk="0">
                <a:moveTo>
                  <a:pt x="4834" y="0"/>
                </a:moveTo>
                <a:lnTo>
                  <a:pt x="0" y="500"/>
                </a:lnTo>
                <a:lnTo>
                  <a:pt x="191" y="2000"/>
                </a:lnTo>
                <a:lnTo>
                  <a:pt x="5001" y="1298"/>
                </a:lnTo>
                <a:lnTo>
                  <a:pt x="4834" y="0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" name="Google Shape;1652;p41"/>
          <p:cNvSpPr/>
          <p:nvPr/>
        </p:nvSpPr>
        <p:spPr>
          <a:xfrm>
            <a:off x="3710519" y="2773316"/>
            <a:ext cx="116244" cy="35930"/>
          </a:xfrm>
          <a:custGeom>
            <a:avLst/>
            <a:gdLst/>
            <a:ahLst/>
            <a:cxnLst/>
            <a:rect l="l" t="t" r="r" b="b"/>
            <a:pathLst>
              <a:path w="4895" h="1513" extrusionOk="0">
                <a:moveTo>
                  <a:pt x="1" y="0"/>
                </a:moveTo>
                <a:lnTo>
                  <a:pt x="36" y="1512"/>
                </a:lnTo>
                <a:lnTo>
                  <a:pt x="4894" y="1310"/>
                </a:lnTo>
                <a:lnTo>
                  <a:pt x="4858" y="0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" name="Google Shape;1653;p41"/>
          <p:cNvSpPr/>
          <p:nvPr/>
        </p:nvSpPr>
        <p:spPr>
          <a:xfrm>
            <a:off x="3944907" y="2148733"/>
            <a:ext cx="1249190" cy="624607"/>
          </a:xfrm>
          <a:custGeom>
            <a:avLst/>
            <a:gdLst/>
            <a:ahLst/>
            <a:cxnLst/>
            <a:rect l="l" t="t" r="r" b="b"/>
            <a:pathLst>
              <a:path w="52603" h="26302" extrusionOk="0">
                <a:moveTo>
                  <a:pt x="26302" y="0"/>
                </a:moveTo>
                <a:cubicBezTo>
                  <a:pt x="11800" y="0"/>
                  <a:pt x="1" y="11799"/>
                  <a:pt x="1" y="26301"/>
                </a:cubicBezTo>
                <a:lnTo>
                  <a:pt x="2644" y="26301"/>
                </a:lnTo>
                <a:cubicBezTo>
                  <a:pt x="2644" y="13264"/>
                  <a:pt x="13264" y="2655"/>
                  <a:pt x="26302" y="2655"/>
                </a:cubicBezTo>
                <a:cubicBezTo>
                  <a:pt x="39339" y="2655"/>
                  <a:pt x="49948" y="13264"/>
                  <a:pt x="49948" y="26301"/>
                </a:cubicBezTo>
                <a:lnTo>
                  <a:pt x="52603" y="26301"/>
                </a:lnTo>
                <a:cubicBezTo>
                  <a:pt x="52603" y="11799"/>
                  <a:pt x="40804" y="0"/>
                  <a:pt x="26302" y="0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" name="Google Shape;1654;p41"/>
          <p:cNvSpPr/>
          <p:nvPr/>
        </p:nvSpPr>
        <p:spPr>
          <a:xfrm>
            <a:off x="3965828" y="2169654"/>
            <a:ext cx="1207347" cy="1207323"/>
          </a:xfrm>
          <a:custGeom>
            <a:avLst/>
            <a:gdLst/>
            <a:ahLst/>
            <a:cxnLst/>
            <a:rect l="l" t="t" r="r" b="b"/>
            <a:pathLst>
              <a:path w="50841" h="50840" extrusionOk="0">
                <a:moveTo>
                  <a:pt x="25421" y="893"/>
                </a:moveTo>
                <a:cubicBezTo>
                  <a:pt x="38946" y="893"/>
                  <a:pt x="49960" y="11907"/>
                  <a:pt x="49960" y="25432"/>
                </a:cubicBezTo>
                <a:cubicBezTo>
                  <a:pt x="49960" y="38958"/>
                  <a:pt x="38946" y="49971"/>
                  <a:pt x="25421" y="49971"/>
                </a:cubicBezTo>
                <a:cubicBezTo>
                  <a:pt x="11895" y="49971"/>
                  <a:pt x="894" y="38958"/>
                  <a:pt x="894" y="25420"/>
                </a:cubicBezTo>
                <a:cubicBezTo>
                  <a:pt x="894" y="11895"/>
                  <a:pt x="11895" y="893"/>
                  <a:pt x="25421" y="893"/>
                </a:cubicBezTo>
                <a:close/>
                <a:moveTo>
                  <a:pt x="25421" y="0"/>
                </a:moveTo>
                <a:cubicBezTo>
                  <a:pt x="11407" y="0"/>
                  <a:pt x="1" y="11406"/>
                  <a:pt x="1" y="25420"/>
                </a:cubicBezTo>
                <a:cubicBezTo>
                  <a:pt x="1" y="39446"/>
                  <a:pt x="11407" y="50840"/>
                  <a:pt x="25421" y="50840"/>
                </a:cubicBezTo>
                <a:cubicBezTo>
                  <a:pt x="39434" y="50840"/>
                  <a:pt x="50841" y="39434"/>
                  <a:pt x="50841" y="25420"/>
                </a:cubicBezTo>
                <a:cubicBezTo>
                  <a:pt x="50841" y="11406"/>
                  <a:pt x="39434" y="0"/>
                  <a:pt x="25421" y="0"/>
                </a:cubicBezTo>
                <a:close/>
              </a:path>
            </a:pathLst>
          </a:custGeom>
          <a:solidFill>
            <a:srgbClr val="0068E8">
              <a:alpha val="4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" name="Google Shape;1655;p41"/>
          <p:cNvSpPr/>
          <p:nvPr/>
        </p:nvSpPr>
        <p:spPr>
          <a:xfrm>
            <a:off x="6119489" y="1814819"/>
            <a:ext cx="154121" cy="229876"/>
          </a:xfrm>
          <a:custGeom>
            <a:avLst/>
            <a:gdLst/>
            <a:ahLst/>
            <a:cxnLst/>
            <a:rect l="l" t="t" r="r" b="b"/>
            <a:pathLst>
              <a:path w="6490" h="9680" extrusionOk="0">
                <a:moveTo>
                  <a:pt x="2346" y="0"/>
                </a:moveTo>
                <a:lnTo>
                  <a:pt x="1" y="2607"/>
                </a:lnTo>
                <a:cubicBezTo>
                  <a:pt x="1203" y="3798"/>
                  <a:pt x="2084" y="5274"/>
                  <a:pt x="2561" y="6894"/>
                </a:cubicBezTo>
                <a:cubicBezTo>
                  <a:pt x="2823" y="7763"/>
                  <a:pt x="2966" y="8668"/>
                  <a:pt x="2977" y="9573"/>
                </a:cubicBezTo>
                <a:lnTo>
                  <a:pt x="6490" y="9680"/>
                </a:lnTo>
                <a:cubicBezTo>
                  <a:pt x="6466" y="6025"/>
                  <a:pt x="4966" y="2548"/>
                  <a:pt x="2346" y="0"/>
                </a:cubicBezTo>
                <a:close/>
              </a:path>
            </a:pathLst>
          </a:custGeom>
          <a:solidFill>
            <a:srgbClr val="0068E8">
              <a:alpha val="4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" name="Google Shape;1656;p41"/>
          <p:cNvSpPr/>
          <p:nvPr/>
        </p:nvSpPr>
        <p:spPr>
          <a:xfrm>
            <a:off x="5868977" y="1723391"/>
            <a:ext cx="288152" cy="136952"/>
          </a:xfrm>
          <a:custGeom>
            <a:avLst/>
            <a:gdLst/>
            <a:ahLst/>
            <a:cxnLst/>
            <a:rect l="l" t="t" r="r" b="b"/>
            <a:pathLst>
              <a:path w="12134" h="5767" extrusionOk="0">
                <a:moveTo>
                  <a:pt x="3410" y="0"/>
                </a:moveTo>
                <a:cubicBezTo>
                  <a:pt x="2272" y="0"/>
                  <a:pt x="1128" y="143"/>
                  <a:pt x="1" y="433"/>
                </a:cubicBezTo>
                <a:lnTo>
                  <a:pt x="1001" y="3790"/>
                </a:lnTo>
                <a:cubicBezTo>
                  <a:pt x="1799" y="3597"/>
                  <a:pt x="2607" y="3501"/>
                  <a:pt x="3410" y="3501"/>
                </a:cubicBezTo>
                <a:cubicBezTo>
                  <a:pt x="5713" y="3501"/>
                  <a:pt x="7969" y="4284"/>
                  <a:pt x="9788" y="5767"/>
                </a:cubicBezTo>
                <a:lnTo>
                  <a:pt x="12133" y="3159"/>
                </a:lnTo>
                <a:cubicBezTo>
                  <a:pt x="9657" y="1094"/>
                  <a:pt x="6563" y="0"/>
                  <a:pt x="3410" y="0"/>
                </a:cubicBezTo>
                <a:close/>
              </a:path>
            </a:pathLst>
          </a:custGeom>
          <a:solidFill>
            <a:srgbClr val="0068E8">
              <a:alpha val="4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" name="Google Shape;1657;p41"/>
          <p:cNvSpPr/>
          <p:nvPr/>
        </p:nvSpPr>
        <p:spPr>
          <a:xfrm>
            <a:off x="5613098" y="1740727"/>
            <a:ext cx="300311" cy="627433"/>
          </a:xfrm>
          <a:custGeom>
            <a:avLst/>
            <a:gdLst/>
            <a:ahLst/>
            <a:cxnLst/>
            <a:rect l="l" t="t" r="r" b="b"/>
            <a:pathLst>
              <a:path w="12646" h="26421" extrusionOk="0">
                <a:moveTo>
                  <a:pt x="9800" y="1"/>
                </a:moveTo>
                <a:cubicBezTo>
                  <a:pt x="3811" y="2025"/>
                  <a:pt x="1" y="7894"/>
                  <a:pt x="596" y="14193"/>
                </a:cubicBezTo>
                <a:cubicBezTo>
                  <a:pt x="1191" y="20479"/>
                  <a:pt x="6025" y="25539"/>
                  <a:pt x="12288" y="26421"/>
                </a:cubicBezTo>
                <a:lnTo>
                  <a:pt x="12645" y="22932"/>
                </a:lnTo>
                <a:cubicBezTo>
                  <a:pt x="8049" y="22230"/>
                  <a:pt x="4525" y="18491"/>
                  <a:pt x="4085" y="13859"/>
                </a:cubicBezTo>
                <a:cubicBezTo>
                  <a:pt x="3644" y="9240"/>
                  <a:pt x="6418" y="4906"/>
                  <a:pt x="10800" y="3358"/>
                </a:cubicBezTo>
                <a:lnTo>
                  <a:pt x="9800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" name="Google Shape;1658;p41"/>
          <p:cNvSpPr/>
          <p:nvPr/>
        </p:nvSpPr>
        <p:spPr>
          <a:xfrm>
            <a:off x="5928939" y="2066448"/>
            <a:ext cx="344101" cy="304894"/>
          </a:xfrm>
          <a:custGeom>
            <a:avLst/>
            <a:gdLst/>
            <a:ahLst/>
            <a:cxnLst/>
            <a:rect l="l" t="t" r="r" b="b"/>
            <a:pathLst>
              <a:path w="14490" h="12839" extrusionOk="0">
                <a:moveTo>
                  <a:pt x="10978" y="1"/>
                </a:moveTo>
                <a:cubicBezTo>
                  <a:pt x="10551" y="5287"/>
                  <a:pt x="6137" y="9325"/>
                  <a:pt x="892" y="9325"/>
                </a:cubicBezTo>
                <a:cubicBezTo>
                  <a:pt x="715" y="9325"/>
                  <a:pt x="536" y="9321"/>
                  <a:pt x="357" y="9311"/>
                </a:cubicBezTo>
                <a:lnTo>
                  <a:pt x="0" y="12812"/>
                </a:lnTo>
                <a:cubicBezTo>
                  <a:pt x="288" y="12829"/>
                  <a:pt x="574" y="12838"/>
                  <a:pt x="859" y="12838"/>
                </a:cubicBezTo>
                <a:cubicBezTo>
                  <a:pt x="7989" y="12838"/>
                  <a:pt x="13998" y="7321"/>
                  <a:pt x="14490" y="108"/>
                </a:cubicBezTo>
                <a:lnTo>
                  <a:pt x="10978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" name="Google Shape;1659;p41"/>
          <p:cNvSpPr/>
          <p:nvPr/>
        </p:nvSpPr>
        <p:spPr>
          <a:xfrm>
            <a:off x="2843640" y="3248028"/>
            <a:ext cx="154098" cy="229615"/>
          </a:xfrm>
          <a:custGeom>
            <a:avLst/>
            <a:gdLst/>
            <a:ahLst/>
            <a:cxnLst/>
            <a:rect l="l" t="t" r="r" b="b"/>
            <a:pathLst>
              <a:path w="6489" h="9669" extrusionOk="0">
                <a:moveTo>
                  <a:pt x="4143" y="1"/>
                </a:moveTo>
                <a:cubicBezTo>
                  <a:pt x="1524" y="2537"/>
                  <a:pt x="36" y="6025"/>
                  <a:pt x="0" y="9669"/>
                </a:cubicBezTo>
                <a:lnTo>
                  <a:pt x="3512" y="9573"/>
                </a:lnTo>
                <a:cubicBezTo>
                  <a:pt x="3524" y="8657"/>
                  <a:pt x="3667" y="7764"/>
                  <a:pt x="3929" y="6894"/>
                </a:cubicBezTo>
                <a:cubicBezTo>
                  <a:pt x="4405" y="5263"/>
                  <a:pt x="5286" y="3799"/>
                  <a:pt x="6489" y="2608"/>
                </a:cubicBezTo>
                <a:lnTo>
                  <a:pt x="4143" y="1"/>
                </a:lnTo>
                <a:close/>
              </a:path>
            </a:pathLst>
          </a:custGeom>
          <a:solidFill>
            <a:srgbClr val="0068E8">
              <a:alpha val="4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" name="Google Shape;1660;p41"/>
          <p:cNvSpPr/>
          <p:nvPr/>
        </p:nvSpPr>
        <p:spPr>
          <a:xfrm>
            <a:off x="2960122" y="3156387"/>
            <a:ext cx="288128" cy="137189"/>
          </a:xfrm>
          <a:custGeom>
            <a:avLst/>
            <a:gdLst/>
            <a:ahLst/>
            <a:cxnLst/>
            <a:rect l="l" t="t" r="r" b="b"/>
            <a:pathLst>
              <a:path w="12133" h="5777" extrusionOk="0">
                <a:moveTo>
                  <a:pt x="8739" y="0"/>
                </a:moveTo>
                <a:cubicBezTo>
                  <a:pt x="5580" y="0"/>
                  <a:pt x="2481" y="1101"/>
                  <a:pt x="0" y="3169"/>
                </a:cubicBezTo>
                <a:lnTo>
                  <a:pt x="2346" y="5777"/>
                </a:lnTo>
                <a:cubicBezTo>
                  <a:pt x="4168" y="4290"/>
                  <a:pt x="6437" y="3501"/>
                  <a:pt x="8743" y="3501"/>
                </a:cubicBezTo>
                <a:cubicBezTo>
                  <a:pt x="9541" y="3501"/>
                  <a:pt x="10343" y="3595"/>
                  <a:pt x="11133" y="3788"/>
                </a:cubicBezTo>
                <a:lnTo>
                  <a:pt x="12133" y="431"/>
                </a:lnTo>
                <a:cubicBezTo>
                  <a:pt x="11011" y="142"/>
                  <a:pt x="9871" y="0"/>
                  <a:pt x="8739" y="0"/>
                </a:cubicBezTo>
                <a:close/>
              </a:path>
            </a:pathLst>
          </a:custGeom>
          <a:solidFill>
            <a:srgbClr val="0068E8">
              <a:alpha val="4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" name="Google Shape;1661;p41"/>
          <p:cNvSpPr/>
          <p:nvPr/>
        </p:nvSpPr>
        <p:spPr>
          <a:xfrm>
            <a:off x="3204127" y="3173390"/>
            <a:ext cx="300026" cy="627718"/>
          </a:xfrm>
          <a:custGeom>
            <a:avLst/>
            <a:gdLst/>
            <a:ahLst/>
            <a:cxnLst/>
            <a:rect l="l" t="t" r="r" b="b"/>
            <a:pathLst>
              <a:path w="12634" h="26433" extrusionOk="0">
                <a:moveTo>
                  <a:pt x="2846" y="0"/>
                </a:moveTo>
                <a:lnTo>
                  <a:pt x="1846" y="3370"/>
                </a:lnTo>
                <a:cubicBezTo>
                  <a:pt x="6227" y="4918"/>
                  <a:pt x="8990" y="9252"/>
                  <a:pt x="8549" y="13871"/>
                </a:cubicBezTo>
                <a:cubicBezTo>
                  <a:pt x="8121" y="18503"/>
                  <a:pt x="4596" y="22241"/>
                  <a:pt x="1" y="22944"/>
                </a:cubicBezTo>
                <a:lnTo>
                  <a:pt x="358" y="26432"/>
                </a:lnTo>
                <a:cubicBezTo>
                  <a:pt x="6608" y="25551"/>
                  <a:pt x="11454" y="20491"/>
                  <a:pt x="12038" y="14205"/>
                </a:cubicBezTo>
                <a:cubicBezTo>
                  <a:pt x="12633" y="7906"/>
                  <a:pt x="8823" y="2036"/>
                  <a:pt x="2846" y="0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41"/>
          <p:cNvSpPr/>
          <p:nvPr/>
        </p:nvSpPr>
        <p:spPr>
          <a:xfrm>
            <a:off x="2844187" y="3499396"/>
            <a:ext cx="344125" cy="304918"/>
          </a:xfrm>
          <a:custGeom>
            <a:avLst/>
            <a:gdLst/>
            <a:ahLst/>
            <a:cxnLst/>
            <a:rect l="l" t="t" r="r" b="b"/>
            <a:pathLst>
              <a:path w="14491" h="12840" extrusionOk="0">
                <a:moveTo>
                  <a:pt x="3513" y="0"/>
                </a:moveTo>
                <a:lnTo>
                  <a:pt x="1" y="107"/>
                </a:lnTo>
                <a:cubicBezTo>
                  <a:pt x="493" y="7314"/>
                  <a:pt x="6480" y="12839"/>
                  <a:pt x="13612" y="12839"/>
                </a:cubicBezTo>
                <a:cubicBezTo>
                  <a:pt x="13903" y="12839"/>
                  <a:pt x="14196" y="12830"/>
                  <a:pt x="14491" y="12811"/>
                </a:cubicBezTo>
                <a:lnTo>
                  <a:pt x="14134" y="9323"/>
                </a:lnTo>
                <a:cubicBezTo>
                  <a:pt x="13961" y="9331"/>
                  <a:pt x="13790" y="9336"/>
                  <a:pt x="13620" y="9336"/>
                </a:cubicBezTo>
                <a:cubicBezTo>
                  <a:pt x="8365" y="9336"/>
                  <a:pt x="3940" y="5294"/>
                  <a:pt x="3513" y="0"/>
                </a:cubicBezTo>
                <a:close/>
              </a:path>
            </a:pathLst>
          </a:custGeom>
          <a:solidFill>
            <a:srgbClr val="0068E8">
              <a:alpha val="4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41"/>
          <p:cNvSpPr/>
          <p:nvPr/>
        </p:nvSpPr>
        <p:spPr>
          <a:xfrm>
            <a:off x="6119489" y="3482986"/>
            <a:ext cx="154121" cy="229615"/>
          </a:xfrm>
          <a:custGeom>
            <a:avLst/>
            <a:gdLst/>
            <a:ahLst/>
            <a:cxnLst/>
            <a:rect l="l" t="t" r="r" b="b"/>
            <a:pathLst>
              <a:path w="6490" h="9669" extrusionOk="0">
                <a:moveTo>
                  <a:pt x="6490" y="1"/>
                </a:moveTo>
                <a:lnTo>
                  <a:pt x="2977" y="96"/>
                </a:lnTo>
                <a:cubicBezTo>
                  <a:pt x="2966" y="1013"/>
                  <a:pt x="2823" y="1906"/>
                  <a:pt x="2561" y="2775"/>
                </a:cubicBezTo>
                <a:cubicBezTo>
                  <a:pt x="2084" y="4394"/>
                  <a:pt x="1203" y="5871"/>
                  <a:pt x="1" y="7061"/>
                </a:cubicBezTo>
                <a:lnTo>
                  <a:pt x="2346" y="9669"/>
                </a:lnTo>
                <a:cubicBezTo>
                  <a:pt x="4966" y="7133"/>
                  <a:pt x="6466" y="3644"/>
                  <a:pt x="6490" y="1"/>
                </a:cubicBezTo>
                <a:close/>
              </a:path>
            </a:pathLst>
          </a:custGeom>
          <a:solidFill>
            <a:srgbClr val="0068E8">
              <a:alpha val="4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41"/>
          <p:cNvSpPr/>
          <p:nvPr/>
        </p:nvSpPr>
        <p:spPr>
          <a:xfrm>
            <a:off x="5868977" y="3667338"/>
            <a:ext cx="288152" cy="136976"/>
          </a:xfrm>
          <a:custGeom>
            <a:avLst/>
            <a:gdLst/>
            <a:ahLst/>
            <a:cxnLst/>
            <a:rect l="l" t="t" r="r" b="b"/>
            <a:pathLst>
              <a:path w="12134" h="5768" extrusionOk="0">
                <a:moveTo>
                  <a:pt x="9788" y="1"/>
                </a:moveTo>
                <a:cubicBezTo>
                  <a:pt x="7966" y="1477"/>
                  <a:pt x="5705" y="2265"/>
                  <a:pt x="3398" y="2265"/>
                </a:cubicBezTo>
                <a:cubicBezTo>
                  <a:pt x="2599" y="2265"/>
                  <a:pt x="1794" y="2170"/>
                  <a:pt x="1001" y="1977"/>
                </a:cubicBezTo>
                <a:lnTo>
                  <a:pt x="1" y="5335"/>
                </a:lnTo>
                <a:cubicBezTo>
                  <a:pt x="1128" y="5625"/>
                  <a:pt x="2272" y="5767"/>
                  <a:pt x="3410" y="5767"/>
                </a:cubicBezTo>
                <a:cubicBezTo>
                  <a:pt x="6563" y="5767"/>
                  <a:pt x="9657" y="4673"/>
                  <a:pt x="12133" y="2608"/>
                </a:cubicBezTo>
                <a:lnTo>
                  <a:pt x="9788" y="1"/>
                </a:lnTo>
                <a:close/>
              </a:path>
            </a:pathLst>
          </a:custGeom>
          <a:solidFill>
            <a:srgbClr val="0068E8">
              <a:alpha val="4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41"/>
          <p:cNvSpPr/>
          <p:nvPr/>
        </p:nvSpPr>
        <p:spPr>
          <a:xfrm>
            <a:off x="5613098" y="3159545"/>
            <a:ext cx="300311" cy="627409"/>
          </a:xfrm>
          <a:custGeom>
            <a:avLst/>
            <a:gdLst/>
            <a:ahLst/>
            <a:cxnLst/>
            <a:rect l="l" t="t" r="r" b="b"/>
            <a:pathLst>
              <a:path w="12646" h="26420" extrusionOk="0">
                <a:moveTo>
                  <a:pt x="12288" y="0"/>
                </a:moveTo>
                <a:cubicBezTo>
                  <a:pt x="6025" y="881"/>
                  <a:pt x="1191" y="5941"/>
                  <a:pt x="596" y="12228"/>
                </a:cubicBezTo>
                <a:cubicBezTo>
                  <a:pt x="1" y="18526"/>
                  <a:pt x="3811" y="24396"/>
                  <a:pt x="9800" y="26420"/>
                </a:cubicBezTo>
                <a:lnTo>
                  <a:pt x="10800" y="23062"/>
                </a:lnTo>
                <a:cubicBezTo>
                  <a:pt x="6418" y="21515"/>
                  <a:pt x="3644" y="17181"/>
                  <a:pt x="4085" y="12561"/>
                </a:cubicBezTo>
                <a:cubicBezTo>
                  <a:pt x="4513" y="7930"/>
                  <a:pt x="8049" y="4191"/>
                  <a:pt x="12645" y="3489"/>
                </a:cubicBezTo>
                <a:lnTo>
                  <a:pt x="12288" y="0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41"/>
          <p:cNvSpPr/>
          <p:nvPr/>
        </p:nvSpPr>
        <p:spPr>
          <a:xfrm>
            <a:off x="5928939" y="3156315"/>
            <a:ext cx="344101" cy="304918"/>
          </a:xfrm>
          <a:custGeom>
            <a:avLst/>
            <a:gdLst/>
            <a:ahLst/>
            <a:cxnLst/>
            <a:rect l="l" t="t" r="r" b="b"/>
            <a:pathLst>
              <a:path w="14490" h="12840" extrusionOk="0">
                <a:moveTo>
                  <a:pt x="878" y="1"/>
                </a:moveTo>
                <a:cubicBezTo>
                  <a:pt x="587" y="1"/>
                  <a:pt x="294" y="10"/>
                  <a:pt x="0" y="29"/>
                </a:cubicBezTo>
                <a:lnTo>
                  <a:pt x="357" y="3517"/>
                </a:lnTo>
                <a:cubicBezTo>
                  <a:pt x="530" y="3509"/>
                  <a:pt x="702" y="3505"/>
                  <a:pt x="873" y="3505"/>
                </a:cubicBezTo>
                <a:cubicBezTo>
                  <a:pt x="6126" y="3505"/>
                  <a:pt x="10551" y="7536"/>
                  <a:pt x="10978" y="12840"/>
                </a:cubicBezTo>
                <a:lnTo>
                  <a:pt x="14490" y="12733"/>
                </a:lnTo>
                <a:cubicBezTo>
                  <a:pt x="13998" y="5526"/>
                  <a:pt x="8000" y="1"/>
                  <a:pt x="878" y="1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41"/>
          <p:cNvSpPr/>
          <p:nvPr/>
        </p:nvSpPr>
        <p:spPr>
          <a:xfrm>
            <a:off x="2843640" y="2049777"/>
            <a:ext cx="154098" cy="229876"/>
          </a:xfrm>
          <a:custGeom>
            <a:avLst/>
            <a:gdLst/>
            <a:ahLst/>
            <a:cxnLst/>
            <a:rect l="l" t="t" r="r" b="b"/>
            <a:pathLst>
              <a:path w="6489" h="9680" extrusionOk="0">
                <a:moveTo>
                  <a:pt x="0" y="0"/>
                </a:moveTo>
                <a:cubicBezTo>
                  <a:pt x="36" y="3655"/>
                  <a:pt x="1524" y="7144"/>
                  <a:pt x="4143" y="9680"/>
                </a:cubicBezTo>
                <a:lnTo>
                  <a:pt x="6489" y="7072"/>
                </a:lnTo>
                <a:cubicBezTo>
                  <a:pt x="5286" y="5882"/>
                  <a:pt x="4405" y="4405"/>
                  <a:pt x="3929" y="2786"/>
                </a:cubicBezTo>
                <a:cubicBezTo>
                  <a:pt x="3667" y="1917"/>
                  <a:pt x="3524" y="1012"/>
                  <a:pt x="3512" y="107"/>
                </a:cubicBezTo>
                <a:lnTo>
                  <a:pt x="0" y="0"/>
                </a:lnTo>
                <a:close/>
              </a:path>
            </a:pathLst>
          </a:custGeom>
          <a:solidFill>
            <a:srgbClr val="0068E8">
              <a:alpha val="4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41"/>
          <p:cNvSpPr/>
          <p:nvPr/>
        </p:nvSpPr>
        <p:spPr>
          <a:xfrm>
            <a:off x="2960122" y="2234105"/>
            <a:ext cx="288128" cy="137094"/>
          </a:xfrm>
          <a:custGeom>
            <a:avLst/>
            <a:gdLst/>
            <a:ahLst/>
            <a:cxnLst/>
            <a:rect l="l" t="t" r="r" b="b"/>
            <a:pathLst>
              <a:path w="12133" h="5773" extrusionOk="0">
                <a:moveTo>
                  <a:pt x="2346" y="1"/>
                </a:moveTo>
                <a:lnTo>
                  <a:pt x="0" y="2608"/>
                </a:lnTo>
                <a:cubicBezTo>
                  <a:pt x="2482" y="4678"/>
                  <a:pt x="5584" y="5772"/>
                  <a:pt x="8745" y="5772"/>
                </a:cubicBezTo>
                <a:cubicBezTo>
                  <a:pt x="9875" y="5772"/>
                  <a:pt x="11013" y="5632"/>
                  <a:pt x="12133" y="5347"/>
                </a:cubicBezTo>
                <a:lnTo>
                  <a:pt x="11133" y="1977"/>
                </a:lnTo>
                <a:cubicBezTo>
                  <a:pt x="10338" y="2171"/>
                  <a:pt x="9531" y="2267"/>
                  <a:pt x="8729" y="2267"/>
                </a:cubicBezTo>
                <a:cubicBezTo>
                  <a:pt x="6428" y="2267"/>
                  <a:pt x="4164" y="1484"/>
                  <a:pt x="2346" y="1"/>
                </a:cubicBezTo>
                <a:close/>
              </a:path>
            </a:pathLst>
          </a:custGeom>
          <a:solidFill>
            <a:srgbClr val="0068E8">
              <a:alpha val="4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" name="Google Shape;1669;p41"/>
          <p:cNvSpPr/>
          <p:nvPr/>
        </p:nvSpPr>
        <p:spPr>
          <a:xfrm>
            <a:off x="3204127" y="1726597"/>
            <a:ext cx="300026" cy="627433"/>
          </a:xfrm>
          <a:custGeom>
            <a:avLst/>
            <a:gdLst/>
            <a:ahLst/>
            <a:cxnLst/>
            <a:rect l="l" t="t" r="r" b="b"/>
            <a:pathLst>
              <a:path w="12634" h="26421" extrusionOk="0">
                <a:moveTo>
                  <a:pt x="358" y="0"/>
                </a:moveTo>
                <a:lnTo>
                  <a:pt x="1" y="3489"/>
                </a:lnTo>
                <a:cubicBezTo>
                  <a:pt x="4596" y="4191"/>
                  <a:pt x="8121" y="7930"/>
                  <a:pt x="8549" y="12549"/>
                </a:cubicBezTo>
                <a:cubicBezTo>
                  <a:pt x="8990" y="17181"/>
                  <a:pt x="6227" y="21515"/>
                  <a:pt x="1846" y="23063"/>
                </a:cubicBezTo>
                <a:lnTo>
                  <a:pt x="2846" y="26420"/>
                </a:lnTo>
                <a:cubicBezTo>
                  <a:pt x="8823" y="24396"/>
                  <a:pt x="12633" y="18514"/>
                  <a:pt x="12038" y="12228"/>
                </a:cubicBezTo>
                <a:cubicBezTo>
                  <a:pt x="11454" y="5930"/>
                  <a:pt x="6608" y="869"/>
                  <a:pt x="358" y="0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" name="Google Shape;1670;p41"/>
          <p:cNvSpPr/>
          <p:nvPr/>
        </p:nvSpPr>
        <p:spPr>
          <a:xfrm>
            <a:off x="2844187" y="1723391"/>
            <a:ext cx="344125" cy="304633"/>
          </a:xfrm>
          <a:custGeom>
            <a:avLst/>
            <a:gdLst/>
            <a:ahLst/>
            <a:cxnLst/>
            <a:rect l="l" t="t" r="r" b="b"/>
            <a:pathLst>
              <a:path w="14491" h="12828" extrusionOk="0">
                <a:moveTo>
                  <a:pt x="13612" y="0"/>
                </a:moveTo>
                <a:cubicBezTo>
                  <a:pt x="6480" y="0"/>
                  <a:pt x="493" y="5525"/>
                  <a:pt x="1" y="12732"/>
                </a:cubicBezTo>
                <a:lnTo>
                  <a:pt x="3513" y="12827"/>
                </a:lnTo>
                <a:cubicBezTo>
                  <a:pt x="3940" y="7535"/>
                  <a:pt x="8365" y="3504"/>
                  <a:pt x="13618" y="3504"/>
                </a:cubicBezTo>
                <a:cubicBezTo>
                  <a:pt x="13789" y="3504"/>
                  <a:pt x="13961" y="3508"/>
                  <a:pt x="14134" y="3517"/>
                </a:cubicBezTo>
                <a:lnTo>
                  <a:pt x="14491" y="28"/>
                </a:lnTo>
                <a:cubicBezTo>
                  <a:pt x="14196" y="9"/>
                  <a:pt x="13903" y="0"/>
                  <a:pt x="13612" y="0"/>
                </a:cubicBezTo>
                <a:close/>
              </a:path>
            </a:pathLst>
          </a:custGeom>
          <a:solidFill>
            <a:srgbClr val="0068E8">
              <a:alpha val="4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" name="Google Shape;1671;p41"/>
          <p:cNvSpPr/>
          <p:nvPr/>
        </p:nvSpPr>
        <p:spPr>
          <a:xfrm>
            <a:off x="3238063" y="2738526"/>
            <a:ext cx="69865" cy="69865"/>
          </a:xfrm>
          <a:custGeom>
            <a:avLst/>
            <a:gdLst/>
            <a:ahLst/>
            <a:cxnLst/>
            <a:rect l="l" t="t" r="r" b="b"/>
            <a:pathLst>
              <a:path w="2942" h="2942" extrusionOk="0">
                <a:moveTo>
                  <a:pt x="1465" y="1"/>
                </a:moveTo>
                <a:cubicBezTo>
                  <a:pt x="655" y="1"/>
                  <a:pt x="0" y="656"/>
                  <a:pt x="0" y="1465"/>
                </a:cubicBezTo>
                <a:cubicBezTo>
                  <a:pt x="0" y="2287"/>
                  <a:pt x="655" y="2941"/>
                  <a:pt x="1465" y="2941"/>
                </a:cubicBezTo>
                <a:cubicBezTo>
                  <a:pt x="2286" y="2941"/>
                  <a:pt x="2941" y="2287"/>
                  <a:pt x="2941" y="1465"/>
                </a:cubicBezTo>
                <a:cubicBezTo>
                  <a:pt x="2941" y="656"/>
                  <a:pt x="2286" y="1"/>
                  <a:pt x="1465" y="1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" name="Google Shape;1672;p41"/>
          <p:cNvSpPr/>
          <p:nvPr/>
        </p:nvSpPr>
        <p:spPr>
          <a:xfrm>
            <a:off x="5831100" y="2738526"/>
            <a:ext cx="69865" cy="69865"/>
          </a:xfrm>
          <a:custGeom>
            <a:avLst/>
            <a:gdLst/>
            <a:ahLst/>
            <a:cxnLst/>
            <a:rect l="l" t="t" r="r" b="b"/>
            <a:pathLst>
              <a:path w="2942" h="2942" extrusionOk="0">
                <a:moveTo>
                  <a:pt x="1465" y="1"/>
                </a:moveTo>
                <a:cubicBezTo>
                  <a:pt x="655" y="1"/>
                  <a:pt x="0" y="656"/>
                  <a:pt x="0" y="1465"/>
                </a:cubicBezTo>
                <a:cubicBezTo>
                  <a:pt x="0" y="2287"/>
                  <a:pt x="655" y="2941"/>
                  <a:pt x="1465" y="2941"/>
                </a:cubicBezTo>
                <a:cubicBezTo>
                  <a:pt x="2286" y="2941"/>
                  <a:pt x="2941" y="2287"/>
                  <a:pt x="2941" y="1465"/>
                </a:cubicBezTo>
                <a:cubicBezTo>
                  <a:pt x="2941" y="656"/>
                  <a:pt x="2286" y="1"/>
                  <a:pt x="1465" y="1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" name="Google Shape;1673;p41"/>
          <p:cNvSpPr/>
          <p:nvPr/>
        </p:nvSpPr>
        <p:spPr>
          <a:xfrm>
            <a:off x="4534439" y="4034902"/>
            <a:ext cx="70150" cy="70150"/>
          </a:xfrm>
          <a:custGeom>
            <a:avLst/>
            <a:gdLst/>
            <a:ahLst/>
            <a:cxnLst/>
            <a:rect l="l" t="t" r="r" b="b"/>
            <a:pathLst>
              <a:path w="2954" h="2954" extrusionOk="0">
                <a:moveTo>
                  <a:pt x="1477" y="1"/>
                </a:moveTo>
                <a:cubicBezTo>
                  <a:pt x="667" y="1"/>
                  <a:pt x="0" y="656"/>
                  <a:pt x="0" y="1477"/>
                </a:cubicBezTo>
                <a:cubicBezTo>
                  <a:pt x="0" y="2287"/>
                  <a:pt x="667" y="2953"/>
                  <a:pt x="1477" y="2953"/>
                </a:cubicBezTo>
                <a:cubicBezTo>
                  <a:pt x="2286" y="2953"/>
                  <a:pt x="2953" y="2287"/>
                  <a:pt x="2953" y="1477"/>
                </a:cubicBezTo>
                <a:cubicBezTo>
                  <a:pt x="2953" y="656"/>
                  <a:pt x="2286" y="1"/>
                  <a:pt x="1477" y="1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" name="Google Shape;1674;p41"/>
          <p:cNvSpPr txBox="1">
            <a:spLocks noGrp="1"/>
          </p:cNvSpPr>
          <p:nvPr>
            <p:ph type="subTitle" idx="4294967295"/>
          </p:nvPr>
        </p:nvSpPr>
        <p:spPr>
          <a:xfrm>
            <a:off x="6407137" y="3278742"/>
            <a:ext cx="2337528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100" dirty="0">
                <a:solidFill>
                  <a:srgbClr val="F3F3F3"/>
                </a:solidFill>
              </a:rPr>
              <a:t>Shared training experiences, task shifting helps everyone understand others’ skills and ways of working</a:t>
            </a:r>
            <a:endParaRPr sz="1100" dirty="0">
              <a:solidFill>
                <a:srgbClr val="F3F3F3"/>
              </a:solidFill>
            </a:endParaRPr>
          </a:p>
        </p:txBody>
      </p:sp>
      <p:sp>
        <p:nvSpPr>
          <p:cNvPr id="1675" name="Google Shape;1675;p41"/>
          <p:cNvSpPr txBox="1">
            <a:spLocks noGrp="1"/>
          </p:cNvSpPr>
          <p:nvPr>
            <p:ph type="ctrTitle" idx="4294967295"/>
          </p:nvPr>
        </p:nvSpPr>
        <p:spPr>
          <a:xfrm>
            <a:off x="6407138" y="2917989"/>
            <a:ext cx="250521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ROLE-ORIENTED BIAS</a:t>
            </a:r>
            <a:endParaRPr sz="24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grpSp>
        <p:nvGrpSpPr>
          <p:cNvPr id="1676" name="Google Shape;1676;p41"/>
          <p:cNvGrpSpPr/>
          <p:nvPr/>
        </p:nvGrpSpPr>
        <p:grpSpPr>
          <a:xfrm>
            <a:off x="3033002" y="3312628"/>
            <a:ext cx="271916" cy="348066"/>
            <a:chOff x="1761450" y="238125"/>
            <a:chExt cx="4076700" cy="5218375"/>
          </a:xfrm>
        </p:grpSpPr>
        <p:sp>
          <p:nvSpPr>
            <p:cNvPr id="1677" name="Google Shape;1677;p41"/>
            <p:cNvSpPr/>
            <p:nvPr/>
          </p:nvSpPr>
          <p:spPr>
            <a:xfrm>
              <a:off x="1761450" y="238125"/>
              <a:ext cx="4076700" cy="5218375"/>
            </a:xfrm>
            <a:custGeom>
              <a:avLst/>
              <a:gdLst/>
              <a:ahLst/>
              <a:cxnLst/>
              <a:rect l="l" t="t" r="r" b="b"/>
              <a:pathLst>
                <a:path w="163068" h="208735" extrusionOk="0">
                  <a:moveTo>
                    <a:pt x="84584" y="6524"/>
                  </a:moveTo>
                  <a:cubicBezTo>
                    <a:pt x="124250" y="6524"/>
                    <a:pt x="156544" y="35066"/>
                    <a:pt x="156544" y="70165"/>
                  </a:cubicBezTo>
                  <a:lnTo>
                    <a:pt x="156544" y="109146"/>
                  </a:lnTo>
                  <a:cubicBezTo>
                    <a:pt x="156544" y="118704"/>
                    <a:pt x="151618" y="126793"/>
                    <a:pt x="143496" y="130838"/>
                  </a:cubicBezTo>
                  <a:lnTo>
                    <a:pt x="143496" y="124021"/>
                  </a:lnTo>
                  <a:cubicBezTo>
                    <a:pt x="143496" y="122227"/>
                    <a:pt x="142028" y="120759"/>
                    <a:pt x="140234" y="120759"/>
                  </a:cubicBezTo>
                  <a:cubicBezTo>
                    <a:pt x="138440" y="120759"/>
                    <a:pt x="136972" y="122227"/>
                    <a:pt x="136972" y="124021"/>
                  </a:cubicBezTo>
                  <a:lnTo>
                    <a:pt x="136972" y="163621"/>
                  </a:lnTo>
                  <a:cubicBezTo>
                    <a:pt x="136972" y="175038"/>
                    <a:pt x="122945" y="185281"/>
                    <a:pt x="114562" y="190370"/>
                  </a:cubicBezTo>
                  <a:cubicBezTo>
                    <a:pt x="102493" y="197709"/>
                    <a:pt x="89477" y="202211"/>
                    <a:pt x="86411" y="202211"/>
                  </a:cubicBezTo>
                  <a:lnTo>
                    <a:pt x="76658" y="202211"/>
                  </a:lnTo>
                  <a:cubicBezTo>
                    <a:pt x="73591" y="202211"/>
                    <a:pt x="60576" y="197709"/>
                    <a:pt x="48507" y="190370"/>
                  </a:cubicBezTo>
                  <a:cubicBezTo>
                    <a:pt x="40123" y="185281"/>
                    <a:pt x="26097" y="175038"/>
                    <a:pt x="26097" y="163621"/>
                  </a:cubicBezTo>
                  <a:lnTo>
                    <a:pt x="26097" y="124021"/>
                  </a:lnTo>
                  <a:cubicBezTo>
                    <a:pt x="26097" y="122227"/>
                    <a:pt x="24629" y="120759"/>
                    <a:pt x="22835" y="120759"/>
                  </a:cubicBezTo>
                  <a:cubicBezTo>
                    <a:pt x="21041" y="120759"/>
                    <a:pt x="19573" y="122227"/>
                    <a:pt x="19573" y="124021"/>
                  </a:cubicBezTo>
                  <a:lnTo>
                    <a:pt x="19573" y="130871"/>
                  </a:lnTo>
                  <a:cubicBezTo>
                    <a:pt x="11450" y="126859"/>
                    <a:pt x="6525" y="118704"/>
                    <a:pt x="6525" y="109146"/>
                  </a:cubicBezTo>
                  <a:lnTo>
                    <a:pt x="6525" y="70165"/>
                  </a:lnTo>
                  <a:cubicBezTo>
                    <a:pt x="6525" y="35066"/>
                    <a:pt x="38721" y="6524"/>
                    <a:pt x="78289" y="6524"/>
                  </a:cubicBezTo>
                  <a:close/>
                  <a:moveTo>
                    <a:pt x="78289" y="0"/>
                  </a:moveTo>
                  <a:cubicBezTo>
                    <a:pt x="35133" y="0"/>
                    <a:pt x="1" y="31478"/>
                    <a:pt x="1" y="70165"/>
                  </a:cubicBezTo>
                  <a:lnTo>
                    <a:pt x="1" y="109146"/>
                  </a:lnTo>
                  <a:cubicBezTo>
                    <a:pt x="1" y="115572"/>
                    <a:pt x="1795" y="121639"/>
                    <a:pt x="5220" y="126728"/>
                  </a:cubicBezTo>
                  <a:cubicBezTo>
                    <a:pt x="8645" y="131784"/>
                    <a:pt x="13538" y="135666"/>
                    <a:pt x="19344" y="137917"/>
                  </a:cubicBezTo>
                  <a:cubicBezTo>
                    <a:pt x="19410" y="137949"/>
                    <a:pt x="19508" y="137949"/>
                    <a:pt x="19573" y="137982"/>
                  </a:cubicBezTo>
                  <a:lnTo>
                    <a:pt x="19573" y="163621"/>
                  </a:lnTo>
                  <a:cubicBezTo>
                    <a:pt x="19573" y="177485"/>
                    <a:pt x="33469" y="188869"/>
                    <a:pt x="45114" y="195948"/>
                  </a:cubicBezTo>
                  <a:cubicBezTo>
                    <a:pt x="57477" y="203483"/>
                    <a:pt x="71667" y="208735"/>
                    <a:pt x="76658" y="208735"/>
                  </a:cubicBezTo>
                  <a:lnTo>
                    <a:pt x="86411" y="208735"/>
                  </a:lnTo>
                  <a:cubicBezTo>
                    <a:pt x="91402" y="208735"/>
                    <a:pt x="105591" y="203483"/>
                    <a:pt x="117954" y="195948"/>
                  </a:cubicBezTo>
                  <a:cubicBezTo>
                    <a:pt x="129600" y="188869"/>
                    <a:pt x="143496" y="177485"/>
                    <a:pt x="143496" y="163621"/>
                  </a:cubicBezTo>
                  <a:lnTo>
                    <a:pt x="143496" y="137949"/>
                  </a:lnTo>
                  <a:cubicBezTo>
                    <a:pt x="143561" y="137917"/>
                    <a:pt x="143626" y="137917"/>
                    <a:pt x="143691" y="137884"/>
                  </a:cubicBezTo>
                  <a:cubicBezTo>
                    <a:pt x="155663" y="133252"/>
                    <a:pt x="163068" y="122259"/>
                    <a:pt x="163068" y="109146"/>
                  </a:cubicBezTo>
                  <a:lnTo>
                    <a:pt x="163068" y="70165"/>
                  </a:lnTo>
                  <a:cubicBezTo>
                    <a:pt x="163068" y="31478"/>
                    <a:pt x="127871" y="0"/>
                    <a:pt x="84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2527200" y="2311925"/>
              <a:ext cx="1065900" cy="931325"/>
            </a:xfrm>
            <a:custGeom>
              <a:avLst/>
              <a:gdLst/>
              <a:ahLst/>
              <a:cxnLst/>
              <a:rect l="l" t="t" r="r" b="b"/>
              <a:pathLst>
                <a:path w="42636" h="37253" extrusionOk="0">
                  <a:moveTo>
                    <a:pt x="25771" y="6524"/>
                  </a:moveTo>
                  <a:cubicBezTo>
                    <a:pt x="31479" y="6524"/>
                    <a:pt x="36111" y="9166"/>
                    <a:pt x="36111" y="12428"/>
                  </a:cubicBezTo>
                  <a:cubicBezTo>
                    <a:pt x="36111" y="16278"/>
                    <a:pt x="31283" y="22997"/>
                    <a:pt x="24401" y="26488"/>
                  </a:cubicBezTo>
                  <a:lnTo>
                    <a:pt x="18235" y="29587"/>
                  </a:lnTo>
                  <a:cubicBezTo>
                    <a:pt x="16768" y="30337"/>
                    <a:pt x="15332" y="30728"/>
                    <a:pt x="13995" y="30728"/>
                  </a:cubicBezTo>
                  <a:cubicBezTo>
                    <a:pt x="10505" y="30728"/>
                    <a:pt x="8156" y="28216"/>
                    <a:pt x="7634" y="24009"/>
                  </a:cubicBezTo>
                  <a:lnTo>
                    <a:pt x="7079" y="19344"/>
                  </a:lnTo>
                  <a:cubicBezTo>
                    <a:pt x="6721" y="16278"/>
                    <a:pt x="7569" y="13342"/>
                    <a:pt x="9493" y="11026"/>
                  </a:cubicBezTo>
                  <a:cubicBezTo>
                    <a:pt x="11418" y="8645"/>
                    <a:pt x="14256" y="7242"/>
                    <a:pt x="17387" y="7046"/>
                  </a:cubicBezTo>
                  <a:lnTo>
                    <a:pt x="24466" y="6557"/>
                  </a:lnTo>
                  <a:cubicBezTo>
                    <a:pt x="24890" y="6524"/>
                    <a:pt x="25347" y="6524"/>
                    <a:pt x="25771" y="6524"/>
                  </a:cubicBezTo>
                  <a:close/>
                  <a:moveTo>
                    <a:pt x="25771" y="0"/>
                  </a:moveTo>
                  <a:cubicBezTo>
                    <a:pt x="25183" y="0"/>
                    <a:pt x="24596" y="0"/>
                    <a:pt x="24042" y="33"/>
                  </a:cubicBezTo>
                  <a:lnTo>
                    <a:pt x="16931" y="522"/>
                  </a:lnTo>
                  <a:cubicBezTo>
                    <a:pt x="12005" y="848"/>
                    <a:pt x="7569" y="3099"/>
                    <a:pt x="4470" y="6850"/>
                  </a:cubicBezTo>
                  <a:cubicBezTo>
                    <a:pt x="1371" y="10569"/>
                    <a:pt x="1" y="15266"/>
                    <a:pt x="588" y="20127"/>
                  </a:cubicBezTo>
                  <a:lnTo>
                    <a:pt x="1175" y="24759"/>
                  </a:lnTo>
                  <a:cubicBezTo>
                    <a:pt x="2056" y="32229"/>
                    <a:pt x="7210" y="37252"/>
                    <a:pt x="13995" y="37252"/>
                  </a:cubicBezTo>
                  <a:cubicBezTo>
                    <a:pt x="16376" y="37252"/>
                    <a:pt x="18790" y="36632"/>
                    <a:pt x="21204" y="35425"/>
                  </a:cubicBezTo>
                  <a:lnTo>
                    <a:pt x="27336" y="32327"/>
                  </a:lnTo>
                  <a:cubicBezTo>
                    <a:pt x="35915" y="27988"/>
                    <a:pt x="42635" y="19246"/>
                    <a:pt x="42635" y="12428"/>
                  </a:cubicBezTo>
                  <a:cubicBezTo>
                    <a:pt x="42635" y="5350"/>
                    <a:pt x="35394" y="0"/>
                    <a:pt x="25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4050550" y="2311925"/>
              <a:ext cx="1065900" cy="931325"/>
            </a:xfrm>
            <a:custGeom>
              <a:avLst/>
              <a:gdLst/>
              <a:ahLst/>
              <a:cxnLst/>
              <a:rect l="l" t="t" r="r" b="b"/>
              <a:pathLst>
                <a:path w="42636" h="37253" extrusionOk="0">
                  <a:moveTo>
                    <a:pt x="16898" y="6524"/>
                  </a:moveTo>
                  <a:cubicBezTo>
                    <a:pt x="17322" y="6524"/>
                    <a:pt x="17746" y="6524"/>
                    <a:pt x="18170" y="6557"/>
                  </a:cubicBezTo>
                  <a:lnTo>
                    <a:pt x="25249" y="7046"/>
                  </a:lnTo>
                  <a:cubicBezTo>
                    <a:pt x="28413" y="7242"/>
                    <a:pt x="31218" y="8645"/>
                    <a:pt x="33175" y="11026"/>
                  </a:cubicBezTo>
                  <a:cubicBezTo>
                    <a:pt x="35067" y="13342"/>
                    <a:pt x="35948" y="16278"/>
                    <a:pt x="35557" y="19344"/>
                  </a:cubicBezTo>
                  <a:lnTo>
                    <a:pt x="35002" y="24009"/>
                  </a:lnTo>
                  <a:cubicBezTo>
                    <a:pt x="34513" y="28216"/>
                    <a:pt x="32131" y="30728"/>
                    <a:pt x="28674" y="30728"/>
                  </a:cubicBezTo>
                  <a:cubicBezTo>
                    <a:pt x="27304" y="30728"/>
                    <a:pt x="25868" y="30337"/>
                    <a:pt x="24401" y="29587"/>
                  </a:cubicBezTo>
                  <a:lnTo>
                    <a:pt x="18268" y="26488"/>
                  </a:lnTo>
                  <a:cubicBezTo>
                    <a:pt x="11353" y="22997"/>
                    <a:pt x="6525" y="16278"/>
                    <a:pt x="6525" y="12428"/>
                  </a:cubicBezTo>
                  <a:cubicBezTo>
                    <a:pt x="6525" y="9166"/>
                    <a:pt x="11189" y="6524"/>
                    <a:pt x="16898" y="6524"/>
                  </a:cubicBezTo>
                  <a:close/>
                  <a:moveTo>
                    <a:pt x="16898" y="0"/>
                  </a:moveTo>
                  <a:cubicBezTo>
                    <a:pt x="7275" y="0"/>
                    <a:pt x="1" y="5350"/>
                    <a:pt x="1" y="12428"/>
                  </a:cubicBezTo>
                  <a:cubicBezTo>
                    <a:pt x="1" y="19246"/>
                    <a:pt x="6721" y="27988"/>
                    <a:pt x="15332" y="32327"/>
                  </a:cubicBezTo>
                  <a:lnTo>
                    <a:pt x="21465" y="35425"/>
                  </a:lnTo>
                  <a:cubicBezTo>
                    <a:pt x="23846" y="36632"/>
                    <a:pt x="26292" y="37252"/>
                    <a:pt x="28674" y="37252"/>
                  </a:cubicBezTo>
                  <a:cubicBezTo>
                    <a:pt x="35426" y="37252"/>
                    <a:pt x="40580" y="32229"/>
                    <a:pt x="41493" y="24759"/>
                  </a:cubicBezTo>
                  <a:lnTo>
                    <a:pt x="42048" y="20127"/>
                  </a:lnTo>
                  <a:cubicBezTo>
                    <a:pt x="42635" y="15266"/>
                    <a:pt x="41265" y="10569"/>
                    <a:pt x="38199" y="6850"/>
                  </a:cubicBezTo>
                  <a:cubicBezTo>
                    <a:pt x="35067" y="3099"/>
                    <a:pt x="30664" y="848"/>
                    <a:pt x="25705" y="522"/>
                  </a:cubicBezTo>
                  <a:lnTo>
                    <a:pt x="18627" y="33"/>
                  </a:lnTo>
                  <a:cubicBezTo>
                    <a:pt x="18040" y="0"/>
                    <a:pt x="17452" y="0"/>
                    <a:pt x="16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3473200" y="2970850"/>
              <a:ext cx="649975" cy="854650"/>
            </a:xfrm>
            <a:custGeom>
              <a:avLst/>
              <a:gdLst/>
              <a:ahLst/>
              <a:cxnLst/>
              <a:rect l="l" t="t" r="r" b="b"/>
              <a:pathLst>
                <a:path w="25999" h="34186" extrusionOk="0">
                  <a:moveTo>
                    <a:pt x="12983" y="6818"/>
                  </a:moveTo>
                  <a:cubicBezTo>
                    <a:pt x="13798" y="7764"/>
                    <a:pt x="15429" y="10536"/>
                    <a:pt x="17125" y="16897"/>
                  </a:cubicBezTo>
                  <a:cubicBezTo>
                    <a:pt x="18169" y="20779"/>
                    <a:pt x="18854" y="24726"/>
                    <a:pt x="19213" y="27662"/>
                  </a:cubicBezTo>
                  <a:lnTo>
                    <a:pt x="6785" y="27662"/>
                  </a:lnTo>
                  <a:cubicBezTo>
                    <a:pt x="7111" y="24726"/>
                    <a:pt x="7829" y="20779"/>
                    <a:pt x="8840" y="16897"/>
                  </a:cubicBezTo>
                  <a:cubicBezTo>
                    <a:pt x="10504" y="10569"/>
                    <a:pt x="12135" y="7764"/>
                    <a:pt x="12983" y="6818"/>
                  </a:cubicBezTo>
                  <a:close/>
                  <a:moveTo>
                    <a:pt x="12950" y="0"/>
                  </a:moveTo>
                  <a:cubicBezTo>
                    <a:pt x="8807" y="0"/>
                    <a:pt x="5611" y="4371"/>
                    <a:pt x="2936" y="13766"/>
                  </a:cubicBezTo>
                  <a:cubicBezTo>
                    <a:pt x="1272" y="19605"/>
                    <a:pt x="0" y="26977"/>
                    <a:pt x="0" y="30924"/>
                  </a:cubicBezTo>
                  <a:cubicBezTo>
                    <a:pt x="0" y="32718"/>
                    <a:pt x="1468" y="34186"/>
                    <a:pt x="3262" y="34186"/>
                  </a:cubicBezTo>
                  <a:lnTo>
                    <a:pt x="22736" y="34186"/>
                  </a:lnTo>
                  <a:cubicBezTo>
                    <a:pt x="24530" y="34186"/>
                    <a:pt x="25998" y="32718"/>
                    <a:pt x="25998" y="30924"/>
                  </a:cubicBezTo>
                  <a:cubicBezTo>
                    <a:pt x="25998" y="30826"/>
                    <a:pt x="25965" y="30761"/>
                    <a:pt x="25965" y="30663"/>
                  </a:cubicBezTo>
                  <a:cubicBezTo>
                    <a:pt x="25933" y="26683"/>
                    <a:pt x="24661" y="19507"/>
                    <a:pt x="23030" y="13766"/>
                  </a:cubicBezTo>
                  <a:cubicBezTo>
                    <a:pt x="20322" y="4371"/>
                    <a:pt x="17125" y="0"/>
                    <a:pt x="129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2520700" y="3626125"/>
              <a:ext cx="2556600" cy="851775"/>
            </a:xfrm>
            <a:custGeom>
              <a:avLst/>
              <a:gdLst/>
              <a:ahLst/>
              <a:cxnLst/>
              <a:rect l="l" t="t" r="r" b="b"/>
              <a:pathLst>
                <a:path w="102264" h="34071" extrusionOk="0">
                  <a:moveTo>
                    <a:pt x="3644" y="1"/>
                  </a:moveTo>
                  <a:cubicBezTo>
                    <a:pt x="2291" y="1"/>
                    <a:pt x="1021" y="860"/>
                    <a:pt x="555" y="2234"/>
                  </a:cubicBezTo>
                  <a:cubicBezTo>
                    <a:pt x="0" y="3930"/>
                    <a:pt x="913" y="5789"/>
                    <a:pt x="2642" y="6344"/>
                  </a:cubicBezTo>
                  <a:lnTo>
                    <a:pt x="18561" y="11693"/>
                  </a:lnTo>
                  <a:lnTo>
                    <a:pt x="18561" y="20827"/>
                  </a:lnTo>
                  <a:cubicBezTo>
                    <a:pt x="18561" y="29537"/>
                    <a:pt x="27792" y="34071"/>
                    <a:pt x="36958" y="34071"/>
                  </a:cubicBezTo>
                  <a:lnTo>
                    <a:pt x="64685" y="34071"/>
                  </a:lnTo>
                  <a:cubicBezTo>
                    <a:pt x="68893" y="34071"/>
                    <a:pt x="73297" y="33059"/>
                    <a:pt x="76689" y="31265"/>
                  </a:cubicBezTo>
                  <a:cubicBezTo>
                    <a:pt x="81256" y="28851"/>
                    <a:pt x="83800" y="25231"/>
                    <a:pt x="83800" y="21023"/>
                  </a:cubicBezTo>
                  <a:cubicBezTo>
                    <a:pt x="83800" y="20957"/>
                    <a:pt x="83768" y="20860"/>
                    <a:pt x="83768" y="20794"/>
                  </a:cubicBezTo>
                  <a:lnTo>
                    <a:pt x="83768" y="11693"/>
                  </a:lnTo>
                  <a:lnTo>
                    <a:pt x="99621" y="6344"/>
                  </a:lnTo>
                  <a:cubicBezTo>
                    <a:pt x="101317" y="5789"/>
                    <a:pt x="102263" y="3930"/>
                    <a:pt x="101676" y="2234"/>
                  </a:cubicBezTo>
                  <a:cubicBezTo>
                    <a:pt x="101209" y="860"/>
                    <a:pt x="99960" y="1"/>
                    <a:pt x="98599" y="1"/>
                  </a:cubicBezTo>
                  <a:cubicBezTo>
                    <a:pt x="98247" y="1"/>
                    <a:pt x="97888" y="58"/>
                    <a:pt x="97533" y="179"/>
                  </a:cubicBezTo>
                  <a:lnTo>
                    <a:pt x="79462" y="6246"/>
                  </a:lnTo>
                  <a:cubicBezTo>
                    <a:pt x="78157" y="6703"/>
                    <a:pt x="77244" y="7942"/>
                    <a:pt x="77244" y="9345"/>
                  </a:cubicBezTo>
                  <a:lnTo>
                    <a:pt x="77244" y="21023"/>
                  </a:lnTo>
                  <a:cubicBezTo>
                    <a:pt x="77244" y="21088"/>
                    <a:pt x="77244" y="21153"/>
                    <a:pt x="77244" y="21186"/>
                  </a:cubicBezTo>
                  <a:cubicBezTo>
                    <a:pt x="77179" y="22817"/>
                    <a:pt x="75906" y="24252"/>
                    <a:pt x="73982" y="25329"/>
                  </a:cubicBezTo>
                  <a:lnTo>
                    <a:pt x="73982" y="24285"/>
                  </a:lnTo>
                  <a:cubicBezTo>
                    <a:pt x="73982" y="22491"/>
                    <a:pt x="72547" y="21023"/>
                    <a:pt x="70720" y="21023"/>
                  </a:cubicBezTo>
                  <a:cubicBezTo>
                    <a:pt x="68926" y="21023"/>
                    <a:pt x="67458" y="22491"/>
                    <a:pt x="67458" y="24285"/>
                  </a:cubicBezTo>
                  <a:lnTo>
                    <a:pt x="67458" y="27351"/>
                  </a:lnTo>
                  <a:cubicBezTo>
                    <a:pt x="66545" y="27481"/>
                    <a:pt x="65599" y="27547"/>
                    <a:pt x="64685" y="27547"/>
                  </a:cubicBezTo>
                  <a:lnTo>
                    <a:pt x="60934" y="27547"/>
                  </a:lnTo>
                  <a:lnTo>
                    <a:pt x="60934" y="24285"/>
                  </a:lnTo>
                  <a:cubicBezTo>
                    <a:pt x="60934" y="22491"/>
                    <a:pt x="59499" y="21023"/>
                    <a:pt x="57672" y="21023"/>
                  </a:cubicBezTo>
                  <a:cubicBezTo>
                    <a:pt x="55878" y="21023"/>
                    <a:pt x="54410" y="22491"/>
                    <a:pt x="54410" y="24285"/>
                  </a:cubicBezTo>
                  <a:lnTo>
                    <a:pt x="54410" y="27547"/>
                  </a:lnTo>
                  <a:lnTo>
                    <a:pt x="47919" y="27547"/>
                  </a:lnTo>
                  <a:lnTo>
                    <a:pt x="47919" y="24285"/>
                  </a:lnTo>
                  <a:cubicBezTo>
                    <a:pt x="47919" y="22491"/>
                    <a:pt x="46451" y="21023"/>
                    <a:pt x="44657" y="21023"/>
                  </a:cubicBezTo>
                  <a:cubicBezTo>
                    <a:pt x="42830" y="21023"/>
                    <a:pt x="41395" y="22491"/>
                    <a:pt x="41395" y="24285"/>
                  </a:cubicBezTo>
                  <a:lnTo>
                    <a:pt x="41395" y="27547"/>
                  </a:lnTo>
                  <a:lnTo>
                    <a:pt x="36958" y="27547"/>
                  </a:lnTo>
                  <a:cubicBezTo>
                    <a:pt x="36208" y="27547"/>
                    <a:pt x="35523" y="27514"/>
                    <a:pt x="34871" y="27449"/>
                  </a:cubicBezTo>
                  <a:lnTo>
                    <a:pt x="34871" y="24285"/>
                  </a:lnTo>
                  <a:cubicBezTo>
                    <a:pt x="34871" y="22491"/>
                    <a:pt x="33403" y="21023"/>
                    <a:pt x="31609" y="21023"/>
                  </a:cubicBezTo>
                  <a:cubicBezTo>
                    <a:pt x="29782" y="21023"/>
                    <a:pt x="28347" y="22491"/>
                    <a:pt x="28347" y="24285"/>
                  </a:cubicBezTo>
                  <a:lnTo>
                    <a:pt x="28347" y="25492"/>
                  </a:lnTo>
                  <a:cubicBezTo>
                    <a:pt x="26129" y="24122"/>
                    <a:pt x="25085" y="22295"/>
                    <a:pt x="25085" y="20827"/>
                  </a:cubicBezTo>
                  <a:lnTo>
                    <a:pt x="25085" y="9345"/>
                  </a:lnTo>
                  <a:cubicBezTo>
                    <a:pt x="25085" y="7942"/>
                    <a:pt x="24171" y="6703"/>
                    <a:pt x="22834" y="6246"/>
                  </a:cubicBezTo>
                  <a:lnTo>
                    <a:pt x="4697" y="179"/>
                  </a:lnTo>
                  <a:cubicBezTo>
                    <a:pt x="4349" y="58"/>
                    <a:pt x="3994" y="1"/>
                    <a:pt x="3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4129650" y="597175"/>
              <a:ext cx="454275" cy="241175"/>
            </a:xfrm>
            <a:custGeom>
              <a:avLst/>
              <a:gdLst/>
              <a:ahLst/>
              <a:cxnLst/>
              <a:rect l="l" t="t" r="r" b="b"/>
              <a:pathLst>
                <a:path w="18171" h="9647" extrusionOk="0">
                  <a:moveTo>
                    <a:pt x="3572" y="0"/>
                  </a:moveTo>
                  <a:cubicBezTo>
                    <a:pt x="2036" y="0"/>
                    <a:pt x="645" y="1074"/>
                    <a:pt x="327" y="2633"/>
                  </a:cubicBezTo>
                  <a:cubicBezTo>
                    <a:pt x="1" y="4394"/>
                    <a:pt x="1143" y="6123"/>
                    <a:pt x="2904" y="6482"/>
                  </a:cubicBezTo>
                  <a:cubicBezTo>
                    <a:pt x="6460" y="7167"/>
                    <a:pt x="9983" y="8178"/>
                    <a:pt x="13343" y="9451"/>
                  </a:cubicBezTo>
                  <a:cubicBezTo>
                    <a:pt x="13734" y="9581"/>
                    <a:pt x="14125" y="9646"/>
                    <a:pt x="14484" y="9646"/>
                  </a:cubicBezTo>
                  <a:cubicBezTo>
                    <a:pt x="15822" y="9646"/>
                    <a:pt x="17061" y="8863"/>
                    <a:pt x="17550" y="7559"/>
                  </a:cubicBezTo>
                  <a:cubicBezTo>
                    <a:pt x="18170" y="5862"/>
                    <a:pt x="17322" y="3970"/>
                    <a:pt x="15659" y="3351"/>
                  </a:cubicBezTo>
                  <a:cubicBezTo>
                    <a:pt x="11940" y="1948"/>
                    <a:pt x="8091" y="839"/>
                    <a:pt x="4176" y="56"/>
                  </a:cubicBezTo>
                  <a:cubicBezTo>
                    <a:pt x="3974" y="18"/>
                    <a:pt x="3772" y="0"/>
                    <a:pt x="3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4655650" y="798325"/>
              <a:ext cx="647525" cy="588025"/>
            </a:xfrm>
            <a:custGeom>
              <a:avLst/>
              <a:gdLst/>
              <a:ahLst/>
              <a:cxnLst/>
              <a:rect l="l" t="t" r="r" b="b"/>
              <a:pathLst>
                <a:path w="25901" h="23521" extrusionOk="0">
                  <a:moveTo>
                    <a:pt x="3703" y="1"/>
                  </a:moveTo>
                  <a:cubicBezTo>
                    <a:pt x="2592" y="1"/>
                    <a:pt x="1518" y="565"/>
                    <a:pt x="914" y="1600"/>
                  </a:cubicBezTo>
                  <a:cubicBezTo>
                    <a:pt x="1" y="3133"/>
                    <a:pt x="490" y="5156"/>
                    <a:pt x="2056" y="6069"/>
                  </a:cubicBezTo>
                  <a:cubicBezTo>
                    <a:pt x="5285" y="7994"/>
                    <a:pt x="8351" y="10212"/>
                    <a:pt x="11124" y="12691"/>
                  </a:cubicBezTo>
                  <a:cubicBezTo>
                    <a:pt x="14354" y="15562"/>
                    <a:pt x="17191" y="18726"/>
                    <a:pt x="19507" y="22118"/>
                  </a:cubicBezTo>
                  <a:cubicBezTo>
                    <a:pt x="20160" y="23031"/>
                    <a:pt x="21171" y="23521"/>
                    <a:pt x="22215" y="23521"/>
                  </a:cubicBezTo>
                  <a:cubicBezTo>
                    <a:pt x="22835" y="23521"/>
                    <a:pt x="23487" y="23325"/>
                    <a:pt x="24042" y="22934"/>
                  </a:cubicBezTo>
                  <a:cubicBezTo>
                    <a:pt x="25542" y="21922"/>
                    <a:pt x="25901" y="19867"/>
                    <a:pt x="24890" y="18399"/>
                  </a:cubicBezTo>
                  <a:cubicBezTo>
                    <a:pt x="22248" y="14583"/>
                    <a:pt x="19083" y="11027"/>
                    <a:pt x="15463" y="7831"/>
                  </a:cubicBezTo>
                  <a:cubicBezTo>
                    <a:pt x="12396" y="5058"/>
                    <a:pt x="8971" y="2579"/>
                    <a:pt x="5383" y="459"/>
                  </a:cubicBezTo>
                  <a:cubicBezTo>
                    <a:pt x="4852" y="149"/>
                    <a:pt x="4273" y="1"/>
                    <a:pt x="3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4" name="Google Shape;1684;p41"/>
          <p:cNvGrpSpPr/>
          <p:nvPr/>
        </p:nvGrpSpPr>
        <p:grpSpPr>
          <a:xfrm>
            <a:off x="3026400" y="1893998"/>
            <a:ext cx="290709" cy="290709"/>
            <a:chOff x="1190625" y="238125"/>
            <a:chExt cx="5219200" cy="5219200"/>
          </a:xfrm>
        </p:grpSpPr>
        <p:sp>
          <p:nvSpPr>
            <p:cNvPr id="1685" name="Google Shape;1685;p41"/>
            <p:cNvSpPr/>
            <p:nvPr/>
          </p:nvSpPr>
          <p:spPr>
            <a:xfrm>
              <a:off x="3066250" y="2113750"/>
              <a:ext cx="1467925" cy="1467925"/>
            </a:xfrm>
            <a:custGeom>
              <a:avLst/>
              <a:gdLst/>
              <a:ahLst/>
              <a:cxnLst/>
              <a:rect l="l" t="t" r="r" b="b"/>
              <a:pathLst>
                <a:path w="58717" h="58717" extrusionOk="0">
                  <a:moveTo>
                    <a:pt x="29359" y="6525"/>
                  </a:moveTo>
                  <a:cubicBezTo>
                    <a:pt x="41950" y="6525"/>
                    <a:pt x="52192" y="16767"/>
                    <a:pt x="52192" y="29359"/>
                  </a:cubicBezTo>
                  <a:cubicBezTo>
                    <a:pt x="52192" y="41950"/>
                    <a:pt x="41950" y="52192"/>
                    <a:pt x="29359" y="52192"/>
                  </a:cubicBezTo>
                  <a:cubicBezTo>
                    <a:pt x="16767" y="52192"/>
                    <a:pt x="6525" y="41950"/>
                    <a:pt x="6525" y="29359"/>
                  </a:cubicBezTo>
                  <a:cubicBezTo>
                    <a:pt x="6525" y="16767"/>
                    <a:pt x="16767" y="6525"/>
                    <a:pt x="29359" y="6525"/>
                  </a:cubicBezTo>
                  <a:close/>
                  <a:moveTo>
                    <a:pt x="29359" y="1"/>
                  </a:moveTo>
                  <a:cubicBezTo>
                    <a:pt x="13179" y="1"/>
                    <a:pt x="1" y="13179"/>
                    <a:pt x="1" y="29359"/>
                  </a:cubicBezTo>
                  <a:cubicBezTo>
                    <a:pt x="1" y="45538"/>
                    <a:pt x="13179" y="58716"/>
                    <a:pt x="29359" y="58716"/>
                  </a:cubicBezTo>
                  <a:cubicBezTo>
                    <a:pt x="45538" y="58716"/>
                    <a:pt x="58716" y="45538"/>
                    <a:pt x="58716" y="29359"/>
                  </a:cubicBezTo>
                  <a:cubicBezTo>
                    <a:pt x="58716" y="13179"/>
                    <a:pt x="45538" y="1"/>
                    <a:pt x="29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1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104384" y="6524"/>
                  </a:moveTo>
                  <a:cubicBezTo>
                    <a:pt x="130512" y="6524"/>
                    <a:pt x="155107" y="16701"/>
                    <a:pt x="173570" y="35197"/>
                  </a:cubicBezTo>
                  <a:cubicBezTo>
                    <a:pt x="192066" y="53660"/>
                    <a:pt x="202243" y="78255"/>
                    <a:pt x="202243" y="104384"/>
                  </a:cubicBezTo>
                  <a:cubicBezTo>
                    <a:pt x="202243" y="130512"/>
                    <a:pt x="192066" y="155107"/>
                    <a:pt x="173570" y="173570"/>
                  </a:cubicBezTo>
                  <a:cubicBezTo>
                    <a:pt x="155107" y="192066"/>
                    <a:pt x="130512" y="202243"/>
                    <a:pt x="104384" y="202243"/>
                  </a:cubicBezTo>
                  <a:cubicBezTo>
                    <a:pt x="78255" y="202243"/>
                    <a:pt x="53660" y="192066"/>
                    <a:pt x="35197" y="173570"/>
                  </a:cubicBezTo>
                  <a:cubicBezTo>
                    <a:pt x="16701" y="155107"/>
                    <a:pt x="6524" y="130512"/>
                    <a:pt x="6524" y="104384"/>
                  </a:cubicBezTo>
                  <a:cubicBezTo>
                    <a:pt x="6524" y="78255"/>
                    <a:pt x="16701" y="53660"/>
                    <a:pt x="35197" y="35197"/>
                  </a:cubicBezTo>
                  <a:cubicBezTo>
                    <a:pt x="53660" y="16701"/>
                    <a:pt x="78255" y="6524"/>
                    <a:pt x="104384" y="6524"/>
                  </a:cubicBezTo>
                  <a:close/>
                  <a:moveTo>
                    <a:pt x="104384" y="0"/>
                  </a:moveTo>
                  <a:cubicBezTo>
                    <a:pt x="76494" y="0"/>
                    <a:pt x="50300" y="10862"/>
                    <a:pt x="30565" y="30565"/>
                  </a:cubicBezTo>
                  <a:cubicBezTo>
                    <a:pt x="10862" y="50300"/>
                    <a:pt x="0" y="76494"/>
                    <a:pt x="0" y="104384"/>
                  </a:cubicBezTo>
                  <a:cubicBezTo>
                    <a:pt x="0" y="132274"/>
                    <a:pt x="10862" y="158467"/>
                    <a:pt x="30565" y="178202"/>
                  </a:cubicBezTo>
                  <a:cubicBezTo>
                    <a:pt x="50300" y="197905"/>
                    <a:pt x="76494" y="208767"/>
                    <a:pt x="104384" y="208767"/>
                  </a:cubicBezTo>
                  <a:cubicBezTo>
                    <a:pt x="132274" y="208767"/>
                    <a:pt x="158467" y="197905"/>
                    <a:pt x="178202" y="178202"/>
                  </a:cubicBezTo>
                  <a:cubicBezTo>
                    <a:pt x="197905" y="158467"/>
                    <a:pt x="208767" y="132274"/>
                    <a:pt x="208767" y="104384"/>
                  </a:cubicBezTo>
                  <a:cubicBezTo>
                    <a:pt x="208767" y="76494"/>
                    <a:pt x="197905" y="50300"/>
                    <a:pt x="178202" y="30565"/>
                  </a:cubicBezTo>
                  <a:cubicBezTo>
                    <a:pt x="158467" y="10862"/>
                    <a:pt x="132274" y="0"/>
                    <a:pt x="1043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1"/>
            <p:cNvSpPr/>
            <p:nvPr/>
          </p:nvSpPr>
          <p:spPr>
            <a:xfrm>
              <a:off x="1697025" y="645850"/>
              <a:ext cx="4206375" cy="4301250"/>
            </a:xfrm>
            <a:custGeom>
              <a:avLst/>
              <a:gdLst/>
              <a:ahLst/>
              <a:cxnLst/>
              <a:rect l="l" t="t" r="r" b="b"/>
              <a:pathLst>
                <a:path w="168255" h="172050" extrusionOk="0">
                  <a:moveTo>
                    <a:pt x="84128" y="6525"/>
                  </a:moveTo>
                  <a:cubicBezTo>
                    <a:pt x="101710" y="6525"/>
                    <a:pt x="118476" y="12038"/>
                    <a:pt x="132568" y="22476"/>
                  </a:cubicBezTo>
                  <a:cubicBezTo>
                    <a:pt x="145225" y="31838"/>
                    <a:pt x="154750" y="44397"/>
                    <a:pt x="160328" y="58945"/>
                  </a:cubicBezTo>
                  <a:cubicBezTo>
                    <a:pt x="158273" y="59402"/>
                    <a:pt x="156478" y="60478"/>
                    <a:pt x="155141" y="61979"/>
                  </a:cubicBezTo>
                  <a:lnTo>
                    <a:pt x="117563" y="61979"/>
                  </a:lnTo>
                  <a:cubicBezTo>
                    <a:pt x="109538" y="51736"/>
                    <a:pt x="97176" y="45669"/>
                    <a:pt x="84128" y="45669"/>
                  </a:cubicBezTo>
                  <a:cubicBezTo>
                    <a:pt x="71080" y="45669"/>
                    <a:pt x="58717" y="51736"/>
                    <a:pt x="50692" y="61979"/>
                  </a:cubicBezTo>
                  <a:lnTo>
                    <a:pt x="13114" y="61979"/>
                  </a:lnTo>
                  <a:cubicBezTo>
                    <a:pt x="11777" y="60478"/>
                    <a:pt x="9983" y="59402"/>
                    <a:pt x="7928" y="58945"/>
                  </a:cubicBezTo>
                  <a:cubicBezTo>
                    <a:pt x="13506" y="44397"/>
                    <a:pt x="23031" y="31838"/>
                    <a:pt x="35687" y="22476"/>
                  </a:cubicBezTo>
                  <a:cubicBezTo>
                    <a:pt x="49779" y="12038"/>
                    <a:pt x="66545" y="6525"/>
                    <a:pt x="84128" y="6525"/>
                  </a:cubicBezTo>
                  <a:close/>
                  <a:moveTo>
                    <a:pt x="84128" y="52193"/>
                  </a:moveTo>
                  <a:cubicBezTo>
                    <a:pt x="95642" y="52193"/>
                    <a:pt x="106537" y="57771"/>
                    <a:pt x="113290" y="67133"/>
                  </a:cubicBezTo>
                  <a:cubicBezTo>
                    <a:pt x="113877" y="68013"/>
                    <a:pt x="114888" y="68503"/>
                    <a:pt x="115932" y="68503"/>
                  </a:cubicBezTo>
                  <a:lnTo>
                    <a:pt x="152629" y="68503"/>
                  </a:lnTo>
                  <a:lnTo>
                    <a:pt x="152629" y="107646"/>
                  </a:lnTo>
                  <a:lnTo>
                    <a:pt x="119977" y="107646"/>
                  </a:lnTo>
                  <a:cubicBezTo>
                    <a:pt x="111006" y="107646"/>
                    <a:pt x="103699" y="114953"/>
                    <a:pt x="103699" y="123924"/>
                  </a:cubicBezTo>
                  <a:lnTo>
                    <a:pt x="103699" y="156576"/>
                  </a:lnTo>
                  <a:lnTo>
                    <a:pt x="64556" y="156576"/>
                  </a:lnTo>
                  <a:lnTo>
                    <a:pt x="64556" y="123924"/>
                  </a:lnTo>
                  <a:cubicBezTo>
                    <a:pt x="64556" y="114953"/>
                    <a:pt x="57249" y="107646"/>
                    <a:pt x="48278" y="107646"/>
                  </a:cubicBezTo>
                  <a:lnTo>
                    <a:pt x="15626" y="107646"/>
                  </a:lnTo>
                  <a:lnTo>
                    <a:pt x="15626" y="68503"/>
                  </a:lnTo>
                  <a:lnTo>
                    <a:pt x="52323" y="68503"/>
                  </a:lnTo>
                  <a:cubicBezTo>
                    <a:pt x="53367" y="68503"/>
                    <a:pt x="54378" y="68013"/>
                    <a:pt x="54965" y="67133"/>
                  </a:cubicBezTo>
                  <a:cubicBezTo>
                    <a:pt x="61718" y="57771"/>
                    <a:pt x="72613" y="52193"/>
                    <a:pt x="84128" y="52193"/>
                  </a:cubicBezTo>
                  <a:close/>
                  <a:moveTo>
                    <a:pt x="48278" y="114170"/>
                  </a:moveTo>
                  <a:cubicBezTo>
                    <a:pt x="53661" y="114170"/>
                    <a:pt x="58032" y="118542"/>
                    <a:pt x="58032" y="123924"/>
                  </a:cubicBezTo>
                  <a:lnTo>
                    <a:pt x="58032" y="159088"/>
                  </a:lnTo>
                  <a:cubicBezTo>
                    <a:pt x="56531" y="160425"/>
                    <a:pt x="55455" y="162220"/>
                    <a:pt x="54998" y="164275"/>
                  </a:cubicBezTo>
                  <a:cubicBezTo>
                    <a:pt x="33404" y="155989"/>
                    <a:pt x="16213" y="138798"/>
                    <a:pt x="7928" y="117204"/>
                  </a:cubicBezTo>
                  <a:cubicBezTo>
                    <a:pt x="9983" y="116747"/>
                    <a:pt x="11777" y="115671"/>
                    <a:pt x="13114" y="114170"/>
                  </a:cubicBezTo>
                  <a:close/>
                  <a:moveTo>
                    <a:pt x="155141" y="114170"/>
                  </a:moveTo>
                  <a:cubicBezTo>
                    <a:pt x="156478" y="115671"/>
                    <a:pt x="158273" y="116747"/>
                    <a:pt x="160328" y="117204"/>
                  </a:cubicBezTo>
                  <a:cubicBezTo>
                    <a:pt x="152042" y="138798"/>
                    <a:pt x="134851" y="155989"/>
                    <a:pt x="113257" y="164275"/>
                  </a:cubicBezTo>
                  <a:cubicBezTo>
                    <a:pt x="112800" y="162220"/>
                    <a:pt x="111724" y="160425"/>
                    <a:pt x="110223" y="159088"/>
                  </a:cubicBezTo>
                  <a:lnTo>
                    <a:pt x="110223" y="123924"/>
                  </a:lnTo>
                  <a:cubicBezTo>
                    <a:pt x="110223" y="118542"/>
                    <a:pt x="114595" y="114170"/>
                    <a:pt x="119977" y="114170"/>
                  </a:cubicBezTo>
                  <a:close/>
                  <a:moveTo>
                    <a:pt x="84128" y="1"/>
                  </a:moveTo>
                  <a:cubicBezTo>
                    <a:pt x="65143" y="1"/>
                    <a:pt x="47039" y="5970"/>
                    <a:pt x="31805" y="17224"/>
                  </a:cubicBezTo>
                  <a:cubicBezTo>
                    <a:pt x="16898" y="28250"/>
                    <a:pt x="6003" y="43385"/>
                    <a:pt x="295" y="60967"/>
                  </a:cubicBezTo>
                  <a:cubicBezTo>
                    <a:pt x="1" y="61979"/>
                    <a:pt x="164" y="63055"/>
                    <a:pt x="784" y="63903"/>
                  </a:cubicBezTo>
                  <a:cubicBezTo>
                    <a:pt x="1404" y="64751"/>
                    <a:pt x="2382" y="65241"/>
                    <a:pt x="3426" y="65241"/>
                  </a:cubicBezTo>
                  <a:lnTo>
                    <a:pt x="5840" y="65241"/>
                  </a:lnTo>
                  <a:cubicBezTo>
                    <a:pt x="7634" y="65241"/>
                    <a:pt x="9102" y="66709"/>
                    <a:pt x="9102" y="68503"/>
                  </a:cubicBezTo>
                  <a:lnTo>
                    <a:pt x="9102" y="107646"/>
                  </a:lnTo>
                  <a:cubicBezTo>
                    <a:pt x="9102" y="109441"/>
                    <a:pt x="7634" y="110908"/>
                    <a:pt x="5840" y="110908"/>
                  </a:cubicBezTo>
                  <a:lnTo>
                    <a:pt x="3426" y="110908"/>
                  </a:lnTo>
                  <a:cubicBezTo>
                    <a:pt x="2382" y="110908"/>
                    <a:pt x="1404" y="111398"/>
                    <a:pt x="784" y="112246"/>
                  </a:cubicBezTo>
                  <a:cubicBezTo>
                    <a:pt x="164" y="113094"/>
                    <a:pt x="1" y="114170"/>
                    <a:pt x="295" y="115182"/>
                  </a:cubicBezTo>
                  <a:cubicBezTo>
                    <a:pt x="8971" y="142028"/>
                    <a:pt x="30174" y="163231"/>
                    <a:pt x="57020" y="171908"/>
                  </a:cubicBezTo>
                  <a:cubicBezTo>
                    <a:pt x="57345" y="172002"/>
                    <a:pt x="57677" y="172049"/>
                    <a:pt x="58006" y="172049"/>
                  </a:cubicBezTo>
                  <a:cubicBezTo>
                    <a:pt x="58700" y="172049"/>
                    <a:pt x="59381" y="171839"/>
                    <a:pt x="59956" y="171418"/>
                  </a:cubicBezTo>
                  <a:cubicBezTo>
                    <a:pt x="60804" y="170799"/>
                    <a:pt x="61294" y="169820"/>
                    <a:pt x="61294" y="168776"/>
                  </a:cubicBezTo>
                  <a:lnTo>
                    <a:pt x="61294" y="166362"/>
                  </a:lnTo>
                  <a:cubicBezTo>
                    <a:pt x="61294" y="164568"/>
                    <a:pt x="62762" y="163100"/>
                    <a:pt x="64556" y="163100"/>
                  </a:cubicBezTo>
                  <a:lnTo>
                    <a:pt x="103699" y="163100"/>
                  </a:lnTo>
                  <a:cubicBezTo>
                    <a:pt x="105494" y="163100"/>
                    <a:pt x="106961" y="164568"/>
                    <a:pt x="106961" y="166362"/>
                  </a:cubicBezTo>
                  <a:lnTo>
                    <a:pt x="106961" y="168776"/>
                  </a:lnTo>
                  <a:cubicBezTo>
                    <a:pt x="106961" y="169820"/>
                    <a:pt x="107451" y="170799"/>
                    <a:pt x="108299" y="171418"/>
                  </a:cubicBezTo>
                  <a:cubicBezTo>
                    <a:pt x="108853" y="171842"/>
                    <a:pt x="109538" y="172038"/>
                    <a:pt x="110223" y="172038"/>
                  </a:cubicBezTo>
                  <a:cubicBezTo>
                    <a:pt x="110550" y="172038"/>
                    <a:pt x="110908" y="172005"/>
                    <a:pt x="111235" y="171908"/>
                  </a:cubicBezTo>
                  <a:cubicBezTo>
                    <a:pt x="138081" y="163231"/>
                    <a:pt x="159284" y="142028"/>
                    <a:pt x="167961" y="115182"/>
                  </a:cubicBezTo>
                  <a:cubicBezTo>
                    <a:pt x="168254" y="114170"/>
                    <a:pt x="168091" y="113094"/>
                    <a:pt x="167471" y="112246"/>
                  </a:cubicBezTo>
                  <a:cubicBezTo>
                    <a:pt x="166852" y="111398"/>
                    <a:pt x="165873" y="110908"/>
                    <a:pt x="164829" y="110908"/>
                  </a:cubicBezTo>
                  <a:lnTo>
                    <a:pt x="162415" y="110908"/>
                  </a:lnTo>
                  <a:cubicBezTo>
                    <a:pt x="160621" y="110908"/>
                    <a:pt x="159153" y="109441"/>
                    <a:pt x="159153" y="107646"/>
                  </a:cubicBezTo>
                  <a:lnTo>
                    <a:pt x="159153" y="68503"/>
                  </a:lnTo>
                  <a:cubicBezTo>
                    <a:pt x="159153" y="66709"/>
                    <a:pt x="160621" y="65241"/>
                    <a:pt x="162415" y="65241"/>
                  </a:cubicBezTo>
                  <a:lnTo>
                    <a:pt x="164829" y="65241"/>
                  </a:lnTo>
                  <a:cubicBezTo>
                    <a:pt x="165873" y="65241"/>
                    <a:pt x="166852" y="64751"/>
                    <a:pt x="167471" y="63903"/>
                  </a:cubicBezTo>
                  <a:cubicBezTo>
                    <a:pt x="168091" y="63055"/>
                    <a:pt x="168254" y="61979"/>
                    <a:pt x="167961" y="60967"/>
                  </a:cubicBezTo>
                  <a:cubicBezTo>
                    <a:pt x="162252" y="43385"/>
                    <a:pt x="151390" y="28250"/>
                    <a:pt x="136450" y="17224"/>
                  </a:cubicBezTo>
                  <a:cubicBezTo>
                    <a:pt x="121216" y="5970"/>
                    <a:pt x="103112" y="1"/>
                    <a:pt x="84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1"/>
            <p:cNvSpPr/>
            <p:nvPr/>
          </p:nvSpPr>
          <p:spPr>
            <a:xfrm>
              <a:off x="2169200" y="2766150"/>
              <a:ext cx="326225" cy="163125"/>
            </a:xfrm>
            <a:custGeom>
              <a:avLst/>
              <a:gdLst/>
              <a:ahLst/>
              <a:cxnLst/>
              <a:rect l="l" t="t" r="r" b="b"/>
              <a:pathLst>
                <a:path w="13049" h="6525" extrusionOk="0">
                  <a:moveTo>
                    <a:pt x="3263" y="1"/>
                  </a:moveTo>
                  <a:cubicBezTo>
                    <a:pt x="1469" y="1"/>
                    <a:pt x="1" y="1468"/>
                    <a:pt x="1" y="3263"/>
                  </a:cubicBezTo>
                  <a:cubicBezTo>
                    <a:pt x="1" y="5057"/>
                    <a:pt x="1469" y="6525"/>
                    <a:pt x="3263" y="6525"/>
                  </a:cubicBezTo>
                  <a:lnTo>
                    <a:pt x="9787" y="6525"/>
                  </a:lnTo>
                  <a:cubicBezTo>
                    <a:pt x="11581" y="6525"/>
                    <a:pt x="13049" y="5057"/>
                    <a:pt x="13049" y="3263"/>
                  </a:cubicBezTo>
                  <a:cubicBezTo>
                    <a:pt x="13049" y="1468"/>
                    <a:pt x="11581" y="1"/>
                    <a:pt x="9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1"/>
            <p:cNvSpPr/>
            <p:nvPr/>
          </p:nvSpPr>
          <p:spPr>
            <a:xfrm>
              <a:off x="2658500" y="2766150"/>
              <a:ext cx="326225" cy="163125"/>
            </a:xfrm>
            <a:custGeom>
              <a:avLst/>
              <a:gdLst/>
              <a:ahLst/>
              <a:cxnLst/>
              <a:rect l="l" t="t" r="r" b="b"/>
              <a:pathLst>
                <a:path w="13049" h="6525" extrusionOk="0">
                  <a:moveTo>
                    <a:pt x="3263" y="1"/>
                  </a:moveTo>
                  <a:cubicBezTo>
                    <a:pt x="1469" y="1"/>
                    <a:pt x="1" y="1468"/>
                    <a:pt x="1" y="3263"/>
                  </a:cubicBezTo>
                  <a:cubicBezTo>
                    <a:pt x="1" y="5057"/>
                    <a:pt x="1469" y="6525"/>
                    <a:pt x="3263" y="6525"/>
                  </a:cubicBezTo>
                  <a:lnTo>
                    <a:pt x="9787" y="6525"/>
                  </a:lnTo>
                  <a:cubicBezTo>
                    <a:pt x="11581" y="6525"/>
                    <a:pt x="13049" y="5057"/>
                    <a:pt x="13049" y="3263"/>
                  </a:cubicBezTo>
                  <a:cubicBezTo>
                    <a:pt x="13049" y="1468"/>
                    <a:pt x="11581" y="1"/>
                    <a:pt x="9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1"/>
            <p:cNvSpPr/>
            <p:nvPr/>
          </p:nvSpPr>
          <p:spPr>
            <a:xfrm>
              <a:off x="2495400" y="2929250"/>
              <a:ext cx="163125" cy="326225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3263" y="1"/>
                  </a:moveTo>
                  <a:cubicBezTo>
                    <a:pt x="1469" y="1"/>
                    <a:pt x="1" y="1468"/>
                    <a:pt x="1" y="3263"/>
                  </a:cubicBezTo>
                  <a:lnTo>
                    <a:pt x="1" y="9787"/>
                  </a:lnTo>
                  <a:cubicBezTo>
                    <a:pt x="1" y="11581"/>
                    <a:pt x="1469" y="13048"/>
                    <a:pt x="3263" y="13048"/>
                  </a:cubicBezTo>
                  <a:cubicBezTo>
                    <a:pt x="5057" y="13048"/>
                    <a:pt x="6525" y="11581"/>
                    <a:pt x="6525" y="9787"/>
                  </a:cubicBezTo>
                  <a:lnTo>
                    <a:pt x="6525" y="3263"/>
                  </a:lnTo>
                  <a:cubicBezTo>
                    <a:pt x="6525" y="1468"/>
                    <a:pt x="5057" y="1"/>
                    <a:pt x="3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1"/>
            <p:cNvSpPr/>
            <p:nvPr/>
          </p:nvSpPr>
          <p:spPr>
            <a:xfrm>
              <a:off x="2495400" y="2439950"/>
              <a:ext cx="163125" cy="326225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3263" y="1"/>
                  </a:moveTo>
                  <a:cubicBezTo>
                    <a:pt x="1469" y="1"/>
                    <a:pt x="1" y="1469"/>
                    <a:pt x="1" y="3263"/>
                  </a:cubicBezTo>
                  <a:lnTo>
                    <a:pt x="1" y="9787"/>
                  </a:lnTo>
                  <a:cubicBezTo>
                    <a:pt x="1" y="11581"/>
                    <a:pt x="1469" y="13049"/>
                    <a:pt x="3263" y="13049"/>
                  </a:cubicBezTo>
                  <a:cubicBezTo>
                    <a:pt x="5057" y="13049"/>
                    <a:pt x="6525" y="11581"/>
                    <a:pt x="6525" y="9787"/>
                  </a:cubicBezTo>
                  <a:lnTo>
                    <a:pt x="6525" y="3263"/>
                  </a:ln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1"/>
            <p:cNvSpPr/>
            <p:nvPr/>
          </p:nvSpPr>
          <p:spPr>
            <a:xfrm>
              <a:off x="4901125" y="3010800"/>
              <a:ext cx="244675" cy="244675"/>
            </a:xfrm>
            <a:custGeom>
              <a:avLst/>
              <a:gdLst/>
              <a:ahLst/>
              <a:cxnLst/>
              <a:rect l="l" t="t" r="r" b="b"/>
              <a:pathLst>
                <a:path w="9787" h="9787" extrusionOk="0">
                  <a:moveTo>
                    <a:pt x="4893" y="1"/>
                  </a:moveTo>
                  <a:cubicBezTo>
                    <a:pt x="2186" y="1"/>
                    <a:pt x="0" y="2186"/>
                    <a:pt x="0" y="4894"/>
                  </a:cubicBezTo>
                  <a:cubicBezTo>
                    <a:pt x="0" y="7601"/>
                    <a:pt x="2186" y="9786"/>
                    <a:pt x="4893" y="9786"/>
                  </a:cubicBezTo>
                  <a:cubicBezTo>
                    <a:pt x="7601" y="9786"/>
                    <a:pt x="9786" y="7601"/>
                    <a:pt x="9786" y="4894"/>
                  </a:cubicBezTo>
                  <a:cubicBezTo>
                    <a:pt x="9786" y="2186"/>
                    <a:pt x="7601" y="1"/>
                    <a:pt x="4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1"/>
            <p:cNvSpPr/>
            <p:nvPr/>
          </p:nvSpPr>
          <p:spPr>
            <a:xfrm>
              <a:off x="4901125" y="2439950"/>
              <a:ext cx="244675" cy="244675"/>
            </a:xfrm>
            <a:custGeom>
              <a:avLst/>
              <a:gdLst/>
              <a:ahLst/>
              <a:cxnLst/>
              <a:rect l="l" t="t" r="r" b="b"/>
              <a:pathLst>
                <a:path w="9787" h="9787" extrusionOk="0">
                  <a:moveTo>
                    <a:pt x="4893" y="1"/>
                  </a:moveTo>
                  <a:cubicBezTo>
                    <a:pt x="2186" y="1"/>
                    <a:pt x="0" y="2186"/>
                    <a:pt x="0" y="4894"/>
                  </a:cubicBezTo>
                  <a:cubicBezTo>
                    <a:pt x="0" y="7601"/>
                    <a:pt x="2186" y="9787"/>
                    <a:pt x="4893" y="9787"/>
                  </a:cubicBezTo>
                  <a:cubicBezTo>
                    <a:pt x="7601" y="9787"/>
                    <a:pt x="9786" y="7601"/>
                    <a:pt x="9786" y="4894"/>
                  </a:cubicBezTo>
                  <a:cubicBezTo>
                    <a:pt x="9786" y="2186"/>
                    <a:pt x="7601" y="1"/>
                    <a:pt x="4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1"/>
            <p:cNvSpPr/>
            <p:nvPr/>
          </p:nvSpPr>
          <p:spPr>
            <a:xfrm>
              <a:off x="5186550" y="2725375"/>
              <a:ext cx="244675" cy="244675"/>
            </a:xfrm>
            <a:custGeom>
              <a:avLst/>
              <a:gdLst/>
              <a:ahLst/>
              <a:cxnLst/>
              <a:rect l="l" t="t" r="r" b="b"/>
              <a:pathLst>
                <a:path w="9787" h="9787" extrusionOk="0">
                  <a:moveTo>
                    <a:pt x="4893" y="1"/>
                  </a:moveTo>
                  <a:cubicBezTo>
                    <a:pt x="2186" y="1"/>
                    <a:pt x="0" y="2186"/>
                    <a:pt x="0" y="4894"/>
                  </a:cubicBezTo>
                  <a:cubicBezTo>
                    <a:pt x="0" y="7601"/>
                    <a:pt x="2186" y="9787"/>
                    <a:pt x="4893" y="9787"/>
                  </a:cubicBezTo>
                  <a:cubicBezTo>
                    <a:pt x="7601" y="9787"/>
                    <a:pt x="9786" y="7601"/>
                    <a:pt x="9786" y="4894"/>
                  </a:cubicBezTo>
                  <a:cubicBezTo>
                    <a:pt x="9786" y="2186"/>
                    <a:pt x="7601" y="1"/>
                    <a:pt x="4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1"/>
            <p:cNvSpPr/>
            <p:nvPr/>
          </p:nvSpPr>
          <p:spPr>
            <a:xfrm>
              <a:off x="4615700" y="2725375"/>
              <a:ext cx="244675" cy="244675"/>
            </a:xfrm>
            <a:custGeom>
              <a:avLst/>
              <a:gdLst/>
              <a:ahLst/>
              <a:cxnLst/>
              <a:rect l="l" t="t" r="r" b="b"/>
              <a:pathLst>
                <a:path w="9787" h="9787" extrusionOk="0">
                  <a:moveTo>
                    <a:pt x="4893" y="1"/>
                  </a:moveTo>
                  <a:cubicBezTo>
                    <a:pt x="2186" y="1"/>
                    <a:pt x="0" y="2186"/>
                    <a:pt x="0" y="4894"/>
                  </a:cubicBezTo>
                  <a:cubicBezTo>
                    <a:pt x="0" y="7601"/>
                    <a:pt x="2186" y="9787"/>
                    <a:pt x="4893" y="9787"/>
                  </a:cubicBezTo>
                  <a:cubicBezTo>
                    <a:pt x="7601" y="9787"/>
                    <a:pt x="9786" y="7601"/>
                    <a:pt x="9786" y="4894"/>
                  </a:cubicBezTo>
                  <a:cubicBezTo>
                    <a:pt x="9786" y="2186"/>
                    <a:pt x="7601" y="1"/>
                    <a:pt x="4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1"/>
            <p:cNvSpPr/>
            <p:nvPr/>
          </p:nvSpPr>
          <p:spPr>
            <a:xfrm>
              <a:off x="3392450" y="3744750"/>
              <a:ext cx="326225" cy="163125"/>
            </a:xfrm>
            <a:custGeom>
              <a:avLst/>
              <a:gdLst/>
              <a:ahLst/>
              <a:cxnLst/>
              <a:rect l="l" t="t" r="r" b="b"/>
              <a:pathLst>
                <a:path w="13049" h="6525" extrusionOk="0">
                  <a:moveTo>
                    <a:pt x="3263" y="0"/>
                  </a:moveTo>
                  <a:cubicBezTo>
                    <a:pt x="1469" y="0"/>
                    <a:pt x="1" y="1468"/>
                    <a:pt x="1" y="3262"/>
                  </a:cubicBezTo>
                  <a:cubicBezTo>
                    <a:pt x="1" y="5056"/>
                    <a:pt x="1469" y="6524"/>
                    <a:pt x="3263" y="6524"/>
                  </a:cubicBezTo>
                  <a:lnTo>
                    <a:pt x="9787" y="6524"/>
                  </a:lnTo>
                  <a:cubicBezTo>
                    <a:pt x="11581" y="6524"/>
                    <a:pt x="13049" y="5056"/>
                    <a:pt x="13049" y="3262"/>
                  </a:cubicBezTo>
                  <a:cubicBezTo>
                    <a:pt x="13049" y="1468"/>
                    <a:pt x="11581" y="0"/>
                    <a:pt x="97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1"/>
            <p:cNvSpPr/>
            <p:nvPr/>
          </p:nvSpPr>
          <p:spPr>
            <a:xfrm>
              <a:off x="3881750" y="3744750"/>
              <a:ext cx="326225" cy="163125"/>
            </a:xfrm>
            <a:custGeom>
              <a:avLst/>
              <a:gdLst/>
              <a:ahLst/>
              <a:cxnLst/>
              <a:rect l="l" t="t" r="r" b="b"/>
              <a:pathLst>
                <a:path w="13049" h="6525" extrusionOk="0">
                  <a:moveTo>
                    <a:pt x="3263" y="0"/>
                  </a:moveTo>
                  <a:cubicBezTo>
                    <a:pt x="1468" y="0"/>
                    <a:pt x="1" y="1468"/>
                    <a:pt x="1" y="3262"/>
                  </a:cubicBezTo>
                  <a:cubicBezTo>
                    <a:pt x="1" y="5056"/>
                    <a:pt x="1468" y="6524"/>
                    <a:pt x="3263" y="6524"/>
                  </a:cubicBezTo>
                  <a:lnTo>
                    <a:pt x="9787" y="6524"/>
                  </a:lnTo>
                  <a:cubicBezTo>
                    <a:pt x="11581" y="6524"/>
                    <a:pt x="13049" y="5056"/>
                    <a:pt x="13049" y="3262"/>
                  </a:cubicBezTo>
                  <a:cubicBezTo>
                    <a:pt x="13049" y="1468"/>
                    <a:pt x="11581" y="0"/>
                    <a:pt x="97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1"/>
            <p:cNvSpPr/>
            <p:nvPr/>
          </p:nvSpPr>
          <p:spPr>
            <a:xfrm>
              <a:off x="3718650" y="243995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8645" y="6525"/>
                    <a:pt x="13049" y="10928"/>
                    <a:pt x="13049" y="16311"/>
                  </a:cubicBezTo>
                  <a:cubicBezTo>
                    <a:pt x="13049" y="18105"/>
                    <a:pt x="14516" y="19573"/>
                    <a:pt x="16311" y="19573"/>
                  </a:cubicBezTo>
                  <a:cubicBezTo>
                    <a:pt x="18105" y="19573"/>
                    <a:pt x="19573" y="18105"/>
                    <a:pt x="19573" y="16311"/>
                  </a:cubicBezTo>
                  <a:cubicBezTo>
                    <a:pt x="19573" y="7307"/>
                    <a:pt x="12266" y="1"/>
                    <a:pt x="3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9" name="Google Shape;1699;p41"/>
          <p:cNvSpPr/>
          <p:nvPr/>
        </p:nvSpPr>
        <p:spPr>
          <a:xfrm>
            <a:off x="5813812" y="1912168"/>
            <a:ext cx="272090" cy="271829"/>
          </a:xfrm>
          <a:custGeom>
            <a:avLst/>
            <a:gdLst/>
            <a:ahLst/>
            <a:cxnLst/>
            <a:rect l="l" t="t" r="r" b="b"/>
            <a:pathLst>
              <a:path w="208898" h="208698" extrusionOk="0">
                <a:moveTo>
                  <a:pt x="12591" y="7857"/>
                </a:moveTo>
                <a:lnTo>
                  <a:pt x="34088" y="10956"/>
                </a:lnTo>
                <a:lnTo>
                  <a:pt x="99817" y="76685"/>
                </a:lnTo>
                <a:lnTo>
                  <a:pt x="90618" y="85917"/>
                </a:lnTo>
                <a:cubicBezTo>
                  <a:pt x="90553" y="85851"/>
                  <a:pt x="90488" y="85786"/>
                  <a:pt x="90455" y="85721"/>
                </a:cubicBezTo>
                <a:lnTo>
                  <a:pt x="44852" y="40151"/>
                </a:lnTo>
                <a:cubicBezTo>
                  <a:pt x="44216" y="39515"/>
                  <a:pt x="43385" y="39197"/>
                  <a:pt x="42553" y="39197"/>
                </a:cubicBezTo>
                <a:cubicBezTo>
                  <a:pt x="41721" y="39197"/>
                  <a:pt x="40889" y="39515"/>
                  <a:pt x="40253" y="40151"/>
                </a:cubicBezTo>
                <a:cubicBezTo>
                  <a:pt x="38981" y="41423"/>
                  <a:pt x="38981" y="43478"/>
                  <a:pt x="40253" y="44750"/>
                </a:cubicBezTo>
                <a:lnTo>
                  <a:pt x="85823" y="90353"/>
                </a:lnTo>
                <a:cubicBezTo>
                  <a:pt x="85888" y="90386"/>
                  <a:pt x="85953" y="90451"/>
                  <a:pt x="86019" y="90484"/>
                </a:cubicBezTo>
                <a:lnTo>
                  <a:pt x="76755" y="99748"/>
                </a:lnTo>
                <a:cubicBezTo>
                  <a:pt x="76722" y="99682"/>
                  <a:pt x="76657" y="99617"/>
                  <a:pt x="76624" y="99552"/>
                </a:cubicBezTo>
                <a:lnTo>
                  <a:pt x="11058" y="33986"/>
                </a:lnTo>
                <a:lnTo>
                  <a:pt x="7959" y="12489"/>
                </a:lnTo>
                <a:lnTo>
                  <a:pt x="31022" y="35552"/>
                </a:lnTo>
                <a:cubicBezTo>
                  <a:pt x="31674" y="36171"/>
                  <a:pt x="32490" y="36498"/>
                  <a:pt x="33338" y="36498"/>
                </a:cubicBezTo>
                <a:cubicBezTo>
                  <a:pt x="34186" y="36498"/>
                  <a:pt x="35001" y="36171"/>
                  <a:pt x="35654" y="35552"/>
                </a:cubicBezTo>
                <a:cubicBezTo>
                  <a:pt x="36926" y="34279"/>
                  <a:pt x="36926" y="32192"/>
                  <a:pt x="35654" y="30920"/>
                </a:cubicBezTo>
                <a:lnTo>
                  <a:pt x="12591" y="7857"/>
                </a:lnTo>
                <a:close/>
                <a:moveTo>
                  <a:pt x="132111" y="108946"/>
                </a:moveTo>
                <a:cubicBezTo>
                  <a:pt x="132176" y="109012"/>
                  <a:pt x="132208" y="109077"/>
                  <a:pt x="132274" y="109109"/>
                </a:cubicBezTo>
                <a:lnTo>
                  <a:pt x="159316" y="136151"/>
                </a:lnTo>
                <a:lnTo>
                  <a:pt x="150084" y="145383"/>
                </a:lnTo>
                <a:lnTo>
                  <a:pt x="123042" y="118341"/>
                </a:lnTo>
                <a:cubicBezTo>
                  <a:pt x="123010" y="118276"/>
                  <a:pt x="122944" y="118243"/>
                  <a:pt x="122879" y="118178"/>
                </a:cubicBezTo>
                <a:lnTo>
                  <a:pt x="132111" y="108946"/>
                </a:lnTo>
                <a:close/>
                <a:moveTo>
                  <a:pt x="196306" y="7857"/>
                </a:moveTo>
                <a:lnTo>
                  <a:pt x="173244" y="30920"/>
                </a:lnTo>
                <a:cubicBezTo>
                  <a:pt x="171972" y="32192"/>
                  <a:pt x="171972" y="34279"/>
                  <a:pt x="173244" y="35552"/>
                </a:cubicBezTo>
                <a:cubicBezTo>
                  <a:pt x="173897" y="36171"/>
                  <a:pt x="174712" y="36498"/>
                  <a:pt x="175560" y="36498"/>
                </a:cubicBezTo>
                <a:cubicBezTo>
                  <a:pt x="176376" y="36498"/>
                  <a:pt x="177224" y="36171"/>
                  <a:pt x="177876" y="35552"/>
                </a:cubicBezTo>
                <a:lnTo>
                  <a:pt x="200906" y="12489"/>
                </a:lnTo>
                <a:lnTo>
                  <a:pt x="197840" y="33986"/>
                </a:lnTo>
                <a:lnTo>
                  <a:pt x="72645" y="159214"/>
                </a:lnTo>
                <a:lnTo>
                  <a:pt x="63413" y="149982"/>
                </a:lnTo>
                <a:lnTo>
                  <a:pt x="168645" y="44750"/>
                </a:lnTo>
                <a:cubicBezTo>
                  <a:pt x="169917" y="43478"/>
                  <a:pt x="169917" y="41423"/>
                  <a:pt x="168645" y="40151"/>
                </a:cubicBezTo>
                <a:cubicBezTo>
                  <a:pt x="168009" y="39515"/>
                  <a:pt x="167169" y="39197"/>
                  <a:pt x="166329" y="39197"/>
                </a:cubicBezTo>
                <a:cubicBezTo>
                  <a:pt x="165489" y="39197"/>
                  <a:pt x="164649" y="39515"/>
                  <a:pt x="164013" y="40151"/>
                </a:cubicBezTo>
                <a:lnTo>
                  <a:pt x="58814" y="145383"/>
                </a:lnTo>
                <a:lnTo>
                  <a:pt x="49582" y="136151"/>
                </a:lnTo>
                <a:lnTo>
                  <a:pt x="174777" y="10956"/>
                </a:lnTo>
                <a:lnTo>
                  <a:pt x="196306" y="7857"/>
                </a:lnTo>
                <a:close/>
                <a:moveTo>
                  <a:pt x="118280" y="122777"/>
                </a:moveTo>
                <a:cubicBezTo>
                  <a:pt x="118345" y="122842"/>
                  <a:pt x="118378" y="122908"/>
                  <a:pt x="118443" y="122940"/>
                </a:cubicBezTo>
                <a:lnTo>
                  <a:pt x="145485" y="149982"/>
                </a:lnTo>
                <a:lnTo>
                  <a:pt x="136253" y="159214"/>
                </a:lnTo>
                <a:lnTo>
                  <a:pt x="109211" y="132172"/>
                </a:lnTo>
                <a:cubicBezTo>
                  <a:pt x="109179" y="132106"/>
                  <a:pt x="109114" y="132074"/>
                  <a:pt x="109048" y="132009"/>
                </a:cubicBezTo>
                <a:lnTo>
                  <a:pt x="118280" y="122777"/>
                </a:lnTo>
                <a:close/>
                <a:moveTo>
                  <a:pt x="33436" y="130573"/>
                </a:moveTo>
                <a:cubicBezTo>
                  <a:pt x="34316" y="130573"/>
                  <a:pt x="35132" y="130932"/>
                  <a:pt x="35752" y="131552"/>
                </a:cubicBezTo>
                <a:lnTo>
                  <a:pt x="42667" y="138467"/>
                </a:lnTo>
                <a:lnTo>
                  <a:pt x="56498" y="152298"/>
                </a:lnTo>
                <a:lnTo>
                  <a:pt x="70329" y="166129"/>
                </a:lnTo>
                <a:lnTo>
                  <a:pt x="77244" y="173044"/>
                </a:lnTo>
                <a:cubicBezTo>
                  <a:pt x="78516" y="174317"/>
                  <a:pt x="78516" y="176372"/>
                  <a:pt x="77244" y="177644"/>
                </a:cubicBezTo>
                <a:cubicBezTo>
                  <a:pt x="76624" y="178264"/>
                  <a:pt x="75809" y="178622"/>
                  <a:pt x="74928" y="178622"/>
                </a:cubicBezTo>
                <a:cubicBezTo>
                  <a:pt x="74080" y="178622"/>
                  <a:pt x="73264" y="178264"/>
                  <a:pt x="72645" y="177644"/>
                </a:cubicBezTo>
                <a:lnTo>
                  <a:pt x="31119" y="136151"/>
                </a:lnTo>
                <a:cubicBezTo>
                  <a:pt x="30532" y="135532"/>
                  <a:pt x="30174" y="134716"/>
                  <a:pt x="30174" y="133835"/>
                </a:cubicBezTo>
                <a:cubicBezTo>
                  <a:pt x="30174" y="132987"/>
                  <a:pt x="30532" y="132172"/>
                  <a:pt x="31119" y="131552"/>
                </a:cubicBezTo>
                <a:cubicBezTo>
                  <a:pt x="31739" y="130932"/>
                  <a:pt x="32555" y="130573"/>
                  <a:pt x="33436" y="130573"/>
                </a:cubicBezTo>
                <a:close/>
                <a:moveTo>
                  <a:pt x="175462" y="130573"/>
                </a:moveTo>
                <a:cubicBezTo>
                  <a:pt x="176311" y="130573"/>
                  <a:pt x="177126" y="130932"/>
                  <a:pt x="177746" y="131552"/>
                </a:cubicBezTo>
                <a:cubicBezTo>
                  <a:pt x="178366" y="132172"/>
                  <a:pt x="178724" y="132987"/>
                  <a:pt x="178724" y="133835"/>
                </a:cubicBezTo>
                <a:cubicBezTo>
                  <a:pt x="178724" y="134716"/>
                  <a:pt x="178366" y="135532"/>
                  <a:pt x="177746" y="136151"/>
                </a:cubicBezTo>
                <a:lnTo>
                  <a:pt x="136253" y="177644"/>
                </a:lnTo>
                <a:cubicBezTo>
                  <a:pt x="135634" y="178264"/>
                  <a:pt x="134818" y="178622"/>
                  <a:pt x="133937" y="178622"/>
                </a:cubicBezTo>
                <a:cubicBezTo>
                  <a:pt x="133089" y="178622"/>
                  <a:pt x="132274" y="178264"/>
                  <a:pt x="131654" y="177644"/>
                </a:cubicBezTo>
                <a:cubicBezTo>
                  <a:pt x="130382" y="176372"/>
                  <a:pt x="130382" y="174317"/>
                  <a:pt x="131654" y="173044"/>
                </a:cubicBezTo>
                <a:lnTo>
                  <a:pt x="138569" y="166129"/>
                </a:lnTo>
                <a:lnTo>
                  <a:pt x="152400" y="152298"/>
                </a:lnTo>
                <a:lnTo>
                  <a:pt x="166231" y="138467"/>
                </a:lnTo>
                <a:lnTo>
                  <a:pt x="173146" y="131552"/>
                </a:lnTo>
                <a:cubicBezTo>
                  <a:pt x="173766" y="130932"/>
                  <a:pt x="174582" y="130573"/>
                  <a:pt x="175462" y="130573"/>
                </a:cubicBezTo>
                <a:close/>
                <a:moveTo>
                  <a:pt x="42667" y="156898"/>
                </a:moveTo>
                <a:lnTo>
                  <a:pt x="51898" y="166129"/>
                </a:lnTo>
                <a:lnTo>
                  <a:pt x="28314" y="189681"/>
                </a:lnTo>
                <a:lnTo>
                  <a:pt x="19115" y="180449"/>
                </a:lnTo>
                <a:lnTo>
                  <a:pt x="42667" y="156898"/>
                </a:lnTo>
                <a:close/>
                <a:moveTo>
                  <a:pt x="166231" y="156898"/>
                </a:moveTo>
                <a:lnTo>
                  <a:pt x="189783" y="180449"/>
                </a:lnTo>
                <a:lnTo>
                  <a:pt x="180551" y="189681"/>
                </a:lnTo>
                <a:lnTo>
                  <a:pt x="157000" y="166129"/>
                </a:lnTo>
                <a:lnTo>
                  <a:pt x="166231" y="156898"/>
                </a:lnTo>
                <a:close/>
                <a:moveTo>
                  <a:pt x="9884" y="181819"/>
                </a:moveTo>
                <a:cubicBezTo>
                  <a:pt x="10765" y="181819"/>
                  <a:pt x="11580" y="182145"/>
                  <a:pt x="12200" y="182765"/>
                </a:cubicBezTo>
                <a:lnTo>
                  <a:pt x="26031" y="196596"/>
                </a:lnTo>
                <a:cubicBezTo>
                  <a:pt x="26651" y="197216"/>
                  <a:pt x="26977" y="198031"/>
                  <a:pt x="26977" y="198912"/>
                </a:cubicBezTo>
                <a:cubicBezTo>
                  <a:pt x="26977" y="199793"/>
                  <a:pt x="26651" y="200608"/>
                  <a:pt x="26031" y="201195"/>
                </a:cubicBezTo>
                <a:cubicBezTo>
                  <a:pt x="25411" y="201815"/>
                  <a:pt x="24596" y="202174"/>
                  <a:pt x="23715" y="202174"/>
                </a:cubicBezTo>
                <a:cubicBezTo>
                  <a:pt x="22834" y="202174"/>
                  <a:pt x="22019" y="201815"/>
                  <a:pt x="21399" y="201195"/>
                </a:cubicBezTo>
                <a:lnTo>
                  <a:pt x="7568" y="187365"/>
                </a:lnTo>
                <a:cubicBezTo>
                  <a:pt x="6948" y="186745"/>
                  <a:pt x="6622" y="185929"/>
                  <a:pt x="6622" y="185081"/>
                </a:cubicBezTo>
                <a:cubicBezTo>
                  <a:pt x="6622" y="184200"/>
                  <a:pt x="6948" y="183385"/>
                  <a:pt x="7568" y="182765"/>
                </a:cubicBezTo>
                <a:cubicBezTo>
                  <a:pt x="8188" y="182145"/>
                  <a:pt x="9003" y="181819"/>
                  <a:pt x="9884" y="181819"/>
                </a:cubicBezTo>
                <a:close/>
                <a:moveTo>
                  <a:pt x="199014" y="181819"/>
                </a:moveTo>
                <a:cubicBezTo>
                  <a:pt x="199862" y="181819"/>
                  <a:pt x="200710" y="182145"/>
                  <a:pt x="201297" y="182765"/>
                </a:cubicBezTo>
                <a:cubicBezTo>
                  <a:pt x="201917" y="183385"/>
                  <a:pt x="202276" y="184200"/>
                  <a:pt x="202276" y="185081"/>
                </a:cubicBezTo>
                <a:cubicBezTo>
                  <a:pt x="202276" y="185929"/>
                  <a:pt x="201917" y="186745"/>
                  <a:pt x="201297" y="187365"/>
                </a:cubicBezTo>
                <a:lnTo>
                  <a:pt x="187467" y="201195"/>
                </a:lnTo>
                <a:cubicBezTo>
                  <a:pt x="186847" y="201815"/>
                  <a:pt x="186031" y="202174"/>
                  <a:pt x="185183" y="202174"/>
                </a:cubicBezTo>
                <a:cubicBezTo>
                  <a:pt x="184302" y="202174"/>
                  <a:pt x="183487" y="201815"/>
                  <a:pt x="182867" y="201195"/>
                </a:cubicBezTo>
                <a:cubicBezTo>
                  <a:pt x="182247" y="200608"/>
                  <a:pt x="181921" y="199793"/>
                  <a:pt x="181921" y="198912"/>
                </a:cubicBezTo>
                <a:cubicBezTo>
                  <a:pt x="181921" y="198031"/>
                  <a:pt x="182247" y="197216"/>
                  <a:pt x="182867" y="196596"/>
                </a:cubicBezTo>
                <a:lnTo>
                  <a:pt x="196698" y="182765"/>
                </a:lnTo>
                <a:cubicBezTo>
                  <a:pt x="197318" y="182145"/>
                  <a:pt x="198133" y="181819"/>
                  <a:pt x="199014" y="181819"/>
                </a:cubicBezTo>
                <a:close/>
                <a:moveTo>
                  <a:pt x="3380" y="0"/>
                </a:moveTo>
                <a:cubicBezTo>
                  <a:pt x="2519" y="0"/>
                  <a:pt x="1686" y="328"/>
                  <a:pt x="1044" y="942"/>
                </a:cubicBezTo>
                <a:cubicBezTo>
                  <a:pt x="326" y="1692"/>
                  <a:pt x="0" y="2703"/>
                  <a:pt x="131" y="3715"/>
                </a:cubicBezTo>
                <a:lnTo>
                  <a:pt x="4730" y="36008"/>
                </a:lnTo>
                <a:cubicBezTo>
                  <a:pt x="4828" y="36693"/>
                  <a:pt x="5154" y="37346"/>
                  <a:pt x="5676" y="37835"/>
                </a:cubicBezTo>
                <a:lnTo>
                  <a:pt x="71992" y="104184"/>
                </a:lnTo>
                <a:cubicBezTo>
                  <a:pt x="72057" y="104249"/>
                  <a:pt x="72123" y="104282"/>
                  <a:pt x="72155" y="104347"/>
                </a:cubicBezTo>
                <a:lnTo>
                  <a:pt x="44983" y="131552"/>
                </a:lnTo>
                <a:lnTo>
                  <a:pt x="40351" y="126920"/>
                </a:lnTo>
                <a:cubicBezTo>
                  <a:pt x="38524" y="125093"/>
                  <a:pt x="36045" y="124049"/>
                  <a:pt x="33436" y="124049"/>
                </a:cubicBezTo>
                <a:cubicBezTo>
                  <a:pt x="30826" y="124049"/>
                  <a:pt x="28379" y="125093"/>
                  <a:pt x="26520" y="126920"/>
                </a:cubicBezTo>
                <a:cubicBezTo>
                  <a:pt x="24661" y="128779"/>
                  <a:pt x="23650" y="131226"/>
                  <a:pt x="23650" y="133835"/>
                </a:cubicBezTo>
                <a:cubicBezTo>
                  <a:pt x="23650" y="136445"/>
                  <a:pt x="24661" y="138924"/>
                  <a:pt x="26520" y="140751"/>
                </a:cubicBezTo>
                <a:lnTo>
                  <a:pt x="38035" y="152298"/>
                </a:lnTo>
                <a:lnTo>
                  <a:pt x="14092" y="176241"/>
                </a:lnTo>
                <a:cubicBezTo>
                  <a:pt x="12787" y="175621"/>
                  <a:pt x="11352" y="175295"/>
                  <a:pt x="9884" y="175295"/>
                </a:cubicBezTo>
                <a:cubicBezTo>
                  <a:pt x="7274" y="175295"/>
                  <a:pt x="4828" y="176306"/>
                  <a:pt x="2969" y="178166"/>
                </a:cubicBezTo>
                <a:cubicBezTo>
                  <a:pt x="1109" y="179992"/>
                  <a:pt x="98" y="182472"/>
                  <a:pt x="98" y="185081"/>
                </a:cubicBezTo>
                <a:cubicBezTo>
                  <a:pt x="98" y="187691"/>
                  <a:pt x="1109" y="190137"/>
                  <a:pt x="2969" y="191997"/>
                </a:cubicBezTo>
                <a:lnTo>
                  <a:pt x="16799" y="205827"/>
                </a:lnTo>
                <a:cubicBezTo>
                  <a:pt x="18659" y="207687"/>
                  <a:pt x="21105" y="208698"/>
                  <a:pt x="23715" y="208698"/>
                </a:cubicBezTo>
                <a:cubicBezTo>
                  <a:pt x="26324" y="208698"/>
                  <a:pt x="28771" y="207687"/>
                  <a:pt x="30630" y="205827"/>
                </a:cubicBezTo>
                <a:cubicBezTo>
                  <a:pt x="32490" y="203968"/>
                  <a:pt x="33501" y="201522"/>
                  <a:pt x="33501" y="198912"/>
                </a:cubicBezTo>
                <a:cubicBezTo>
                  <a:pt x="33501" y="197411"/>
                  <a:pt x="33175" y="195976"/>
                  <a:pt x="32555" y="194671"/>
                </a:cubicBezTo>
                <a:lnTo>
                  <a:pt x="56498" y="170728"/>
                </a:lnTo>
                <a:lnTo>
                  <a:pt x="68013" y="182276"/>
                </a:lnTo>
                <a:cubicBezTo>
                  <a:pt x="69872" y="184103"/>
                  <a:pt x="72318" y="185146"/>
                  <a:pt x="74928" y="185146"/>
                </a:cubicBezTo>
                <a:cubicBezTo>
                  <a:pt x="77570" y="185146"/>
                  <a:pt x="80017" y="184103"/>
                  <a:pt x="81876" y="182276"/>
                </a:cubicBezTo>
                <a:cubicBezTo>
                  <a:pt x="85660" y="178459"/>
                  <a:pt x="85660" y="172229"/>
                  <a:pt x="81876" y="168445"/>
                </a:cubicBezTo>
                <a:lnTo>
                  <a:pt x="77244" y="163813"/>
                </a:lnTo>
                <a:lnTo>
                  <a:pt x="104449" y="136608"/>
                </a:lnTo>
                <a:cubicBezTo>
                  <a:pt x="104514" y="136673"/>
                  <a:pt x="104547" y="136738"/>
                  <a:pt x="104612" y="136771"/>
                </a:cubicBezTo>
                <a:lnTo>
                  <a:pt x="131654" y="163813"/>
                </a:lnTo>
                <a:lnTo>
                  <a:pt x="127022" y="168445"/>
                </a:lnTo>
                <a:cubicBezTo>
                  <a:pt x="123205" y="172229"/>
                  <a:pt x="123205" y="178459"/>
                  <a:pt x="127022" y="182276"/>
                </a:cubicBezTo>
                <a:cubicBezTo>
                  <a:pt x="128881" y="184103"/>
                  <a:pt x="131328" y="185146"/>
                  <a:pt x="133937" y="185146"/>
                </a:cubicBezTo>
                <a:cubicBezTo>
                  <a:pt x="136547" y="185146"/>
                  <a:pt x="139026" y="184103"/>
                  <a:pt x="140853" y="182276"/>
                </a:cubicBezTo>
                <a:lnTo>
                  <a:pt x="152400" y="170728"/>
                </a:lnTo>
                <a:lnTo>
                  <a:pt x="176343" y="194671"/>
                </a:lnTo>
                <a:cubicBezTo>
                  <a:pt x="175723" y="195976"/>
                  <a:pt x="175397" y="197411"/>
                  <a:pt x="175397" y="198912"/>
                </a:cubicBezTo>
                <a:cubicBezTo>
                  <a:pt x="175397" y="201522"/>
                  <a:pt x="176408" y="203968"/>
                  <a:pt x="178268" y="205827"/>
                </a:cubicBezTo>
                <a:cubicBezTo>
                  <a:pt x="180094" y="207687"/>
                  <a:pt x="182574" y="208698"/>
                  <a:pt x="185183" y="208698"/>
                </a:cubicBezTo>
                <a:cubicBezTo>
                  <a:pt x="187793" y="208698"/>
                  <a:pt x="190239" y="207687"/>
                  <a:pt x="192099" y="205827"/>
                </a:cubicBezTo>
                <a:lnTo>
                  <a:pt x="205929" y="191997"/>
                </a:lnTo>
                <a:cubicBezTo>
                  <a:pt x="207789" y="190137"/>
                  <a:pt x="208800" y="187691"/>
                  <a:pt x="208800" y="185081"/>
                </a:cubicBezTo>
                <a:cubicBezTo>
                  <a:pt x="208800" y="182472"/>
                  <a:pt x="207789" y="179992"/>
                  <a:pt x="205929" y="178166"/>
                </a:cubicBezTo>
                <a:cubicBezTo>
                  <a:pt x="204070" y="176306"/>
                  <a:pt x="201624" y="175295"/>
                  <a:pt x="199014" y="175295"/>
                </a:cubicBezTo>
                <a:cubicBezTo>
                  <a:pt x="197513" y="175295"/>
                  <a:pt x="196078" y="175621"/>
                  <a:pt x="194773" y="176241"/>
                </a:cubicBezTo>
                <a:lnTo>
                  <a:pt x="170830" y="152298"/>
                </a:lnTo>
                <a:lnTo>
                  <a:pt x="182378" y="140751"/>
                </a:lnTo>
                <a:cubicBezTo>
                  <a:pt x="184205" y="138924"/>
                  <a:pt x="185248" y="136445"/>
                  <a:pt x="185248" y="133835"/>
                </a:cubicBezTo>
                <a:cubicBezTo>
                  <a:pt x="185248" y="131226"/>
                  <a:pt x="184205" y="128779"/>
                  <a:pt x="182378" y="126920"/>
                </a:cubicBezTo>
                <a:cubicBezTo>
                  <a:pt x="180518" y="125093"/>
                  <a:pt x="178072" y="124049"/>
                  <a:pt x="175462" y="124049"/>
                </a:cubicBezTo>
                <a:cubicBezTo>
                  <a:pt x="172853" y="124049"/>
                  <a:pt x="170374" y="125093"/>
                  <a:pt x="168547" y="126920"/>
                </a:cubicBezTo>
                <a:lnTo>
                  <a:pt x="163915" y="131552"/>
                </a:lnTo>
                <a:lnTo>
                  <a:pt x="136906" y="104510"/>
                </a:lnTo>
                <a:cubicBezTo>
                  <a:pt x="136840" y="104445"/>
                  <a:pt x="136775" y="104412"/>
                  <a:pt x="136710" y="104347"/>
                </a:cubicBezTo>
                <a:lnTo>
                  <a:pt x="203222" y="37835"/>
                </a:lnTo>
                <a:cubicBezTo>
                  <a:pt x="203711" y="37346"/>
                  <a:pt x="204037" y="36693"/>
                  <a:pt x="204135" y="36008"/>
                </a:cubicBezTo>
                <a:lnTo>
                  <a:pt x="208767" y="3715"/>
                </a:lnTo>
                <a:cubicBezTo>
                  <a:pt x="208898" y="2703"/>
                  <a:pt x="208572" y="1692"/>
                  <a:pt x="207821" y="942"/>
                </a:cubicBezTo>
                <a:cubicBezTo>
                  <a:pt x="207207" y="328"/>
                  <a:pt x="206378" y="0"/>
                  <a:pt x="205518" y="0"/>
                </a:cubicBezTo>
                <a:cubicBezTo>
                  <a:pt x="205373" y="0"/>
                  <a:pt x="205227" y="10"/>
                  <a:pt x="205081" y="29"/>
                </a:cubicBezTo>
                <a:lnTo>
                  <a:pt x="172788" y="4628"/>
                </a:lnTo>
                <a:cubicBezTo>
                  <a:pt x="172103" y="4726"/>
                  <a:pt x="171450" y="5052"/>
                  <a:pt x="170928" y="5574"/>
                </a:cubicBezTo>
                <a:lnTo>
                  <a:pt x="104449" y="72053"/>
                </a:lnTo>
                <a:lnTo>
                  <a:pt x="37937" y="5574"/>
                </a:lnTo>
                <a:cubicBezTo>
                  <a:pt x="37448" y="5052"/>
                  <a:pt x="36795" y="4726"/>
                  <a:pt x="36110" y="4628"/>
                </a:cubicBezTo>
                <a:lnTo>
                  <a:pt x="3817" y="29"/>
                </a:lnTo>
                <a:cubicBezTo>
                  <a:pt x="3671" y="10"/>
                  <a:pt x="3525" y="0"/>
                  <a:pt x="33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41"/>
          <p:cNvSpPr/>
          <p:nvPr/>
        </p:nvSpPr>
        <p:spPr>
          <a:xfrm>
            <a:off x="5813862" y="3330847"/>
            <a:ext cx="271991" cy="271991"/>
          </a:xfrm>
          <a:custGeom>
            <a:avLst/>
            <a:gdLst/>
            <a:ahLst/>
            <a:cxnLst/>
            <a:rect l="l" t="t" r="r" b="b"/>
            <a:pathLst>
              <a:path w="209224" h="209224" extrusionOk="0">
                <a:moveTo>
                  <a:pt x="9786" y="6524"/>
                </a:moveTo>
                <a:cubicBezTo>
                  <a:pt x="10667" y="6524"/>
                  <a:pt x="11482" y="6850"/>
                  <a:pt x="12102" y="7470"/>
                </a:cubicBezTo>
                <a:cubicBezTo>
                  <a:pt x="16016" y="11417"/>
                  <a:pt x="27107" y="12787"/>
                  <a:pt x="44885" y="14548"/>
                </a:cubicBezTo>
                <a:cubicBezTo>
                  <a:pt x="70198" y="17093"/>
                  <a:pt x="104840" y="20583"/>
                  <a:pt x="134459" y="39242"/>
                </a:cubicBezTo>
                <a:cubicBezTo>
                  <a:pt x="135307" y="39764"/>
                  <a:pt x="135862" y="40644"/>
                  <a:pt x="135960" y="41656"/>
                </a:cubicBezTo>
                <a:cubicBezTo>
                  <a:pt x="136090" y="42634"/>
                  <a:pt x="135731" y="43613"/>
                  <a:pt x="135046" y="44298"/>
                </a:cubicBezTo>
                <a:lnTo>
                  <a:pt x="134198" y="45146"/>
                </a:lnTo>
                <a:cubicBezTo>
                  <a:pt x="133350" y="45994"/>
                  <a:pt x="132893" y="47168"/>
                  <a:pt x="132926" y="48408"/>
                </a:cubicBezTo>
                <a:cubicBezTo>
                  <a:pt x="132926" y="49680"/>
                  <a:pt x="133448" y="50920"/>
                  <a:pt x="134394" y="51833"/>
                </a:cubicBezTo>
                <a:lnTo>
                  <a:pt x="143527" y="60967"/>
                </a:lnTo>
                <a:lnTo>
                  <a:pt x="138895" y="65599"/>
                </a:lnTo>
                <a:lnTo>
                  <a:pt x="129762" y="56465"/>
                </a:lnTo>
                <a:cubicBezTo>
                  <a:pt x="127642" y="54312"/>
                  <a:pt x="126435" y="51507"/>
                  <a:pt x="126402" y="48506"/>
                </a:cubicBezTo>
                <a:cubicBezTo>
                  <a:pt x="126369" y="47364"/>
                  <a:pt x="126532" y="46222"/>
                  <a:pt x="126826" y="45179"/>
                </a:cubicBezTo>
                <a:cubicBezTo>
                  <a:pt x="127283" y="43711"/>
                  <a:pt x="126630" y="42145"/>
                  <a:pt x="125293" y="41395"/>
                </a:cubicBezTo>
                <a:cubicBezTo>
                  <a:pt x="98218" y="26455"/>
                  <a:pt x="67034" y="23323"/>
                  <a:pt x="44265" y="21040"/>
                </a:cubicBezTo>
                <a:cubicBezTo>
                  <a:pt x="26292" y="19246"/>
                  <a:pt x="13342" y="17941"/>
                  <a:pt x="7470" y="12102"/>
                </a:cubicBezTo>
                <a:cubicBezTo>
                  <a:pt x="6850" y="11482"/>
                  <a:pt x="6524" y="10667"/>
                  <a:pt x="6524" y="9786"/>
                </a:cubicBezTo>
                <a:cubicBezTo>
                  <a:pt x="6524" y="8905"/>
                  <a:pt x="6850" y="8090"/>
                  <a:pt x="7470" y="7470"/>
                </a:cubicBezTo>
                <a:cubicBezTo>
                  <a:pt x="8090" y="6850"/>
                  <a:pt x="8905" y="6524"/>
                  <a:pt x="9786" y="6524"/>
                </a:cubicBezTo>
                <a:close/>
                <a:moveTo>
                  <a:pt x="27107" y="25672"/>
                </a:moveTo>
                <a:lnTo>
                  <a:pt x="27107" y="25672"/>
                </a:lnTo>
                <a:cubicBezTo>
                  <a:pt x="32065" y="26389"/>
                  <a:pt x="37578" y="26944"/>
                  <a:pt x="43613" y="27531"/>
                </a:cubicBezTo>
                <a:cubicBezTo>
                  <a:pt x="65207" y="29717"/>
                  <a:pt x="94598" y="32652"/>
                  <a:pt x="120008" y="45961"/>
                </a:cubicBezTo>
                <a:cubicBezTo>
                  <a:pt x="119911" y="46842"/>
                  <a:pt x="119845" y="47723"/>
                  <a:pt x="119878" y="48604"/>
                </a:cubicBezTo>
                <a:cubicBezTo>
                  <a:pt x="119943" y="53301"/>
                  <a:pt x="121835" y="57737"/>
                  <a:pt x="125162" y="61064"/>
                </a:cubicBezTo>
                <a:lnTo>
                  <a:pt x="134296" y="70198"/>
                </a:lnTo>
                <a:lnTo>
                  <a:pt x="102948" y="101546"/>
                </a:lnTo>
                <a:lnTo>
                  <a:pt x="27107" y="25672"/>
                </a:lnTo>
                <a:close/>
                <a:moveTo>
                  <a:pt x="61978" y="147116"/>
                </a:moveTo>
                <a:lnTo>
                  <a:pt x="61978" y="158826"/>
                </a:lnTo>
                <a:lnTo>
                  <a:pt x="45668" y="175136"/>
                </a:lnTo>
                <a:lnTo>
                  <a:pt x="45668" y="168058"/>
                </a:lnTo>
                <a:lnTo>
                  <a:pt x="57770" y="155956"/>
                </a:lnTo>
                <a:cubicBezTo>
                  <a:pt x="59042" y="154683"/>
                  <a:pt x="59042" y="152628"/>
                  <a:pt x="57770" y="151356"/>
                </a:cubicBezTo>
                <a:cubicBezTo>
                  <a:pt x="57134" y="150704"/>
                  <a:pt x="56294" y="150378"/>
                  <a:pt x="55454" y="150378"/>
                </a:cubicBezTo>
                <a:cubicBezTo>
                  <a:pt x="54614" y="150378"/>
                  <a:pt x="53774" y="150704"/>
                  <a:pt x="53138" y="151356"/>
                </a:cubicBezTo>
                <a:lnTo>
                  <a:pt x="41068" y="163426"/>
                </a:lnTo>
                <a:lnTo>
                  <a:pt x="33957" y="163426"/>
                </a:lnTo>
                <a:lnTo>
                  <a:pt x="50267" y="147116"/>
                </a:lnTo>
                <a:close/>
                <a:moveTo>
                  <a:pt x="138895" y="74797"/>
                </a:moveTo>
                <a:lnTo>
                  <a:pt x="148159" y="84061"/>
                </a:lnTo>
                <a:cubicBezTo>
                  <a:pt x="151552" y="87454"/>
                  <a:pt x="156086" y="89346"/>
                  <a:pt x="160881" y="89346"/>
                </a:cubicBezTo>
                <a:cubicBezTo>
                  <a:pt x="161697" y="89346"/>
                  <a:pt x="162480" y="89313"/>
                  <a:pt x="163262" y="89183"/>
                </a:cubicBezTo>
                <a:cubicBezTo>
                  <a:pt x="176637" y="114724"/>
                  <a:pt x="179605" y="144212"/>
                  <a:pt x="181791" y="165905"/>
                </a:cubicBezTo>
                <a:cubicBezTo>
                  <a:pt x="182378" y="171841"/>
                  <a:pt x="182932" y="177289"/>
                  <a:pt x="183617" y="182182"/>
                </a:cubicBezTo>
                <a:lnTo>
                  <a:pt x="107580" y="106145"/>
                </a:lnTo>
                <a:lnTo>
                  <a:pt x="138895" y="74797"/>
                </a:lnTo>
                <a:close/>
                <a:moveTo>
                  <a:pt x="148127" y="65599"/>
                </a:moveTo>
                <a:lnTo>
                  <a:pt x="157391" y="74830"/>
                </a:lnTo>
                <a:cubicBezTo>
                  <a:pt x="158304" y="75776"/>
                  <a:pt x="159609" y="76298"/>
                  <a:pt x="160914" y="76298"/>
                </a:cubicBezTo>
                <a:cubicBezTo>
                  <a:pt x="162121" y="76298"/>
                  <a:pt x="163230" y="75841"/>
                  <a:pt x="164078" y="75026"/>
                </a:cubicBezTo>
                <a:lnTo>
                  <a:pt x="164893" y="74178"/>
                </a:lnTo>
                <a:cubicBezTo>
                  <a:pt x="165533" y="73567"/>
                  <a:pt x="166380" y="73216"/>
                  <a:pt x="167249" y="73216"/>
                </a:cubicBezTo>
                <a:cubicBezTo>
                  <a:pt x="167355" y="73216"/>
                  <a:pt x="167462" y="73221"/>
                  <a:pt x="167568" y="73232"/>
                </a:cubicBezTo>
                <a:cubicBezTo>
                  <a:pt x="168579" y="73362"/>
                  <a:pt x="169428" y="73917"/>
                  <a:pt x="169982" y="74732"/>
                </a:cubicBezTo>
                <a:cubicBezTo>
                  <a:pt x="188739" y="104449"/>
                  <a:pt x="192196" y="139222"/>
                  <a:pt x="194773" y="164600"/>
                </a:cubicBezTo>
                <a:cubicBezTo>
                  <a:pt x="196535" y="182280"/>
                  <a:pt x="197872" y="193273"/>
                  <a:pt x="201754" y="197122"/>
                </a:cubicBezTo>
                <a:cubicBezTo>
                  <a:pt x="202341" y="197742"/>
                  <a:pt x="202700" y="198557"/>
                  <a:pt x="202700" y="199438"/>
                </a:cubicBezTo>
                <a:cubicBezTo>
                  <a:pt x="202700" y="200319"/>
                  <a:pt x="202341" y="201134"/>
                  <a:pt x="201754" y="201754"/>
                </a:cubicBezTo>
                <a:cubicBezTo>
                  <a:pt x="201134" y="202341"/>
                  <a:pt x="200319" y="202700"/>
                  <a:pt x="199438" y="202700"/>
                </a:cubicBezTo>
                <a:cubicBezTo>
                  <a:pt x="198557" y="202700"/>
                  <a:pt x="197742" y="202341"/>
                  <a:pt x="197122" y="201754"/>
                </a:cubicBezTo>
                <a:cubicBezTo>
                  <a:pt x="191348" y="195948"/>
                  <a:pt x="190043" y="183095"/>
                  <a:pt x="188282" y="165252"/>
                </a:cubicBezTo>
                <a:cubicBezTo>
                  <a:pt x="185966" y="142386"/>
                  <a:pt x="182834" y="111103"/>
                  <a:pt x="167829" y="83931"/>
                </a:cubicBezTo>
                <a:cubicBezTo>
                  <a:pt x="167242" y="82854"/>
                  <a:pt x="166133" y="82235"/>
                  <a:pt x="164959" y="82235"/>
                </a:cubicBezTo>
                <a:cubicBezTo>
                  <a:pt x="164665" y="82235"/>
                  <a:pt x="164371" y="82300"/>
                  <a:pt x="164045" y="82365"/>
                </a:cubicBezTo>
                <a:cubicBezTo>
                  <a:pt x="163034" y="82659"/>
                  <a:pt x="161958" y="82822"/>
                  <a:pt x="160881" y="82822"/>
                </a:cubicBezTo>
                <a:cubicBezTo>
                  <a:pt x="157848" y="82822"/>
                  <a:pt x="154944" y="81615"/>
                  <a:pt x="152759" y="79429"/>
                </a:cubicBezTo>
                <a:lnTo>
                  <a:pt x="143527" y="70198"/>
                </a:lnTo>
                <a:lnTo>
                  <a:pt x="148127" y="65599"/>
                </a:lnTo>
                <a:close/>
                <a:moveTo>
                  <a:pt x="9786" y="0"/>
                </a:moveTo>
                <a:cubicBezTo>
                  <a:pt x="7176" y="0"/>
                  <a:pt x="4730" y="1011"/>
                  <a:pt x="2871" y="2871"/>
                </a:cubicBezTo>
                <a:cubicBezTo>
                  <a:pt x="1011" y="4730"/>
                  <a:pt x="0" y="7176"/>
                  <a:pt x="0" y="9786"/>
                </a:cubicBezTo>
                <a:cubicBezTo>
                  <a:pt x="0" y="12396"/>
                  <a:pt x="1011" y="14842"/>
                  <a:pt x="2871" y="16701"/>
                </a:cubicBezTo>
                <a:cubicBezTo>
                  <a:pt x="6002" y="19865"/>
                  <a:pt x="10275" y="21921"/>
                  <a:pt x="15625" y="23421"/>
                </a:cubicBezTo>
                <a:lnTo>
                  <a:pt x="98349" y="106145"/>
                </a:lnTo>
                <a:lnTo>
                  <a:pt x="63902" y="140592"/>
                </a:lnTo>
                <a:lnTo>
                  <a:pt x="48897" y="140592"/>
                </a:lnTo>
                <a:cubicBezTo>
                  <a:pt x="48799" y="140592"/>
                  <a:pt x="48701" y="140592"/>
                  <a:pt x="48604" y="140624"/>
                </a:cubicBezTo>
                <a:lnTo>
                  <a:pt x="48441" y="140624"/>
                </a:lnTo>
                <a:cubicBezTo>
                  <a:pt x="48408" y="140657"/>
                  <a:pt x="48343" y="140657"/>
                  <a:pt x="48277" y="140657"/>
                </a:cubicBezTo>
                <a:cubicBezTo>
                  <a:pt x="48245" y="140689"/>
                  <a:pt x="48180" y="140689"/>
                  <a:pt x="48114" y="140689"/>
                </a:cubicBezTo>
                <a:cubicBezTo>
                  <a:pt x="48082" y="140722"/>
                  <a:pt x="48016" y="140722"/>
                  <a:pt x="47984" y="140755"/>
                </a:cubicBezTo>
                <a:cubicBezTo>
                  <a:pt x="47919" y="140755"/>
                  <a:pt x="47886" y="140787"/>
                  <a:pt x="47821" y="140787"/>
                </a:cubicBezTo>
                <a:cubicBezTo>
                  <a:pt x="47788" y="140820"/>
                  <a:pt x="47723" y="140820"/>
                  <a:pt x="47690" y="140853"/>
                </a:cubicBezTo>
                <a:cubicBezTo>
                  <a:pt x="47625" y="140853"/>
                  <a:pt x="47592" y="140885"/>
                  <a:pt x="47527" y="140918"/>
                </a:cubicBezTo>
                <a:cubicBezTo>
                  <a:pt x="47495" y="140950"/>
                  <a:pt x="47429" y="140950"/>
                  <a:pt x="47397" y="140983"/>
                </a:cubicBezTo>
                <a:cubicBezTo>
                  <a:pt x="47331" y="141016"/>
                  <a:pt x="47299" y="141048"/>
                  <a:pt x="47266" y="141081"/>
                </a:cubicBezTo>
                <a:cubicBezTo>
                  <a:pt x="47201" y="141081"/>
                  <a:pt x="47168" y="141114"/>
                  <a:pt x="47103" y="141146"/>
                </a:cubicBezTo>
                <a:cubicBezTo>
                  <a:pt x="47070" y="141179"/>
                  <a:pt x="47005" y="141211"/>
                  <a:pt x="46973" y="141244"/>
                </a:cubicBezTo>
                <a:cubicBezTo>
                  <a:pt x="46940" y="141277"/>
                  <a:pt x="46907" y="141309"/>
                  <a:pt x="46875" y="141342"/>
                </a:cubicBezTo>
                <a:cubicBezTo>
                  <a:pt x="46777" y="141407"/>
                  <a:pt x="46712" y="141472"/>
                  <a:pt x="46614" y="141570"/>
                </a:cubicBezTo>
                <a:lnTo>
                  <a:pt x="23780" y="164371"/>
                </a:lnTo>
                <a:cubicBezTo>
                  <a:pt x="23715" y="164469"/>
                  <a:pt x="23649" y="164535"/>
                  <a:pt x="23584" y="164632"/>
                </a:cubicBezTo>
                <a:cubicBezTo>
                  <a:pt x="23552" y="164665"/>
                  <a:pt x="23519" y="164698"/>
                  <a:pt x="23486" y="164730"/>
                </a:cubicBezTo>
                <a:cubicBezTo>
                  <a:pt x="23454" y="164796"/>
                  <a:pt x="23421" y="164828"/>
                  <a:pt x="23388" y="164893"/>
                </a:cubicBezTo>
                <a:cubicBezTo>
                  <a:pt x="23356" y="164926"/>
                  <a:pt x="23323" y="164991"/>
                  <a:pt x="23291" y="165024"/>
                </a:cubicBezTo>
                <a:cubicBezTo>
                  <a:pt x="23258" y="165057"/>
                  <a:pt x="23258" y="165122"/>
                  <a:pt x="23225" y="165154"/>
                </a:cubicBezTo>
                <a:cubicBezTo>
                  <a:pt x="23193" y="165220"/>
                  <a:pt x="23160" y="165252"/>
                  <a:pt x="23160" y="165317"/>
                </a:cubicBezTo>
                <a:cubicBezTo>
                  <a:pt x="23127" y="165350"/>
                  <a:pt x="23095" y="165383"/>
                  <a:pt x="23095" y="165448"/>
                </a:cubicBezTo>
                <a:cubicBezTo>
                  <a:pt x="23062" y="165481"/>
                  <a:pt x="23062" y="165546"/>
                  <a:pt x="23030" y="165578"/>
                </a:cubicBezTo>
                <a:cubicBezTo>
                  <a:pt x="22997" y="165644"/>
                  <a:pt x="22997" y="165709"/>
                  <a:pt x="22964" y="165742"/>
                </a:cubicBezTo>
                <a:cubicBezTo>
                  <a:pt x="22964" y="165807"/>
                  <a:pt x="22964" y="165839"/>
                  <a:pt x="22932" y="165905"/>
                </a:cubicBezTo>
                <a:cubicBezTo>
                  <a:pt x="22932" y="165937"/>
                  <a:pt x="22899" y="166002"/>
                  <a:pt x="22899" y="166068"/>
                </a:cubicBezTo>
                <a:cubicBezTo>
                  <a:pt x="22899" y="166100"/>
                  <a:pt x="22867" y="166166"/>
                  <a:pt x="22867" y="166231"/>
                </a:cubicBezTo>
                <a:cubicBezTo>
                  <a:pt x="22867" y="166296"/>
                  <a:pt x="22867" y="166329"/>
                  <a:pt x="22867" y="166361"/>
                </a:cubicBezTo>
                <a:cubicBezTo>
                  <a:pt x="22834" y="166590"/>
                  <a:pt x="22834" y="166818"/>
                  <a:pt x="22867" y="167014"/>
                </a:cubicBezTo>
                <a:cubicBezTo>
                  <a:pt x="22867" y="167079"/>
                  <a:pt x="22867" y="167112"/>
                  <a:pt x="22867" y="167144"/>
                </a:cubicBezTo>
                <a:cubicBezTo>
                  <a:pt x="22867" y="167209"/>
                  <a:pt x="22899" y="167275"/>
                  <a:pt x="22899" y="167340"/>
                </a:cubicBezTo>
                <a:cubicBezTo>
                  <a:pt x="22899" y="167373"/>
                  <a:pt x="22932" y="167438"/>
                  <a:pt x="22932" y="167503"/>
                </a:cubicBezTo>
                <a:cubicBezTo>
                  <a:pt x="22964" y="167536"/>
                  <a:pt x="22964" y="167601"/>
                  <a:pt x="22964" y="167633"/>
                </a:cubicBezTo>
                <a:cubicBezTo>
                  <a:pt x="22997" y="167699"/>
                  <a:pt x="22997" y="167731"/>
                  <a:pt x="23030" y="167797"/>
                </a:cubicBezTo>
                <a:cubicBezTo>
                  <a:pt x="23062" y="167829"/>
                  <a:pt x="23062" y="167894"/>
                  <a:pt x="23095" y="167927"/>
                </a:cubicBezTo>
                <a:cubicBezTo>
                  <a:pt x="23095" y="167992"/>
                  <a:pt x="23127" y="168025"/>
                  <a:pt x="23160" y="168090"/>
                </a:cubicBezTo>
                <a:cubicBezTo>
                  <a:pt x="23160" y="168123"/>
                  <a:pt x="23193" y="168188"/>
                  <a:pt x="23225" y="168221"/>
                </a:cubicBezTo>
                <a:cubicBezTo>
                  <a:pt x="23258" y="168286"/>
                  <a:pt x="23258" y="168319"/>
                  <a:pt x="23291" y="168351"/>
                </a:cubicBezTo>
                <a:cubicBezTo>
                  <a:pt x="23323" y="168416"/>
                  <a:pt x="23356" y="168449"/>
                  <a:pt x="23388" y="168514"/>
                </a:cubicBezTo>
                <a:cubicBezTo>
                  <a:pt x="23421" y="168547"/>
                  <a:pt x="23454" y="168612"/>
                  <a:pt x="23486" y="168645"/>
                </a:cubicBezTo>
                <a:cubicBezTo>
                  <a:pt x="23519" y="168677"/>
                  <a:pt x="23552" y="168710"/>
                  <a:pt x="23584" y="168775"/>
                </a:cubicBezTo>
                <a:cubicBezTo>
                  <a:pt x="23715" y="168938"/>
                  <a:pt x="23878" y="169069"/>
                  <a:pt x="24041" y="169232"/>
                </a:cubicBezTo>
                <a:cubicBezTo>
                  <a:pt x="24073" y="169232"/>
                  <a:pt x="24106" y="169264"/>
                  <a:pt x="24139" y="169297"/>
                </a:cubicBezTo>
                <a:cubicBezTo>
                  <a:pt x="24171" y="169330"/>
                  <a:pt x="24237" y="169362"/>
                  <a:pt x="24302" y="169395"/>
                </a:cubicBezTo>
                <a:cubicBezTo>
                  <a:pt x="24334" y="169428"/>
                  <a:pt x="24367" y="169460"/>
                  <a:pt x="24432" y="169493"/>
                </a:cubicBezTo>
                <a:cubicBezTo>
                  <a:pt x="24465" y="169525"/>
                  <a:pt x="24498" y="169558"/>
                  <a:pt x="24563" y="169558"/>
                </a:cubicBezTo>
                <a:cubicBezTo>
                  <a:pt x="24595" y="169591"/>
                  <a:pt x="24661" y="169623"/>
                  <a:pt x="24693" y="169623"/>
                </a:cubicBezTo>
                <a:cubicBezTo>
                  <a:pt x="24758" y="169656"/>
                  <a:pt x="24791" y="169689"/>
                  <a:pt x="24856" y="169721"/>
                </a:cubicBezTo>
                <a:cubicBezTo>
                  <a:pt x="24889" y="169721"/>
                  <a:pt x="24954" y="169754"/>
                  <a:pt x="24987" y="169754"/>
                </a:cubicBezTo>
                <a:cubicBezTo>
                  <a:pt x="25052" y="169786"/>
                  <a:pt x="25085" y="169786"/>
                  <a:pt x="25150" y="169819"/>
                </a:cubicBezTo>
                <a:cubicBezTo>
                  <a:pt x="25183" y="169819"/>
                  <a:pt x="25248" y="169852"/>
                  <a:pt x="25280" y="169852"/>
                </a:cubicBezTo>
                <a:cubicBezTo>
                  <a:pt x="25346" y="169852"/>
                  <a:pt x="25411" y="169884"/>
                  <a:pt x="25443" y="169884"/>
                </a:cubicBezTo>
                <a:cubicBezTo>
                  <a:pt x="25509" y="169917"/>
                  <a:pt x="25574" y="169917"/>
                  <a:pt x="25639" y="169917"/>
                </a:cubicBezTo>
                <a:cubicBezTo>
                  <a:pt x="25672" y="169917"/>
                  <a:pt x="25737" y="169949"/>
                  <a:pt x="25770" y="169949"/>
                </a:cubicBezTo>
                <a:lnTo>
                  <a:pt x="39144" y="169949"/>
                </a:lnTo>
                <a:lnTo>
                  <a:pt x="39144" y="182997"/>
                </a:lnTo>
                <a:cubicBezTo>
                  <a:pt x="39144" y="183095"/>
                  <a:pt x="39144" y="183226"/>
                  <a:pt x="39144" y="183324"/>
                </a:cubicBezTo>
                <a:cubicBezTo>
                  <a:pt x="39176" y="183356"/>
                  <a:pt x="39176" y="183421"/>
                  <a:pt x="39176" y="183454"/>
                </a:cubicBezTo>
                <a:cubicBezTo>
                  <a:pt x="39176" y="183519"/>
                  <a:pt x="39209" y="183585"/>
                  <a:pt x="39209" y="183650"/>
                </a:cubicBezTo>
                <a:cubicBezTo>
                  <a:pt x="39209" y="183682"/>
                  <a:pt x="39242" y="183748"/>
                  <a:pt x="39242" y="183813"/>
                </a:cubicBezTo>
                <a:cubicBezTo>
                  <a:pt x="39274" y="183846"/>
                  <a:pt x="39274" y="183911"/>
                  <a:pt x="39274" y="183943"/>
                </a:cubicBezTo>
                <a:cubicBezTo>
                  <a:pt x="39307" y="184009"/>
                  <a:pt x="39307" y="184041"/>
                  <a:pt x="39340" y="184107"/>
                </a:cubicBezTo>
                <a:cubicBezTo>
                  <a:pt x="39372" y="184139"/>
                  <a:pt x="39372" y="184204"/>
                  <a:pt x="39405" y="184237"/>
                </a:cubicBezTo>
                <a:cubicBezTo>
                  <a:pt x="39405" y="184302"/>
                  <a:pt x="39437" y="184335"/>
                  <a:pt x="39470" y="184400"/>
                </a:cubicBezTo>
                <a:cubicBezTo>
                  <a:pt x="39470" y="184433"/>
                  <a:pt x="39503" y="184498"/>
                  <a:pt x="39535" y="184531"/>
                </a:cubicBezTo>
                <a:cubicBezTo>
                  <a:pt x="39568" y="184596"/>
                  <a:pt x="39568" y="184628"/>
                  <a:pt x="39601" y="184661"/>
                </a:cubicBezTo>
                <a:cubicBezTo>
                  <a:pt x="39633" y="184726"/>
                  <a:pt x="39666" y="184759"/>
                  <a:pt x="39698" y="184824"/>
                </a:cubicBezTo>
                <a:cubicBezTo>
                  <a:pt x="39731" y="184857"/>
                  <a:pt x="39764" y="184922"/>
                  <a:pt x="39796" y="184955"/>
                </a:cubicBezTo>
                <a:cubicBezTo>
                  <a:pt x="39829" y="184987"/>
                  <a:pt x="39861" y="185020"/>
                  <a:pt x="39894" y="185085"/>
                </a:cubicBezTo>
                <a:cubicBezTo>
                  <a:pt x="40025" y="185248"/>
                  <a:pt x="40188" y="185379"/>
                  <a:pt x="40351" y="185509"/>
                </a:cubicBezTo>
                <a:cubicBezTo>
                  <a:pt x="40383" y="185542"/>
                  <a:pt x="40416" y="185574"/>
                  <a:pt x="40449" y="185607"/>
                </a:cubicBezTo>
                <a:cubicBezTo>
                  <a:pt x="40481" y="185640"/>
                  <a:pt x="40546" y="185672"/>
                  <a:pt x="40579" y="185705"/>
                </a:cubicBezTo>
                <a:cubicBezTo>
                  <a:pt x="40644" y="185738"/>
                  <a:pt x="40677" y="185770"/>
                  <a:pt x="40742" y="185803"/>
                </a:cubicBezTo>
                <a:cubicBezTo>
                  <a:pt x="40775" y="185835"/>
                  <a:pt x="40807" y="185868"/>
                  <a:pt x="40873" y="185868"/>
                </a:cubicBezTo>
                <a:cubicBezTo>
                  <a:pt x="40905" y="185901"/>
                  <a:pt x="40971" y="185933"/>
                  <a:pt x="41003" y="185933"/>
                </a:cubicBezTo>
                <a:cubicBezTo>
                  <a:pt x="41068" y="185966"/>
                  <a:pt x="41101" y="185998"/>
                  <a:pt x="41166" y="186031"/>
                </a:cubicBezTo>
                <a:cubicBezTo>
                  <a:pt x="41199" y="186031"/>
                  <a:pt x="41264" y="186064"/>
                  <a:pt x="41297" y="186064"/>
                </a:cubicBezTo>
                <a:cubicBezTo>
                  <a:pt x="41362" y="186096"/>
                  <a:pt x="41395" y="186096"/>
                  <a:pt x="41460" y="186129"/>
                </a:cubicBezTo>
                <a:cubicBezTo>
                  <a:pt x="41492" y="186129"/>
                  <a:pt x="41558" y="186162"/>
                  <a:pt x="41590" y="186162"/>
                </a:cubicBezTo>
                <a:cubicBezTo>
                  <a:pt x="41656" y="186162"/>
                  <a:pt x="41721" y="186194"/>
                  <a:pt x="41753" y="186194"/>
                </a:cubicBezTo>
                <a:cubicBezTo>
                  <a:pt x="41819" y="186227"/>
                  <a:pt x="41884" y="186227"/>
                  <a:pt x="41949" y="186227"/>
                </a:cubicBezTo>
                <a:cubicBezTo>
                  <a:pt x="41982" y="186227"/>
                  <a:pt x="42047" y="186227"/>
                  <a:pt x="42080" y="186259"/>
                </a:cubicBezTo>
                <a:lnTo>
                  <a:pt x="42732" y="186259"/>
                </a:lnTo>
                <a:cubicBezTo>
                  <a:pt x="42765" y="186227"/>
                  <a:pt x="42830" y="186227"/>
                  <a:pt x="42863" y="186227"/>
                </a:cubicBezTo>
                <a:cubicBezTo>
                  <a:pt x="42928" y="186227"/>
                  <a:pt x="42993" y="186227"/>
                  <a:pt x="43026" y="186194"/>
                </a:cubicBezTo>
                <a:cubicBezTo>
                  <a:pt x="43091" y="186194"/>
                  <a:pt x="43156" y="186162"/>
                  <a:pt x="43221" y="186162"/>
                </a:cubicBezTo>
                <a:cubicBezTo>
                  <a:pt x="43254" y="186162"/>
                  <a:pt x="43287" y="186129"/>
                  <a:pt x="43352" y="186129"/>
                </a:cubicBezTo>
                <a:cubicBezTo>
                  <a:pt x="43417" y="186096"/>
                  <a:pt x="43450" y="186096"/>
                  <a:pt x="43515" y="186064"/>
                </a:cubicBezTo>
                <a:cubicBezTo>
                  <a:pt x="43548" y="186064"/>
                  <a:pt x="43613" y="186031"/>
                  <a:pt x="43645" y="186031"/>
                </a:cubicBezTo>
                <a:cubicBezTo>
                  <a:pt x="43711" y="185998"/>
                  <a:pt x="43743" y="185966"/>
                  <a:pt x="43808" y="185933"/>
                </a:cubicBezTo>
                <a:cubicBezTo>
                  <a:pt x="43841" y="185933"/>
                  <a:pt x="43906" y="185901"/>
                  <a:pt x="43939" y="185868"/>
                </a:cubicBezTo>
                <a:cubicBezTo>
                  <a:pt x="44004" y="185868"/>
                  <a:pt x="44037" y="185835"/>
                  <a:pt x="44069" y="185803"/>
                </a:cubicBezTo>
                <a:cubicBezTo>
                  <a:pt x="44135" y="185770"/>
                  <a:pt x="44167" y="185738"/>
                  <a:pt x="44200" y="185705"/>
                </a:cubicBezTo>
                <a:cubicBezTo>
                  <a:pt x="44265" y="185672"/>
                  <a:pt x="44330" y="185640"/>
                  <a:pt x="44363" y="185607"/>
                </a:cubicBezTo>
                <a:cubicBezTo>
                  <a:pt x="44396" y="185574"/>
                  <a:pt x="44428" y="185542"/>
                  <a:pt x="44461" y="185509"/>
                </a:cubicBezTo>
                <a:cubicBezTo>
                  <a:pt x="44559" y="185444"/>
                  <a:pt x="44624" y="185379"/>
                  <a:pt x="44722" y="185313"/>
                </a:cubicBezTo>
                <a:lnTo>
                  <a:pt x="67556" y="162480"/>
                </a:lnTo>
                <a:cubicBezTo>
                  <a:pt x="67621" y="162414"/>
                  <a:pt x="67686" y="162316"/>
                  <a:pt x="67751" y="162251"/>
                </a:cubicBezTo>
                <a:cubicBezTo>
                  <a:pt x="67784" y="162186"/>
                  <a:pt x="67817" y="162153"/>
                  <a:pt x="67849" y="162121"/>
                </a:cubicBezTo>
                <a:cubicBezTo>
                  <a:pt x="67882" y="162088"/>
                  <a:pt x="67915" y="162023"/>
                  <a:pt x="67947" y="161990"/>
                </a:cubicBezTo>
                <a:cubicBezTo>
                  <a:pt x="67980" y="161925"/>
                  <a:pt x="68012" y="161892"/>
                  <a:pt x="68045" y="161827"/>
                </a:cubicBezTo>
                <a:cubicBezTo>
                  <a:pt x="68078" y="161795"/>
                  <a:pt x="68078" y="161762"/>
                  <a:pt x="68110" y="161697"/>
                </a:cubicBezTo>
                <a:cubicBezTo>
                  <a:pt x="68143" y="161664"/>
                  <a:pt x="68176" y="161599"/>
                  <a:pt x="68176" y="161566"/>
                </a:cubicBezTo>
                <a:cubicBezTo>
                  <a:pt x="68208" y="161501"/>
                  <a:pt x="68241" y="161468"/>
                  <a:pt x="68241" y="161403"/>
                </a:cubicBezTo>
                <a:cubicBezTo>
                  <a:pt x="68273" y="161370"/>
                  <a:pt x="68273" y="161305"/>
                  <a:pt x="68306" y="161273"/>
                </a:cubicBezTo>
                <a:cubicBezTo>
                  <a:pt x="68339" y="161207"/>
                  <a:pt x="68339" y="161175"/>
                  <a:pt x="68371" y="161110"/>
                </a:cubicBezTo>
                <a:cubicBezTo>
                  <a:pt x="68371" y="161077"/>
                  <a:pt x="68371" y="161012"/>
                  <a:pt x="68404" y="160979"/>
                </a:cubicBezTo>
                <a:cubicBezTo>
                  <a:pt x="68404" y="160914"/>
                  <a:pt x="68436" y="160849"/>
                  <a:pt x="68436" y="160816"/>
                </a:cubicBezTo>
                <a:cubicBezTo>
                  <a:pt x="68436" y="160751"/>
                  <a:pt x="68469" y="160685"/>
                  <a:pt x="68469" y="160620"/>
                </a:cubicBezTo>
                <a:cubicBezTo>
                  <a:pt x="68469" y="160588"/>
                  <a:pt x="68469" y="160522"/>
                  <a:pt x="68469" y="160490"/>
                </a:cubicBezTo>
                <a:cubicBezTo>
                  <a:pt x="68502" y="160392"/>
                  <a:pt x="68502" y="160261"/>
                  <a:pt x="68502" y="160164"/>
                </a:cubicBezTo>
                <a:lnTo>
                  <a:pt x="68502" y="145224"/>
                </a:lnTo>
                <a:lnTo>
                  <a:pt x="102948" y="110744"/>
                </a:lnTo>
                <a:lnTo>
                  <a:pt x="185868" y="193664"/>
                </a:lnTo>
                <a:cubicBezTo>
                  <a:pt x="187336" y="198981"/>
                  <a:pt x="189391" y="203222"/>
                  <a:pt x="192522" y="206353"/>
                </a:cubicBezTo>
                <a:cubicBezTo>
                  <a:pt x="194349" y="208213"/>
                  <a:pt x="196828" y="209224"/>
                  <a:pt x="199438" y="209224"/>
                </a:cubicBezTo>
                <a:cubicBezTo>
                  <a:pt x="202047" y="209224"/>
                  <a:pt x="204494" y="208213"/>
                  <a:pt x="206353" y="206353"/>
                </a:cubicBezTo>
                <a:cubicBezTo>
                  <a:pt x="208213" y="204494"/>
                  <a:pt x="209224" y="202047"/>
                  <a:pt x="209224" y="199438"/>
                </a:cubicBezTo>
                <a:cubicBezTo>
                  <a:pt x="209224" y="196828"/>
                  <a:pt x="208213" y="194349"/>
                  <a:pt x="206353" y="192522"/>
                </a:cubicBezTo>
                <a:cubicBezTo>
                  <a:pt x="205994" y="192164"/>
                  <a:pt x="204788" y="190467"/>
                  <a:pt x="203515" y="182802"/>
                </a:cubicBezTo>
                <a:cubicBezTo>
                  <a:pt x="202602" y="177354"/>
                  <a:pt x="201917" y="170537"/>
                  <a:pt x="201265" y="163947"/>
                </a:cubicBezTo>
                <a:cubicBezTo>
                  <a:pt x="198655" y="137917"/>
                  <a:pt x="195067" y="102296"/>
                  <a:pt x="175495" y="71274"/>
                </a:cubicBezTo>
                <a:cubicBezTo>
                  <a:pt x="173896" y="68730"/>
                  <a:pt x="171287" y="67099"/>
                  <a:pt x="168286" y="66773"/>
                </a:cubicBezTo>
                <a:cubicBezTo>
                  <a:pt x="167927" y="66708"/>
                  <a:pt x="167568" y="66708"/>
                  <a:pt x="167209" y="66708"/>
                </a:cubicBezTo>
                <a:cubicBezTo>
                  <a:pt x="164861" y="66708"/>
                  <a:pt x="162610" y="67523"/>
                  <a:pt x="160849" y="69056"/>
                </a:cubicBezTo>
                <a:lnTo>
                  <a:pt x="152759" y="60967"/>
                </a:lnTo>
                <a:lnTo>
                  <a:pt x="184987" y="28705"/>
                </a:lnTo>
                <a:lnTo>
                  <a:pt x="182834" y="35197"/>
                </a:lnTo>
                <a:cubicBezTo>
                  <a:pt x="182280" y="36893"/>
                  <a:pt x="183193" y="38752"/>
                  <a:pt x="184889" y="39307"/>
                </a:cubicBezTo>
                <a:cubicBezTo>
                  <a:pt x="185248" y="39437"/>
                  <a:pt x="185607" y="39470"/>
                  <a:pt x="185933" y="39470"/>
                </a:cubicBezTo>
                <a:cubicBezTo>
                  <a:pt x="187303" y="39470"/>
                  <a:pt x="188575" y="38622"/>
                  <a:pt x="189032" y="37252"/>
                </a:cubicBezTo>
                <a:lnTo>
                  <a:pt x="195556" y="17680"/>
                </a:lnTo>
                <a:cubicBezTo>
                  <a:pt x="195556" y="17647"/>
                  <a:pt x="195556" y="17647"/>
                  <a:pt x="195556" y="17647"/>
                </a:cubicBezTo>
                <a:cubicBezTo>
                  <a:pt x="195589" y="17615"/>
                  <a:pt x="195589" y="17582"/>
                  <a:pt x="195589" y="17549"/>
                </a:cubicBezTo>
                <a:cubicBezTo>
                  <a:pt x="195589" y="17517"/>
                  <a:pt x="195621" y="17452"/>
                  <a:pt x="195621" y="17419"/>
                </a:cubicBezTo>
                <a:cubicBezTo>
                  <a:pt x="195621" y="17386"/>
                  <a:pt x="195654" y="17354"/>
                  <a:pt x="195654" y="17321"/>
                </a:cubicBezTo>
                <a:cubicBezTo>
                  <a:pt x="195654" y="17289"/>
                  <a:pt x="195654" y="17256"/>
                  <a:pt x="195654" y="17256"/>
                </a:cubicBezTo>
                <a:cubicBezTo>
                  <a:pt x="195687" y="17191"/>
                  <a:pt x="195687" y="17158"/>
                  <a:pt x="195687" y="17125"/>
                </a:cubicBezTo>
                <a:cubicBezTo>
                  <a:pt x="195687" y="17060"/>
                  <a:pt x="195687" y="17028"/>
                  <a:pt x="195687" y="16995"/>
                </a:cubicBezTo>
                <a:cubicBezTo>
                  <a:pt x="195687" y="16962"/>
                  <a:pt x="195719" y="16962"/>
                  <a:pt x="195719" y="16930"/>
                </a:cubicBezTo>
                <a:cubicBezTo>
                  <a:pt x="195719" y="16897"/>
                  <a:pt x="195719" y="16832"/>
                  <a:pt x="195719" y="16799"/>
                </a:cubicBezTo>
                <a:cubicBezTo>
                  <a:pt x="195719" y="16767"/>
                  <a:pt x="195719" y="16701"/>
                  <a:pt x="195719" y="16669"/>
                </a:cubicBezTo>
                <a:lnTo>
                  <a:pt x="195719" y="16636"/>
                </a:lnTo>
                <a:cubicBezTo>
                  <a:pt x="195719" y="16571"/>
                  <a:pt x="195719" y="16538"/>
                  <a:pt x="195719" y="16473"/>
                </a:cubicBezTo>
                <a:cubicBezTo>
                  <a:pt x="195719" y="16440"/>
                  <a:pt x="195719" y="16408"/>
                  <a:pt x="195719" y="16343"/>
                </a:cubicBezTo>
                <a:cubicBezTo>
                  <a:pt x="195719" y="16343"/>
                  <a:pt x="195687" y="16310"/>
                  <a:pt x="195687" y="16310"/>
                </a:cubicBezTo>
                <a:cubicBezTo>
                  <a:pt x="195687" y="16245"/>
                  <a:pt x="195687" y="16212"/>
                  <a:pt x="195687" y="16179"/>
                </a:cubicBezTo>
                <a:cubicBezTo>
                  <a:pt x="195687" y="16147"/>
                  <a:pt x="195687" y="16082"/>
                  <a:pt x="195654" y="16049"/>
                </a:cubicBezTo>
                <a:cubicBezTo>
                  <a:pt x="195654" y="16016"/>
                  <a:pt x="195654" y="15984"/>
                  <a:pt x="195654" y="15984"/>
                </a:cubicBezTo>
                <a:cubicBezTo>
                  <a:pt x="195654" y="15951"/>
                  <a:pt x="195621" y="15886"/>
                  <a:pt x="195621" y="15853"/>
                </a:cubicBezTo>
                <a:cubicBezTo>
                  <a:pt x="195621" y="15821"/>
                  <a:pt x="195589" y="15788"/>
                  <a:pt x="195589" y="15755"/>
                </a:cubicBezTo>
                <a:cubicBezTo>
                  <a:pt x="195589" y="15723"/>
                  <a:pt x="195589" y="15690"/>
                  <a:pt x="195556" y="15658"/>
                </a:cubicBezTo>
                <a:cubicBezTo>
                  <a:pt x="195556" y="15625"/>
                  <a:pt x="195556" y="15625"/>
                  <a:pt x="195556" y="15625"/>
                </a:cubicBezTo>
                <a:cubicBezTo>
                  <a:pt x="195556" y="15592"/>
                  <a:pt x="195523" y="15560"/>
                  <a:pt x="195523" y="15560"/>
                </a:cubicBezTo>
                <a:cubicBezTo>
                  <a:pt x="195523" y="15527"/>
                  <a:pt x="195491" y="15494"/>
                  <a:pt x="195491" y="15462"/>
                </a:cubicBezTo>
                <a:cubicBezTo>
                  <a:pt x="195491" y="15429"/>
                  <a:pt x="195458" y="15397"/>
                  <a:pt x="195458" y="15331"/>
                </a:cubicBezTo>
                <a:cubicBezTo>
                  <a:pt x="195426" y="15299"/>
                  <a:pt x="195426" y="15266"/>
                  <a:pt x="195393" y="15233"/>
                </a:cubicBezTo>
                <a:cubicBezTo>
                  <a:pt x="195393" y="15201"/>
                  <a:pt x="195393" y="15201"/>
                  <a:pt x="195360" y="15168"/>
                </a:cubicBezTo>
                <a:cubicBezTo>
                  <a:pt x="195360" y="15136"/>
                  <a:pt x="195328" y="15103"/>
                  <a:pt x="195295" y="15070"/>
                </a:cubicBezTo>
                <a:cubicBezTo>
                  <a:pt x="195295" y="15038"/>
                  <a:pt x="195263" y="15005"/>
                  <a:pt x="195230" y="14940"/>
                </a:cubicBezTo>
                <a:cubicBezTo>
                  <a:pt x="195230" y="14940"/>
                  <a:pt x="195230" y="14907"/>
                  <a:pt x="195197" y="14875"/>
                </a:cubicBezTo>
                <a:cubicBezTo>
                  <a:pt x="195197" y="14842"/>
                  <a:pt x="195165" y="14842"/>
                  <a:pt x="195132" y="14809"/>
                </a:cubicBezTo>
                <a:cubicBezTo>
                  <a:pt x="195132" y="14777"/>
                  <a:pt x="195099" y="14712"/>
                  <a:pt x="195067" y="14679"/>
                </a:cubicBezTo>
                <a:cubicBezTo>
                  <a:pt x="195034" y="14679"/>
                  <a:pt x="195034" y="14646"/>
                  <a:pt x="195002" y="14614"/>
                </a:cubicBezTo>
                <a:cubicBezTo>
                  <a:pt x="195002" y="14581"/>
                  <a:pt x="194969" y="14581"/>
                  <a:pt x="194969" y="14548"/>
                </a:cubicBezTo>
                <a:cubicBezTo>
                  <a:pt x="194936" y="14516"/>
                  <a:pt x="194904" y="14483"/>
                  <a:pt x="194871" y="14451"/>
                </a:cubicBezTo>
                <a:cubicBezTo>
                  <a:pt x="194838" y="14418"/>
                  <a:pt x="194806" y="14385"/>
                  <a:pt x="194806" y="14353"/>
                </a:cubicBezTo>
                <a:lnTo>
                  <a:pt x="194773" y="14353"/>
                </a:lnTo>
                <a:cubicBezTo>
                  <a:pt x="194741" y="14320"/>
                  <a:pt x="194741" y="14320"/>
                  <a:pt x="194741" y="14320"/>
                </a:cubicBezTo>
                <a:cubicBezTo>
                  <a:pt x="194708" y="14288"/>
                  <a:pt x="194675" y="14255"/>
                  <a:pt x="194643" y="14222"/>
                </a:cubicBezTo>
                <a:cubicBezTo>
                  <a:pt x="194610" y="14190"/>
                  <a:pt x="194577" y="14190"/>
                  <a:pt x="194545" y="14157"/>
                </a:cubicBezTo>
                <a:cubicBezTo>
                  <a:pt x="194545" y="14124"/>
                  <a:pt x="194512" y="14092"/>
                  <a:pt x="194480" y="14092"/>
                </a:cubicBezTo>
                <a:cubicBezTo>
                  <a:pt x="194447" y="14059"/>
                  <a:pt x="194447" y="14059"/>
                  <a:pt x="194414" y="14027"/>
                </a:cubicBezTo>
                <a:cubicBezTo>
                  <a:pt x="194382" y="13994"/>
                  <a:pt x="194349" y="13994"/>
                  <a:pt x="194317" y="13961"/>
                </a:cubicBezTo>
                <a:cubicBezTo>
                  <a:pt x="194284" y="13929"/>
                  <a:pt x="194251" y="13929"/>
                  <a:pt x="194219" y="13896"/>
                </a:cubicBezTo>
                <a:cubicBezTo>
                  <a:pt x="194186" y="13896"/>
                  <a:pt x="194153" y="13863"/>
                  <a:pt x="194153" y="13863"/>
                </a:cubicBezTo>
                <a:cubicBezTo>
                  <a:pt x="194121" y="13831"/>
                  <a:pt x="194088" y="13798"/>
                  <a:pt x="194023" y="13798"/>
                </a:cubicBezTo>
                <a:cubicBezTo>
                  <a:pt x="193990" y="13766"/>
                  <a:pt x="193958" y="13766"/>
                  <a:pt x="193925" y="13733"/>
                </a:cubicBezTo>
                <a:cubicBezTo>
                  <a:pt x="193925" y="13733"/>
                  <a:pt x="193892" y="13700"/>
                  <a:pt x="193860" y="13700"/>
                </a:cubicBezTo>
                <a:cubicBezTo>
                  <a:pt x="193827" y="13700"/>
                  <a:pt x="193795" y="13668"/>
                  <a:pt x="193762" y="13668"/>
                </a:cubicBezTo>
                <a:cubicBezTo>
                  <a:pt x="193729" y="13635"/>
                  <a:pt x="193697" y="13635"/>
                  <a:pt x="193664" y="13602"/>
                </a:cubicBezTo>
                <a:cubicBezTo>
                  <a:pt x="193632" y="13602"/>
                  <a:pt x="193599" y="13570"/>
                  <a:pt x="193566" y="13570"/>
                </a:cubicBezTo>
                <a:cubicBezTo>
                  <a:pt x="193534" y="13570"/>
                  <a:pt x="193501" y="13570"/>
                  <a:pt x="193501" y="13537"/>
                </a:cubicBezTo>
                <a:lnTo>
                  <a:pt x="193436" y="13537"/>
                </a:lnTo>
                <a:cubicBezTo>
                  <a:pt x="193403" y="13537"/>
                  <a:pt x="193371" y="13505"/>
                  <a:pt x="193371" y="13505"/>
                </a:cubicBezTo>
                <a:cubicBezTo>
                  <a:pt x="193305" y="13505"/>
                  <a:pt x="193273" y="13505"/>
                  <a:pt x="193240" y="13472"/>
                </a:cubicBezTo>
                <a:cubicBezTo>
                  <a:pt x="193207" y="13472"/>
                  <a:pt x="193175" y="13472"/>
                  <a:pt x="193110" y="13439"/>
                </a:cubicBezTo>
                <a:lnTo>
                  <a:pt x="193044" y="13439"/>
                </a:lnTo>
                <a:cubicBezTo>
                  <a:pt x="193012" y="13439"/>
                  <a:pt x="192979" y="13439"/>
                  <a:pt x="192914" y="13407"/>
                </a:cubicBezTo>
                <a:lnTo>
                  <a:pt x="192751" y="13407"/>
                </a:lnTo>
                <a:cubicBezTo>
                  <a:pt x="192718" y="13407"/>
                  <a:pt x="192653" y="13374"/>
                  <a:pt x="192620" y="13374"/>
                </a:cubicBezTo>
                <a:lnTo>
                  <a:pt x="192294" y="13374"/>
                </a:lnTo>
                <a:cubicBezTo>
                  <a:pt x="192261" y="13374"/>
                  <a:pt x="192196" y="13407"/>
                  <a:pt x="192164" y="13407"/>
                </a:cubicBezTo>
                <a:lnTo>
                  <a:pt x="192001" y="13407"/>
                </a:lnTo>
                <a:cubicBezTo>
                  <a:pt x="191935" y="13439"/>
                  <a:pt x="191903" y="13439"/>
                  <a:pt x="191870" y="13439"/>
                </a:cubicBezTo>
                <a:lnTo>
                  <a:pt x="191772" y="13439"/>
                </a:lnTo>
                <a:cubicBezTo>
                  <a:pt x="191740" y="13472"/>
                  <a:pt x="191707" y="13472"/>
                  <a:pt x="191674" y="13472"/>
                </a:cubicBezTo>
                <a:cubicBezTo>
                  <a:pt x="191642" y="13505"/>
                  <a:pt x="191609" y="13505"/>
                  <a:pt x="191544" y="13505"/>
                </a:cubicBezTo>
                <a:cubicBezTo>
                  <a:pt x="191511" y="13505"/>
                  <a:pt x="191511" y="13537"/>
                  <a:pt x="191479" y="13537"/>
                </a:cubicBezTo>
                <a:lnTo>
                  <a:pt x="191413" y="13537"/>
                </a:lnTo>
                <a:lnTo>
                  <a:pt x="171841" y="20061"/>
                </a:lnTo>
                <a:cubicBezTo>
                  <a:pt x="170145" y="20648"/>
                  <a:pt x="169232" y="22475"/>
                  <a:pt x="169786" y="24204"/>
                </a:cubicBezTo>
                <a:cubicBezTo>
                  <a:pt x="170243" y="25574"/>
                  <a:pt x="171515" y="26422"/>
                  <a:pt x="172885" y="26422"/>
                </a:cubicBezTo>
                <a:cubicBezTo>
                  <a:pt x="173211" y="26422"/>
                  <a:pt x="173570" y="26389"/>
                  <a:pt x="173929" y="26259"/>
                </a:cubicBezTo>
                <a:lnTo>
                  <a:pt x="180388" y="24106"/>
                </a:lnTo>
                <a:lnTo>
                  <a:pt x="148127" y="56367"/>
                </a:lnTo>
                <a:lnTo>
                  <a:pt x="140168" y="48375"/>
                </a:lnTo>
                <a:cubicBezTo>
                  <a:pt x="141929" y="46320"/>
                  <a:pt x="142777" y="43645"/>
                  <a:pt x="142451" y="40905"/>
                </a:cubicBezTo>
                <a:cubicBezTo>
                  <a:pt x="142125" y="37937"/>
                  <a:pt x="140494" y="35327"/>
                  <a:pt x="137949" y="33729"/>
                </a:cubicBezTo>
                <a:cubicBezTo>
                  <a:pt x="107026" y="14222"/>
                  <a:pt x="71503" y="10667"/>
                  <a:pt x="45537" y="8057"/>
                </a:cubicBezTo>
                <a:cubicBezTo>
                  <a:pt x="38916" y="7405"/>
                  <a:pt x="32065" y="6720"/>
                  <a:pt x="26553" y="5806"/>
                </a:cubicBezTo>
                <a:cubicBezTo>
                  <a:pt x="18822" y="4502"/>
                  <a:pt x="17060" y="3229"/>
                  <a:pt x="16701" y="2871"/>
                </a:cubicBezTo>
                <a:cubicBezTo>
                  <a:pt x="14842" y="1011"/>
                  <a:pt x="12396" y="0"/>
                  <a:pt x="97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1" name="Google Shape;1701;p41"/>
          <p:cNvGrpSpPr/>
          <p:nvPr/>
        </p:nvGrpSpPr>
        <p:grpSpPr>
          <a:xfrm>
            <a:off x="4320030" y="2515258"/>
            <a:ext cx="516179" cy="516179"/>
            <a:chOff x="1190625" y="238125"/>
            <a:chExt cx="5219200" cy="5219200"/>
          </a:xfrm>
        </p:grpSpPr>
        <p:sp>
          <p:nvSpPr>
            <p:cNvPr id="1702" name="Google Shape;1702;p41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104384" y="6524"/>
                  </a:moveTo>
                  <a:cubicBezTo>
                    <a:pt x="130512" y="6524"/>
                    <a:pt x="155107" y="16701"/>
                    <a:pt x="173570" y="35197"/>
                  </a:cubicBezTo>
                  <a:cubicBezTo>
                    <a:pt x="192066" y="53660"/>
                    <a:pt x="202243" y="78255"/>
                    <a:pt x="202243" y="104384"/>
                  </a:cubicBezTo>
                  <a:cubicBezTo>
                    <a:pt x="202243" y="130512"/>
                    <a:pt x="192066" y="155107"/>
                    <a:pt x="173570" y="173570"/>
                  </a:cubicBezTo>
                  <a:cubicBezTo>
                    <a:pt x="155107" y="192066"/>
                    <a:pt x="130512" y="202243"/>
                    <a:pt x="104384" y="202243"/>
                  </a:cubicBezTo>
                  <a:cubicBezTo>
                    <a:pt x="78255" y="202243"/>
                    <a:pt x="53660" y="192066"/>
                    <a:pt x="35197" y="173570"/>
                  </a:cubicBezTo>
                  <a:cubicBezTo>
                    <a:pt x="16701" y="155107"/>
                    <a:pt x="6524" y="130512"/>
                    <a:pt x="6524" y="104384"/>
                  </a:cubicBezTo>
                  <a:cubicBezTo>
                    <a:pt x="6524" y="78255"/>
                    <a:pt x="16701" y="53660"/>
                    <a:pt x="35197" y="35197"/>
                  </a:cubicBezTo>
                  <a:cubicBezTo>
                    <a:pt x="53660" y="16701"/>
                    <a:pt x="78255" y="6524"/>
                    <a:pt x="104384" y="6524"/>
                  </a:cubicBezTo>
                  <a:close/>
                  <a:moveTo>
                    <a:pt x="104384" y="0"/>
                  </a:moveTo>
                  <a:cubicBezTo>
                    <a:pt x="76494" y="0"/>
                    <a:pt x="50300" y="10862"/>
                    <a:pt x="30565" y="30565"/>
                  </a:cubicBezTo>
                  <a:cubicBezTo>
                    <a:pt x="10862" y="50300"/>
                    <a:pt x="0" y="76494"/>
                    <a:pt x="0" y="104384"/>
                  </a:cubicBezTo>
                  <a:cubicBezTo>
                    <a:pt x="0" y="132274"/>
                    <a:pt x="10862" y="158467"/>
                    <a:pt x="30565" y="178202"/>
                  </a:cubicBezTo>
                  <a:cubicBezTo>
                    <a:pt x="50300" y="197905"/>
                    <a:pt x="76494" y="208767"/>
                    <a:pt x="104384" y="208767"/>
                  </a:cubicBezTo>
                  <a:cubicBezTo>
                    <a:pt x="132274" y="208767"/>
                    <a:pt x="158467" y="197905"/>
                    <a:pt x="178202" y="178202"/>
                  </a:cubicBezTo>
                  <a:cubicBezTo>
                    <a:pt x="197905" y="158467"/>
                    <a:pt x="208767" y="132274"/>
                    <a:pt x="208767" y="104384"/>
                  </a:cubicBezTo>
                  <a:cubicBezTo>
                    <a:pt x="208767" y="76494"/>
                    <a:pt x="197905" y="50300"/>
                    <a:pt x="178202" y="30565"/>
                  </a:cubicBezTo>
                  <a:cubicBezTo>
                    <a:pt x="158467" y="10862"/>
                    <a:pt x="132274" y="0"/>
                    <a:pt x="1043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1"/>
            <p:cNvSpPr/>
            <p:nvPr/>
          </p:nvSpPr>
          <p:spPr>
            <a:xfrm>
              <a:off x="3147800" y="2195300"/>
              <a:ext cx="1304825" cy="1304825"/>
            </a:xfrm>
            <a:custGeom>
              <a:avLst/>
              <a:gdLst/>
              <a:ahLst/>
              <a:cxnLst/>
              <a:rect l="l" t="t" r="r" b="b"/>
              <a:pathLst>
                <a:path w="52193" h="52193" extrusionOk="0">
                  <a:moveTo>
                    <a:pt x="26097" y="1"/>
                  </a:moveTo>
                  <a:cubicBezTo>
                    <a:pt x="11711" y="1"/>
                    <a:pt x="1" y="11711"/>
                    <a:pt x="1" y="26097"/>
                  </a:cubicBezTo>
                  <a:cubicBezTo>
                    <a:pt x="1" y="40482"/>
                    <a:pt x="11711" y="52192"/>
                    <a:pt x="26097" y="52192"/>
                  </a:cubicBezTo>
                  <a:cubicBezTo>
                    <a:pt x="40482" y="52192"/>
                    <a:pt x="52192" y="40482"/>
                    <a:pt x="52192" y="26097"/>
                  </a:cubicBezTo>
                  <a:cubicBezTo>
                    <a:pt x="52192" y="21497"/>
                    <a:pt x="50986" y="16996"/>
                    <a:pt x="48702" y="13049"/>
                  </a:cubicBezTo>
                  <a:cubicBezTo>
                    <a:pt x="48088" y="11996"/>
                    <a:pt x="46987" y="11415"/>
                    <a:pt x="45856" y="11415"/>
                  </a:cubicBezTo>
                  <a:cubicBezTo>
                    <a:pt x="45305" y="11415"/>
                    <a:pt x="44746" y="11553"/>
                    <a:pt x="44233" y="11842"/>
                  </a:cubicBezTo>
                  <a:cubicBezTo>
                    <a:pt x="42667" y="12755"/>
                    <a:pt x="42146" y="14745"/>
                    <a:pt x="43059" y="16311"/>
                  </a:cubicBezTo>
                  <a:cubicBezTo>
                    <a:pt x="44755" y="19279"/>
                    <a:pt x="45668" y="22671"/>
                    <a:pt x="45668" y="26097"/>
                  </a:cubicBezTo>
                  <a:cubicBezTo>
                    <a:pt x="45668" y="36894"/>
                    <a:pt x="36894" y="45668"/>
                    <a:pt x="26097" y="45668"/>
                  </a:cubicBezTo>
                  <a:cubicBezTo>
                    <a:pt x="15299" y="45668"/>
                    <a:pt x="6525" y="36894"/>
                    <a:pt x="6525" y="26097"/>
                  </a:cubicBezTo>
                  <a:cubicBezTo>
                    <a:pt x="6525" y="15299"/>
                    <a:pt x="15299" y="6525"/>
                    <a:pt x="26097" y="6525"/>
                  </a:cubicBezTo>
                  <a:cubicBezTo>
                    <a:pt x="29554" y="6525"/>
                    <a:pt x="32914" y="7438"/>
                    <a:pt x="35883" y="9134"/>
                  </a:cubicBezTo>
                  <a:cubicBezTo>
                    <a:pt x="36404" y="9439"/>
                    <a:pt x="36973" y="9584"/>
                    <a:pt x="37534" y="9584"/>
                  </a:cubicBezTo>
                  <a:cubicBezTo>
                    <a:pt x="38655" y="9584"/>
                    <a:pt x="39743" y="9004"/>
                    <a:pt x="40351" y="7960"/>
                  </a:cubicBezTo>
                  <a:cubicBezTo>
                    <a:pt x="41232" y="6394"/>
                    <a:pt x="40710" y="4404"/>
                    <a:pt x="39145" y="3491"/>
                  </a:cubicBezTo>
                  <a:cubicBezTo>
                    <a:pt x="35198" y="1208"/>
                    <a:pt x="30696" y="1"/>
                    <a:pt x="26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1"/>
            <p:cNvSpPr/>
            <p:nvPr/>
          </p:nvSpPr>
          <p:spPr>
            <a:xfrm>
              <a:off x="4452600" y="1869100"/>
              <a:ext cx="1467925" cy="733975"/>
            </a:xfrm>
            <a:custGeom>
              <a:avLst/>
              <a:gdLst/>
              <a:ahLst/>
              <a:cxnLst/>
              <a:rect l="l" t="t" r="r" b="b"/>
              <a:pathLst>
                <a:path w="58717" h="29359" extrusionOk="0">
                  <a:moveTo>
                    <a:pt x="3262" y="1"/>
                  </a:moveTo>
                  <a:cubicBezTo>
                    <a:pt x="1468" y="1"/>
                    <a:pt x="0" y="1469"/>
                    <a:pt x="0" y="3263"/>
                  </a:cubicBezTo>
                  <a:lnTo>
                    <a:pt x="0" y="9787"/>
                  </a:lnTo>
                  <a:cubicBezTo>
                    <a:pt x="0" y="11581"/>
                    <a:pt x="1468" y="13049"/>
                    <a:pt x="3262" y="13049"/>
                  </a:cubicBezTo>
                  <a:lnTo>
                    <a:pt x="42406" y="13049"/>
                  </a:lnTo>
                  <a:cubicBezTo>
                    <a:pt x="47789" y="13049"/>
                    <a:pt x="52192" y="17452"/>
                    <a:pt x="52192" y="22835"/>
                  </a:cubicBezTo>
                  <a:lnTo>
                    <a:pt x="52192" y="26097"/>
                  </a:lnTo>
                  <a:cubicBezTo>
                    <a:pt x="52192" y="27891"/>
                    <a:pt x="53660" y="29359"/>
                    <a:pt x="55454" y="29359"/>
                  </a:cubicBezTo>
                  <a:cubicBezTo>
                    <a:pt x="57248" y="29359"/>
                    <a:pt x="58716" y="27891"/>
                    <a:pt x="58716" y="26097"/>
                  </a:cubicBezTo>
                  <a:lnTo>
                    <a:pt x="58716" y="22835"/>
                  </a:lnTo>
                  <a:cubicBezTo>
                    <a:pt x="58716" y="13832"/>
                    <a:pt x="51409" y="6525"/>
                    <a:pt x="42406" y="6525"/>
                  </a:cubicBezTo>
                  <a:lnTo>
                    <a:pt x="6524" y="6525"/>
                  </a:lnTo>
                  <a:lnTo>
                    <a:pt x="6524" y="3263"/>
                  </a:ln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1"/>
            <p:cNvSpPr/>
            <p:nvPr/>
          </p:nvSpPr>
          <p:spPr>
            <a:xfrm>
              <a:off x="1679900" y="727400"/>
              <a:ext cx="4240625" cy="4240625"/>
            </a:xfrm>
            <a:custGeom>
              <a:avLst/>
              <a:gdLst/>
              <a:ahLst/>
              <a:cxnLst/>
              <a:rect l="l" t="t" r="r" b="b"/>
              <a:pathLst>
                <a:path w="169625" h="169625" extrusionOk="0">
                  <a:moveTo>
                    <a:pt x="68503" y="1"/>
                  </a:moveTo>
                  <a:cubicBezTo>
                    <a:pt x="59500" y="1"/>
                    <a:pt x="52193" y="7308"/>
                    <a:pt x="52193" y="16311"/>
                  </a:cubicBezTo>
                  <a:lnTo>
                    <a:pt x="52193" y="52193"/>
                  </a:lnTo>
                  <a:lnTo>
                    <a:pt x="16311" y="52193"/>
                  </a:lnTo>
                  <a:cubicBezTo>
                    <a:pt x="7308" y="52193"/>
                    <a:pt x="1" y="59500"/>
                    <a:pt x="1" y="68503"/>
                  </a:cubicBezTo>
                  <a:lnTo>
                    <a:pt x="1" y="101122"/>
                  </a:lnTo>
                  <a:cubicBezTo>
                    <a:pt x="1" y="110126"/>
                    <a:pt x="7308" y="117432"/>
                    <a:pt x="16311" y="117432"/>
                  </a:cubicBezTo>
                  <a:lnTo>
                    <a:pt x="52193" y="117432"/>
                  </a:lnTo>
                  <a:lnTo>
                    <a:pt x="52193" y="153314"/>
                  </a:lnTo>
                  <a:cubicBezTo>
                    <a:pt x="52193" y="162317"/>
                    <a:pt x="59500" y="169624"/>
                    <a:pt x="68503" y="169624"/>
                  </a:cubicBezTo>
                  <a:lnTo>
                    <a:pt x="101123" y="169624"/>
                  </a:lnTo>
                  <a:cubicBezTo>
                    <a:pt x="110126" y="169624"/>
                    <a:pt x="117432" y="162317"/>
                    <a:pt x="117432" y="153314"/>
                  </a:cubicBezTo>
                  <a:lnTo>
                    <a:pt x="117432" y="117432"/>
                  </a:lnTo>
                  <a:lnTo>
                    <a:pt x="153314" y="117432"/>
                  </a:lnTo>
                  <a:cubicBezTo>
                    <a:pt x="162317" y="117432"/>
                    <a:pt x="169624" y="110126"/>
                    <a:pt x="169624" y="101122"/>
                  </a:cubicBezTo>
                  <a:lnTo>
                    <a:pt x="169624" y="84813"/>
                  </a:lnTo>
                  <a:cubicBezTo>
                    <a:pt x="169624" y="83018"/>
                    <a:pt x="168156" y="81551"/>
                    <a:pt x="166362" y="81551"/>
                  </a:cubicBezTo>
                  <a:cubicBezTo>
                    <a:pt x="164568" y="81551"/>
                    <a:pt x="163100" y="83018"/>
                    <a:pt x="163100" y="84813"/>
                  </a:cubicBezTo>
                  <a:lnTo>
                    <a:pt x="163100" y="101122"/>
                  </a:lnTo>
                  <a:cubicBezTo>
                    <a:pt x="163100" y="106505"/>
                    <a:pt x="158697" y="110908"/>
                    <a:pt x="153314" y="110908"/>
                  </a:cubicBezTo>
                  <a:lnTo>
                    <a:pt x="114170" y="110908"/>
                  </a:lnTo>
                  <a:cubicBezTo>
                    <a:pt x="112376" y="110908"/>
                    <a:pt x="110908" y="112376"/>
                    <a:pt x="110908" y="114170"/>
                  </a:cubicBezTo>
                  <a:lnTo>
                    <a:pt x="110908" y="153314"/>
                  </a:lnTo>
                  <a:cubicBezTo>
                    <a:pt x="110908" y="158697"/>
                    <a:pt x="106505" y="163100"/>
                    <a:pt x="101123" y="163100"/>
                  </a:cubicBezTo>
                  <a:lnTo>
                    <a:pt x="68503" y="163100"/>
                  </a:lnTo>
                  <a:cubicBezTo>
                    <a:pt x="63120" y="163100"/>
                    <a:pt x="58717" y="158697"/>
                    <a:pt x="58717" y="153314"/>
                  </a:cubicBezTo>
                  <a:lnTo>
                    <a:pt x="58717" y="114170"/>
                  </a:lnTo>
                  <a:cubicBezTo>
                    <a:pt x="58717" y="112376"/>
                    <a:pt x="57249" y="110908"/>
                    <a:pt x="55455" y="110908"/>
                  </a:cubicBezTo>
                  <a:lnTo>
                    <a:pt x="16311" y="110908"/>
                  </a:lnTo>
                  <a:cubicBezTo>
                    <a:pt x="10929" y="110908"/>
                    <a:pt x="6525" y="106505"/>
                    <a:pt x="6525" y="101122"/>
                  </a:cubicBezTo>
                  <a:lnTo>
                    <a:pt x="6525" y="68503"/>
                  </a:lnTo>
                  <a:cubicBezTo>
                    <a:pt x="6525" y="63120"/>
                    <a:pt x="10929" y="58717"/>
                    <a:pt x="16311" y="58717"/>
                  </a:cubicBezTo>
                  <a:lnTo>
                    <a:pt x="55455" y="58717"/>
                  </a:lnTo>
                  <a:cubicBezTo>
                    <a:pt x="57249" y="58717"/>
                    <a:pt x="58717" y="57249"/>
                    <a:pt x="58717" y="55455"/>
                  </a:cubicBezTo>
                  <a:lnTo>
                    <a:pt x="58717" y="16311"/>
                  </a:lnTo>
                  <a:cubicBezTo>
                    <a:pt x="58717" y="10929"/>
                    <a:pt x="63120" y="6525"/>
                    <a:pt x="68503" y="6525"/>
                  </a:cubicBezTo>
                  <a:lnTo>
                    <a:pt x="101123" y="6525"/>
                  </a:lnTo>
                  <a:cubicBezTo>
                    <a:pt x="106505" y="6525"/>
                    <a:pt x="110908" y="10929"/>
                    <a:pt x="110908" y="16311"/>
                  </a:cubicBezTo>
                  <a:lnTo>
                    <a:pt x="110908" y="35883"/>
                  </a:lnTo>
                  <a:cubicBezTo>
                    <a:pt x="110908" y="37677"/>
                    <a:pt x="112376" y="39145"/>
                    <a:pt x="114170" y="39145"/>
                  </a:cubicBezTo>
                  <a:cubicBezTo>
                    <a:pt x="115965" y="39145"/>
                    <a:pt x="117432" y="37677"/>
                    <a:pt x="117432" y="35883"/>
                  </a:cubicBezTo>
                  <a:lnTo>
                    <a:pt x="117432" y="16311"/>
                  </a:lnTo>
                  <a:cubicBezTo>
                    <a:pt x="117432" y="7308"/>
                    <a:pt x="110126" y="1"/>
                    <a:pt x="101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1"/>
            <p:cNvSpPr/>
            <p:nvPr/>
          </p:nvSpPr>
          <p:spPr>
            <a:xfrm>
              <a:off x="2006100" y="2358475"/>
              <a:ext cx="815525" cy="978550"/>
            </a:xfrm>
            <a:custGeom>
              <a:avLst/>
              <a:gdLst/>
              <a:ahLst/>
              <a:cxnLst/>
              <a:rect l="l" t="t" r="r" b="b"/>
              <a:pathLst>
                <a:path w="32621" h="39142" extrusionOk="0">
                  <a:moveTo>
                    <a:pt x="26097" y="9131"/>
                  </a:moveTo>
                  <a:lnTo>
                    <a:pt x="26097" y="30008"/>
                  </a:lnTo>
                  <a:lnTo>
                    <a:pt x="9428" y="19570"/>
                  </a:lnTo>
                  <a:lnTo>
                    <a:pt x="26097" y="9131"/>
                  </a:lnTo>
                  <a:close/>
                  <a:moveTo>
                    <a:pt x="29347" y="1"/>
                  </a:moveTo>
                  <a:cubicBezTo>
                    <a:pt x="28753" y="1"/>
                    <a:pt x="28156" y="165"/>
                    <a:pt x="27630" y="487"/>
                  </a:cubicBezTo>
                  <a:lnTo>
                    <a:pt x="1534" y="16797"/>
                  </a:lnTo>
                  <a:cubicBezTo>
                    <a:pt x="588" y="17384"/>
                    <a:pt x="1" y="18460"/>
                    <a:pt x="1" y="19570"/>
                  </a:cubicBezTo>
                  <a:cubicBezTo>
                    <a:pt x="1" y="20679"/>
                    <a:pt x="588" y="21755"/>
                    <a:pt x="1534" y="22342"/>
                  </a:cubicBezTo>
                  <a:lnTo>
                    <a:pt x="27630" y="38652"/>
                  </a:lnTo>
                  <a:cubicBezTo>
                    <a:pt x="28152" y="38978"/>
                    <a:pt x="28772" y="39141"/>
                    <a:pt x="29359" y="39141"/>
                  </a:cubicBezTo>
                  <a:cubicBezTo>
                    <a:pt x="29913" y="39141"/>
                    <a:pt x="30435" y="39011"/>
                    <a:pt x="30924" y="38717"/>
                  </a:cubicBezTo>
                  <a:cubicBezTo>
                    <a:pt x="31968" y="38163"/>
                    <a:pt x="32621" y="37054"/>
                    <a:pt x="32621" y="35879"/>
                  </a:cubicBezTo>
                  <a:lnTo>
                    <a:pt x="32621" y="3260"/>
                  </a:lnTo>
                  <a:cubicBezTo>
                    <a:pt x="32621" y="2085"/>
                    <a:pt x="31968" y="976"/>
                    <a:pt x="30924" y="422"/>
                  </a:cubicBezTo>
                  <a:cubicBezTo>
                    <a:pt x="30439" y="140"/>
                    <a:pt x="29894" y="1"/>
                    <a:pt x="29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1"/>
            <p:cNvSpPr/>
            <p:nvPr/>
          </p:nvSpPr>
          <p:spPr>
            <a:xfrm>
              <a:off x="4778800" y="2358475"/>
              <a:ext cx="815525" cy="978550"/>
            </a:xfrm>
            <a:custGeom>
              <a:avLst/>
              <a:gdLst/>
              <a:ahLst/>
              <a:cxnLst/>
              <a:rect l="l" t="t" r="r" b="b"/>
              <a:pathLst>
                <a:path w="32621" h="39142" extrusionOk="0">
                  <a:moveTo>
                    <a:pt x="6524" y="9131"/>
                  </a:moveTo>
                  <a:lnTo>
                    <a:pt x="23193" y="19570"/>
                  </a:lnTo>
                  <a:lnTo>
                    <a:pt x="6524" y="30008"/>
                  </a:lnTo>
                  <a:lnTo>
                    <a:pt x="6524" y="9131"/>
                  </a:lnTo>
                  <a:close/>
                  <a:moveTo>
                    <a:pt x="3275" y="1"/>
                  </a:moveTo>
                  <a:cubicBezTo>
                    <a:pt x="2727" y="1"/>
                    <a:pt x="2182" y="140"/>
                    <a:pt x="1697" y="422"/>
                  </a:cubicBezTo>
                  <a:cubicBezTo>
                    <a:pt x="653" y="976"/>
                    <a:pt x="0" y="2085"/>
                    <a:pt x="0" y="3260"/>
                  </a:cubicBezTo>
                  <a:lnTo>
                    <a:pt x="0" y="35879"/>
                  </a:lnTo>
                  <a:cubicBezTo>
                    <a:pt x="0" y="37054"/>
                    <a:pt x="653" y="38163"/>
                    <a:pt x="1697" y="38717"/>
                  </a:cubicBezTo>
                  <a:cubicBezTo>
                    <a:pt x="2186" y="39011"/>
                    <a:pt x="2708" y="39141"/>
                    <a:pt x="3262" y="39141"/>
                  </a:cubicBezTo>
                  <a:cubicBezTo>
                    <a:pt x="3850" y="39141"/>
                    <a:pt x="4469" y="38978"/>
                    <a:pt x="4991" y="38652"/>
                  </a:cubicBezTo>
                  <a:lnTo>
                    <a:pt x="31087" y="22342"/>
                  </a:lnTo>
                  <a:cubicBezTo>
                    <a:pt x="32033" y="21755"/>
                    <a:pt x="32620" y="20679"/>
                    <a:pt x="32620" y="19570"/>
                  </a:cubicBezTo>
                  <a:cubicBezTo>
                    <a:pt x="32620" y="18460"/>
                    <a:pt x="32033" y="17384"/>
                    <a:pt x="31087" y="16797"/>
                  </a:cubicBezTo>
                  <a:lnTo>
                    <a:pt x="4991" y="487"/>
                  </a:lnTo>
                  <a:cubicBezTo>
                    <a:pt x="4465" y="165"/>
                    <a:pt x="3868" y="1"/>
                    <a:pt x="32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1"/>
            <p:cNvSpPr/>
            <p:nvPr/>
          </p:nvSpPr>
          <p:spPr>
            <a:xfrm>
              <a:off x="3306825" y="3826300"/>
              <a:ext cx="986775" cy="815525"/>
            </a:xfrm>
            <a:custGeom>
              <a:avLst/>
              <a:gdLst/>
              <a:ahLst/>
              <a:cxnLst/>
              <a:rect l="l" t="t" r="r" b="b"/>
              <a:pathLst>
                <a:path w="39471" h="32621" extrusionOk="0">
                  <a:moveTo>
                    <a:pt x="30174" y="6524"/>
                  </a:moveTo>
                  <a:lnTo>
                    <a:pt x="19736" y="23193"/>
                  </a:lnTo>
                  <a:lnTo>
                    <a:pt x="9297" y="6524"/>
                  </a:lnTo>
                  <a:close/>
                  <a:moveTo>
                    <a:pt x="3426" y="0"/>
                  </a:moveTo>
                  <a:cubicBezTo>
                    <a:pt x="2251" y="0"/>
                    <a:pt x="1142" y="653"/>
                    <a:pt x="588" y="1697"/>
                  </a:cubicBezTo>
                  <a:cubicBezTo>
                    <a:pt x="1" y="2708"/>
                    <a:pt x="33" y="3980"/>
                    <a:pt x="653" y="4991"/>
                  </a:cubicBezTo>
                  <a:lnTo>
                    <a:pt x="16963" y="31087"/>
                  </a:lnTo>
                  <a:cubicBezTo>
                    <a:pt x="17550" y="32033"/>
                    <a:pt x="18626" y="32620"/>
                    <a:pt x="19736" y="32620"/>
                  </a:cubicBezTo>
                  <a:cubicBezTo>
                    <a:pt x="20845" y="32620"/>
                    <a:pt x="21921" y="32033"/>
                    <a:pt x="22508" y="31087"/>
                  </a:cubicBezTo>
                  <a:lnTo>
                    <a:pt x="38818" y="4991"/>
                  </a:lnTo>
                  <a:cubicBezTo>
                    <a:pt x="39438" y="3980"/>
                    <a:pt x="39471" y="2708"/>
                    <a:pt x="38883" y="1697"/>
                  </a:cubicBezTo>
                  <a:cubicBezTo>
                    <a:pt x="38329" y="653"/>
                    <a:pt x="37220" y="0"/>
                    <a:pt x="360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1"/>
            <p:cNvSpPr/>
            <p:nvPr/>
          </p:nvSpPr>
          <p:spPr>
            <a:xfrm>
              <a:off x="3306825" y="1053600"/>
              <a:ext cx="986775" cy="815525"/>
            </a:xfrm>
            <a:custGeom>
              <a:avLst/>
              <a:gdLst/>
              <a:ahLst/>
              <a:cxnLst/>
              <a:rect l="l" t="t" r="r" b="b"/>
              <a:pathLst>
                <a:path w="39471" h="32621" extrusionOk="0">
                  <a:moveTo>
                    <a:pt x="19736" y="9428"/>
                  </a:moveTo>
                  <a:lnTo>
                    <a:pt x="30174" y="26097"/>
                  </a:lnTo>
                  <a:lnTo>
                    <a:pt x="9297" y="26097"/>
                  </a:lnTo>
                  <a:lnTo>
                    <a:pt x="19736" y="9428"/>
                  </a:lnTo>
                  <a:close/>
                  <a:moveTo>
                    <a:pt x="19736" y="1"/>
                  </a:moveTo>
                  <a:cubicBezTo>
                    <a:pt x="18626" y="1"/>
                    <a:pt x="17550" y="588"/>
                    <a:pt x="16963" y="1534"/>
                  </a:cubicBezTo>
                  <a:lnTo>
                    <a:pt x="653" y="27630"/>
                  </a:lnTo>
                  <a:cubicBezTo>
                    <a:pt x="33" y="28641"/>
                    <a:pt x="1" y="29913"/>
                    <a:pt x="588" y="30924"/>
                  </a:cubicBezTo>
                  <a:cubicBezTo>
                    <a:pt x="1142" y="31968"/>
                    <a:pt x="2251" y="32621"/>
                    <a:pt x="3426" y="32621"/>
                  </a:cubicBezTo>
                  <a:lnTo>
                    <a:pt x="36046" y="32621"/>
                  </a:lnTo>
                  <a:cubicBezTo>
                    <a:pt x="37220" y="32621"/>
                    <a:pt x="38329" y="31968"/>
                    <a:pt x="38883" y="30924"/>
                  </a:cubicBezTo>
                  <a:cubicBezTo>
                    <a:pt x="39471" y="29913"/>
                    <a:pt x="39438" y="28641"/>
                    <a:pt x="38818" y="27630"/>
                  </a:cubicBezTo>
                  <a:lnTo>
                    <a:pt x="22508" y="1534"/>
                  </a:lnTo>
                  <a:cubicBezTo>
                    <a:pt x="21921" y="588"/>
                    <a:pt x="20845" y="1"/>
                    <a:pt x="19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98;p23">
            <a:extLst>
              <a:ext uri="{FF2B5EF4-FFF2-40B4-BE49-F238E27FC236}">
                <a16:creationId xmlns:a16="http://schemas.microsoft.com/office/drawing/2014/main" id="{5A093AC3-15BC-4281-BF19-A15A6221FD17}"/>
              </a:ext>
            </a:extLst>
          </p:cNvPr>
          <p:cNvSpPr txBox="1">
            <a:spLocks/>
          </p:cNvSpPr>
          <p:nvPr/>
        </p:nvSpPr>
        <p:spPr>
          <a:xfrm>
            <a:off x="7716543" y="4724321"/>
            <a:ext cx="1407713" cy="34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None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pPr marL="0" indent="0" algn="r"/>
            <a:r>
              <a:rPr lang="de-DE" sz="1050" dirty="0">
                <a:solidFill>
                  <a:srgbClr val="F3F3F3"/>
                </a:solidFill>
              </a:rPr>
              <a:t>@markaorlando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38"/>
          <p:cNvSpPr txBox="1">
            <a:spLocks noGrp="1"/>
          </p:cNvSpPr>
          <p:nvPr>
            <p:ph type="ctrTitle"/>
          </p:nvPr>
        </p:nvSpPr>
        <p:spPr>
          <a:xfrm>
            <a:off x="1348450" y="157530"/>
            <a:ext cx="6447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>
                <a:solidFill>
                  <a:srgbClr val="F3F3F3"/>
                </a:solidFill>
              </a:rPr>
              <a:t>THINGS I’VE FAILED AT</a:t>
            </a:r>
            <a:endParaRPr sz="4800" dirty="0">
              <a:solidFill>
                <a:srgbClr val="F3F3F3"/>
              </a:solidFill>
            </a:endParaRPr>
          </a:p>
        </p:txBody>
      </p:sp>
      <p:sp>
        <p:nvSpPr>
          <p:cNvPr id="1182" name="Google Shape;1182;p38"/>
          <p:cNvSpPr/>
          <p:nvPr/>
        </p:nvSpPr>
        <p:spPr>
          <a:xfrm>
            <a:off x="7449929" y="2323770"/>
            <a:ext cx="214" cy="412"/>
          </a:xfrm>
          <a:custGeom>
            <a:avLst/>
            <a:gdLst/>
            <a:ahLst/>
            <a:cxnLst/>
            <a:rect l="l" t="t" r="r" b="b"/>
            <a:pathLst>
              <a:path w="13" h="25" extrusionOk="0">
                <a:moveTo>
                  <a:pt x="1" y="0"/>
                </a:moveTo>
                <a:lnTo>
                  <a:pt x="1" y="24"/>
                </a:lnTo>
                <a:lnTo>
                  <a:pt x="13" y="24"/>
                </a:lnTo>
                <a:lnTo>
                  <a:pt x="1" y="0"/>
                </a:lnTo>
                <a:close/>
              </a:path>
            </a:pathLst>
          </a:custGeom>
          <a:solidFill>
            <a:srgbClr val="9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38"/>
          <p:cNvSpPr/>
          <p:nvPr/>
        </p:nvSpPr>
        <p:spPr>
          <a:xfrm>
            <a:off x="7449929" y="2324166"/>
            <a:ext cx="214" cy="16"/>
          </a:xfrm>
          <a:custGeom>
            <a:avLst/>
            <a:gdLst/>
            <a:ahLst/>
            <a:cxnLst/>
            <a:rect l="l" t="t" r="r" b="b"/>
            <a:pathLst>
              <a:path w="13" h="1" extrusionOk="0">
                <a:moveTo>
                  <a:pt x="1" y="0"/>
                </a:moveTo>
                <a:lnTo>
                  <a:pt x="13" y="0"/>
                </a:lnTo>
                <a:lnTo>
                  <a:pt x="1" y="0"/>
                </a:lnTo>
                <a:close/>
              </a:path>
            </a:pathLst>
          </a:custGeom>
          <a:solidFill>
            <a:srgbClr val="9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38"/>
          <p:cNvSpPr/>
          <p:nvPr/>
        </p:nvSpPr>
        <p:spPr>
          <a:xfrm>
            <a:off x="7449929" y="2324166"/>
            <a:ext cx="214" cy="412"/>
          </a:xfrm>
          <a:custGeom>
            <a:avLst/>
            <a:gdLst/>
            <a:ahLst/>
            <a:cxnLst/>
            <a:rect l="l" t="t" r="r" b="b"/>
            <a:pathLst>
              <a:path w="13" h="25" extrusionOk="0">
                <a:moveTo>
                  <a:pt x="1" y="0"/>
                </a:moveTo>
                <a:lnTo>
                  <a:pt x="1" y="24"/>
                </a:lnTo>
                <a:lnTo>
                  <a:pt x="13" y="0"/>
                </a:lnTo>
                <a:close/>
              </a:path>
            </a:pathLst>
          </a:custGeom>
          <a:solidFill>
            <a:srgbClr val="9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38"/>
          <p:cNvSpPr txBox="1">
            <a:spLocks noGrp="1"/>
          </p:cNvSpPr>
          <p:nvPr>
            <p:ph type="subTitle" idx="1"/>
          </p:nvPr>
        </p:nvSpPr>
        <p:spPr>
          <a:xfrm>
            <a:off x="438912" y="1219200"/>
            <a:ext cx="5526176" cy="3169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>
                <a:solidFill>
                  <a:srgbClr val="F3F3F3"/>
                </a:solidFill>
              </a:rPr>
              <a:t>Taking action when someone talented drags down team morale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>
                <a:solidFill>
                  <a:srgbClr val="F3F3F3"/>
                </a:solidFill>
              </a:rPr>
              <a:t>Putting “two in the box”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>
                <a:solidFill>
                  <a:srgbClr val="F3F3F3"/>
                </a:solidFill>
              </a:rPr>
              <a:t>Thinking I knew more than my customer because of my experience and technical knowledge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>
                <a:solidFill>
                  <a:srgbClr val="F3F3F3"/>
                </a:solidFill>
              </a:rPr>
              <a:t>Pushing technical solutions down to my team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>
                <a:solidFill>
                  <a:srgbClr val="F3F3F3"/>
                </a:solidFill>
              </a:rPr>
              <a:t>Providing feedback on a consistent basis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200" dirty="0">
              <a:solidFill>
                <a:srgbClr val="F3F3F3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200" dirty="0">
              <a:solidFill>
                <a:srgbClr val="F3F3F3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F3F3F3"/>
              </a:solidFill>
            </a:endParaRPr>
          </a:p>
        </p:txBody>
      </p:sp>
      <p:grpSp>
        <p:nvGrpSpPr>
          <p:cNvPr id="1189" name="Google Shape;1189;p38"/>
          <p:cNvGrpSpPr/>
          <p:nvPr/>
        </p:nvGrpSpPr>
        <p:grpSpPr>
          <a:xfrm>
            <a:off x="6339420" y="1394283"/>
            <a:ext cx="2202167" cy="2202148"/>
            <a:chOff x="2220800" y="1544675"/>
            <a:chExt cx="2904850" cy="2904825"/>
          </a:xfrm>
        </p:grpSpPr>
        <p:sp>
          <p:nvSpPr>
            <p:cNvPr id="1190" name="Google Shape;1190;p38"/>
            <p:cNvSpPr/>
            <p:nvPr/>
          </p:nvSpPr>
          <p:spPr>
            <a:xfrm>
              <a:off x="2479750" y="1803625"/>
              <a:ext cx="2386950" cy="2386925"/>
            </a:xfrm>
            <a:custGeom>
              <a:avLst/>
              <a:gdLst/>
              <a:ahLst/>
              <a:cxnLst/>
              <a:rect l="l" t="t" r="r" b="b"/>
              <a:pathLst>
                <a:path w="95478" h="95477" extrusionOk="0">
                  <a:moveTo>
                    <a:pt x="47745" y="739"/>
                  </a:moveTo>
                  <a:cubicBezTo>
                    <a:pt x="73653" y="739"/>
                    <a:pt x="94739" y="21837"/>
                    <a:pt x="94739" y="47744"/>
                  </a:cubicBezTo>
                  <a:cubicBezTo>
                    <a:pt x="94739" y="73652"/>
                    <a:pt x="73653" y="94738"/>
                    <a:pt x="47745" y="94738"/>
                  </a:cubicBezTo>
                  <a:cubicBezTo>
                    <a:pt x="21825" y="94738"/>
                    <a:pt x="739" y="73652"/>
                    <a:pt x="739" y="47744"/>
                  </a:cubicBezTo>
                  <a:cubicBezTo>
                    <a:pt x="739" y="21825"/>
                    <a:pt x="21825" y="739"/>
                    <a:pt x="47745" y="739"/>
                  </a:cubicBezTo>
                  <a:close/>
                  <a:moveTo>
                    <a:pt x="47745" y="1"/>
                  </a:moveTo>
                  <a:cubicBezTo>
                    <a:pt x="21420" y="1"/>
                    <a:pt x="1" y="21420"/>
                    <a:pt x="1" y="47744"/>
                  </a:cubicBezTo>
                  <a:cubicBezTo>
                    <a:pt x="1" y="74057"/>
                    <a:pt x="21420" y="95477"/>
                    <a:pt x="47745" y="95477"/>
                  </a:cubicBezTo>
                  <a:cubicBezTo>
                    <a:pt x="74058" y="95477"/>
                    <a:pt x="95477" y="74069"/>
                    <a:pt x="95477" y="47744"/>
                  </a:cubicBezTo>
                  <a:cubicBezTo>
                    <a:pt x="95477" y="21420"/>
                    <a:pt x="74058" y="1"/>
                    <a:pt x="47745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3590025" y="1544675"/>
              <a:ext cx="119075" cy="170575"/>
            </a:xfrm>
            <a:custGeom>
              <a:avLst/>
              <a:gdLst/>
              <a:ahLst/>
              <a:cxnLst/>
              <a:rect l="l" t="t" r="r" b="b"/>
              <a:pathLst>
                <a:path w="4763" h="6823" extrusionOk="0">
                  <a:moveTo>
                    <a:pt x="4656" y="0"/>
                  </a:moveTo>
                  <a:lnTo>
                    <a:pt x="0" y="72"/>
                  </a:lnTo>
                  <a:lnTo>
                    <a:pt x="119" y="6822"/>
                  </a:lnTo>
                  <a:lnTo>
                    <a:pt x="4763" y="6739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2878625" y="1738725"/>
              <a:ext cx="186050" cy="204225"/>
            </a:xfrm>
            <a:custGeom>
              <a:avLst/>
              <a:gdLst/>
              <a:ahLst/>
              <a:cxnLst/>
              <a:rect l="l" t="t" r="r" b="b"/>
              <a:pathLst>
                <a:path w="7442" h="8169" extrusionOk="0">
                  <a:moveTo>
                    <a:pt x="4013" y="1"/>
                  </a:moveTo>
                  <a:lnTo>
                    <a:pt x="0" y="2370"/>
                  </a:lnTo>
                  <a:lnTo>
                    <a:pt x="3441" y="8169"/>
                  </a:lnTo>
                  <a:lnTo>
                    <a:pt x="7442" y="5799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2375275" y="2242075"/>
              <a:ext cx="203925" cy="183675"/>
            </a:xfrm>
            <a:custGeom>
              <a:avLst/>
              <a:gdLst/>
              <a:ahLst/>
              <a:cxnLst/>
              <a:rect l="l" t="t" r="r" b="b"/>
              <a:pathLst>
                <a:path w="8157" h="7347" extrusionOk="0">
                  <a:moveTo>
                    <a:pt x="2263" y="0"/>
                  </a:moveTo>
                  <a:lnTo>
                    <a:pt x="1" y="4072"/>
                  </a:lnTo>
                  <a:lnTo>
                    <a:pt x="5906" y="7347"/>
                  </a:lnTo>
                  <a:lnTo>
                    <a:pt x="8157" y="3275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2220800" y="2961200"/>
              <a:ext cx="170575" cy="119100"/>
            </a:xfrm>
            <a:custGeom>
              <a:avLst/>
              <a:gdLst/>
              <a:ahLst/>
              <a:cxnLst/>
              <a:rect l="l" t="t" r="r" b="b"/>
              <a:pathLst>
                <a:path w="6823" h="4764" extrusionOk="0">
                  <a:moveTo>
                    <a:pt x="6739" y="1"/>
                  </a:moveTo>
                  <a:lnTo>
                    <a:pt x="1" y="120"/>
                  </a:lnTo>
                  <a:lnTo>
                    <a:pt x="72" y="4763"/>
                  </a:lnTo>
                  <a:lnTo>
                    <a:pt x="6823" y="4656"/>
                  </a:lnTo>
                  <a:lnTo>
                    <a:pt x="673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2398800" y="3608025"/>
              <a:ext cx="204225" cy="186350"/>
            </a:xfrm>
            <a:custGeom>
              <a:avLst/>
              <a:gdLst/>
              <a:ahLst/>
              <a:cxnLst/>
              <a:rect l="l" t="t" r="r" b="b"/>
              <a:pathLst>
                <a:path w="8169" h="7454" extrusionOk="0">
                  <a:moveTo>
                    <a:pt x="5775" y="0"/>
                  </a:moveTo>
                  <a:lnTo>
                    <a:pt x="0" y="3465"/>
                  </a:lnTo>
                  <a:lnTo>
                    <a:pt x="2394" y="7453"/>
                  </a:lnTo>
                  <a:lnTo>
                    <a:pt x="8168" y="3989"/>
                  </a:lnTo>
                  <a:lnTo>
                    <a:pt x="5775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2918500" y="4091100"/>
              <a:ext cx="183400" cy="203925"/>
            </a:xfrm>
            <a:custGeom>
              <a:avLst/>
              <a:gdLst/>
              <a:ahLst/>
              <a:cxnLst/>
              <a:rect l="l" t="t" r="r" b="b"/>
              <a:pathLst>
                <a:path w="7336" h="8157" extrusionOk="0">
                  <a:moveTo>
                    <a:pt x="3263" y="1"/>
                  </a:moveTo>
                  <a:lnTo>
                    <a:pt x="1" y="5894"/>
                  </a:lnTo>
                  <a:lnTo>
                    <a:pt x="4073" y="8157"/>
                  </a:lnTo>
                  <a:lnTo>
                    <a:pt x="7335" y="2251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3637350" y="4278925"/>
              <a:ext cx="119075" cy="170575"/>
            </a:xfrm>
            <a:custGeom>
              <a:avLst/>
              <a:gdLst/>
              <a:ahLst/>
              <a:cxnLst/>
              <a:rect l="l" t="t" r="r" b="b"/>
              <a:pathLst>
                <a:path w="4763" h="6823" extrusionOk="0">
                  <a:moveTo>
                    <a:pt x="4656" y="1"/>
                  </a:moveTo>
                  <a:lnTo>
                    <a:pt x="0" y="84"/>
                  </a:lnTo>
                  <a:lnTo>
                    <a:pt x="108" y="6823"/>
                  </a:lnTo>
                  <a:lnTo>
                    <a:pt x="4763" y="6752"/>
                  </a:lnTo>
                  <a:lnTo>
                    <a:pt x="4656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4284150" y="4067000"/>
              <a:ext cx="186350" cy="204525"/>
            </a:xfrm>
            <a:custGeom>
              <a:avLst/>
              <a:gdLst/>
              <a:ahLst/>
              <a:cxnLst/>
              <a:rect l="l" t="t" r="r" b="b"/>
              <a:pathLst>
                <a:path w="7454" h="8181" extrusionOk="0">
                  <a:moveTo>
                    <a:pt x="3989" y="0"/>
                  </a:moveTo>
                  <a:lnTo>
                    <a:pt x="1" y="2394"/>
                  </a:lnTo>
                  <a:lnTo>
                    <a:pt x="3465" y="8180"/>
                  </a:lnTo>
                  <a:lnTo>
                    <a:pt x="7454" y="5787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4767250" y="3568425"/>
              <a:ext cx="203925" cy="183375"/>
            </a:xfrm>
            <a:custGeom>
              <a:avLst/>
              <a:gdLst/>
              <a:ahLst/>
              <a:cxnLst/>
              <a:rect l="l" t="t" r="r" b="b"/>
              <a:pathLst>
                <a:path w="8157" h="7335" extrusionOk="0">
                  <a:moveTo>
                    <a:pt x="2251" y="1"/>
                  </a:moveTo>
                  <a:lnTo>
                    <a:pt x="1" y="4072"/>
                  </a:lnTo>
                  <a:lnTo>
                    <a:pt x="5894" y="7335"/>
                  </a:lnTo>
                  <a:lnTo>
                    <a:pt x="8156" y="3275"/>
                  </a:lnTo>
                  <a:lnTo>
                    <a:pt x="2251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4955075" y="2913875"/>
              <a:ext cx="170575" cy="119100"/>
            </a:xfrm>
            <a:custGeom>
              <a:avLst/>
              <a:gdLst/>
              <a:ahLst/>
              <a:cxnLst/>
              <a:rect l="l" t="t" r="r" b="b"/>
              <a:pathLst>
                <a:path w="6823" h="4764" extrusionOk="0">
                  <a:moveTo>
                    <a:pt x="6751" y="1"/>
                  </a:moveTo>
                  <a:lnTo>
                    <a:pt x="0" y="108"/>
                  </a:lnTo>
                  <a:lnTo>
                    <a:pt x="84" y="4763"/>
                  </a:lnTo>
                  <a:lnTo>
                    <a:pt x="6823" y="4644"/>
                  </a:lnTo>
                  <a:lnTo>
                    <a:pt x="6751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4743150" y="2199800"/>
              <a:ext cx="204500" cy="186350"/>
            </a:xfrm>
            <a:custGeom>
              <a:avLst/>
              <a:gdLst/>
              <a:ahLst/>
              <a:cxnLst/>
              <a:rect l="l" t="t" r="r" b="b"/>
              <a:pathLst>
                <a:path w="8180" h="7454" extrusionOk="0">
                  <a:moveTo>
                    <a:pt x="5787" y="1"/>
                  </a:moveTo>
                  <a:lnTo>
                    <a:pt x="0" y="3465"/>
                  </a:lnTo>
                  <a:lnTo>
                    <a:pt x="2405" y="7454"/>
                  </a:lnTo>
                  <a:lnTo>
                    <a:pt x="8180" y="3989"/>
                  </a:lnTo>
                  <a:lnTo>
                    <a:pt x="578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4244575" y="1699150"/>
              <a:ext cx="183675" cy="203925"/>
            </a:xfrm>
            <a:custGeom>
              <a:avLst/>
              <a:gdLst/>
              <a:ahLst/>
              <a:cxnLst/>
              <a:rect l="l" t="t" r="r" b="b"/>
              <a:pathLst>
                <a:path w="7347" h="8157" extrusionOk="0">
                  <a:moveTo>
                    <a:pt x="3274" y="0"/>
                  </a:moveTo>
                  <a:lnTo>
                    <a:pt x="0" y="5906"/>
                  </a:lnTo>
                  <a:lnTo>
                    <a:pt x="4072" y="8156"/>
                  </a:lnTo>
                  <a:lnTo>
                    <a:pt x="7346" y="2263"/>
                  </a:lnTo>
                  <a:lnTo>
                    <a:pt x="327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3933825" y="1576225"/>
              <a:ext cx="154500" cy="192000"/>
            </a:xfrm>
            <a:custGeom>
              <a:avLst/>
              <a:gdLst/>
              <a:ahLst/>
              <a:cxnLst/>
              <a:rect l="l" t="t" r="r" b="b"/>
              <a:pathLst>
                <a:path w="6180" h="7680" extrusionOk="0">
                  <a:moveTo>
                    <a:pt x="1667" y="0"/>
                  </a:moveTo>
                  <a:lnTo>
                    <a:pt x="0" y="6525"/>
                  </a:lnTo>
                  <a:lnTo>
                    <a:pt x="4512" y="7680"/>
                  </a:lnTo>
                  <a:lnTo>
                    <a:pt x="6179" y="1143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3224500" y="1583950"/>
              <a:ext cx="157775" cy="193800"/>
            </a:xfrm>
            <a:custGeom>
              <a:avLst/>
              <a:gdLst/>
              <a:ahLst/>
              <a:cxnLst/>
              <a:rect l="l" t="t" r="r" b="b"/>
              <a:pathLst>
                <a:path w="6311" h="7752" extrusionOk="0">
                  <a:moveTo>
                    <a:pt x="4489" y="1"/>
                  </a:moveTo>
                  <a:lnTo>
                    <a:pt x="0" y="1251"/>
                  </a:lnTo>
                  <a:lnTo>
                    <a:pt x="1822" y="7752"/>
                  </a:lnTo>
                  <a:lnTo>
                    <a:pt x="6311" y="6490"/>
                  </a:lnTo>
                  <a:lnTo>
                    <a:pt x="448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2593775" y="1941450"/>
              <a:ext cx="201825" cy="201225"/>
            </a:xfrm>
            <a:custGeom>
              <a:avLst/>
              <a:gdLst/>
              <a:ahLst/>
              <a:cxnLst/>
              <a:rect l="l" t="t" r="r" b="b"/>
              <a:pathLst>
                <a:path w="8073" h="8049" extrusionOk="0">
                  <a:moveTo>
                    <a:pt x="3250" y="0"/>
                  </a:moveTo>
                  <a:lnTo>
                    <a:pt x="0" y="3334"/>
                  </a:lnTo>
                  <a:lnTo>
                    <a:pt x="4822" y="8049"/>
                  </a:lnTo>
                  <a:lnTo>
                    <a:pt x="8073" y="4715"/>
                  </a:lnTo>
                  <a:lnTo>
                    <a:pt x="3250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2252050" y="2582000"/>
              <a:ext cx="192325" cy="154500"/>
            </a:xfrm>
            <a:custGeom>
              <a:avLst/>
              <a:gdLst/>
              <a:ahLst/>
              <a:cxnLst/>
              <a:rect l="l" t="t" r="r" b="b"/>
              <a:pathLst>
                <a:path w="7693" h="6180" extrusionOk="0">
                  <a:moveTo>
                    <a:pt x="1156" y="0"/>
                  </a:moveTo>
                  <a:lnTo>
                    <a:pt x="1" y="4513"/>
                  </a:lnTo>
                  <a:lnTo>
                    <a:pt x="6537" y="6180"/>
                  </a:lnTo>
                  <a:lnTo>
                    <a:pt x="7692" y="1667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2259800" y="3288325"/>
              <a:ext cx="193800" cy="157500"/>
            </a:xfrm>
            <a:custGeom>
              <a:avLst/>
              <a:gdLst/>
              <a:ahLst/>
              <a:cxnLst/>
              <a:rect l="l" t="t" r="r" b="b"/>
              <a:pathLst>
                <a:path w="7752" h="6300" extrusionOk="0">
                  <a:moveTo>
                    <a:pt x="6501" y="1"/>
                  </a:moveTo>
                  <a:lnTo>
                    <a:pt x="0" y="1822"/>
                  </a:lnTo>
                  <a:lnTo>
                    <a:pt x="1262" y="6299"/>
                  </a:lnTo>
                  <a:lnTo>
                    <a:pt x="7751" y="4478"/>
                  </a:lnTo>
                  <a:lnTo>
                    <a:pt x="6501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2617575" y="3874725"/>
              <a:ext cx="201250" cy="201825"/>
            </a:xfrm>
            <a:custGeom>
              <a:avLst/>
              <a:gdLst/>
              <a:ahLst/>
              <a:cxnLst/>
              <a:rect l="l" t="t" r="r" b="b"/>
              <a:pathLst>
                <a:path w="8050" h="8073" extrusionOk="0">
                  <a:moveTo>
                    <a:pt x="4715" y="0"/>
                  </a:moveTo>
                  <a:lnTo>
                    <a:pt x="1" y="4822"/>
                  </a:lnTo>
                  <a:lnTo>
                    <a:pt x="3334" y="8072"/>
                  </a:lnTo>
                  <a:lnTo>
                    <a:pt x="8049" y="3250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3258425" y="4225950"/>
              <a:ext cx="154225" cy="192300"/>
            </a:xfrm>
            <a:custGeom>
              <a:avLst/>
              <a:gdLst/>
              <a:ahLst/>
              <a:cxnLst/>
              <a:rect l="l" t="t" r="r" b="b"/>
              <a:pathLst>
                <a:path w="6169" h="7692" extrusionOk="0">
                  <a:moveTo>
                    <a:pt x="1668" y="0"/>
                  </a:moveTo>
                  <a:lnTo>
                    <a:pt x="1" y="6537"/>
                  </a:lnTo>
                  <a:lnTo>
                    <a:pt x="4501" y="7692"/>
                  </a:lnTo>
                  <a:lnTo>
                    <a:pt x="6168" y="1155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3964475" y="4216425"/>
              <a:ext cx="157475" cy="193800"/>
            </a:xfrm>
            <a:custGeom>
              <a:avLst/>
              <a:gdLst/>
              <a:ahLst/>
              <a:cxnLst/>
              <a:rect l="l" t="t" r="r" b="b"/>
              <a:pathLst>
                <a:path w="6299" h="7752" extrusionOk="0">
                  <a:moveTo>
                    <a:pt x="4477" y="0"/>
                  </a:moveTo>
                  <a:lnTo>
                    <a:pt x="0" y="1262"/>
                  </a:lnTo>
                  <a:lnTo>
                    <a:pt x="1822" y="7751"/>
                  </a:lnTo>
                  <a:lnTo>
                    <a:pt x="6299" y="6489"/>
                  </a:lnTo>
                  <a:lnTo>
                    <a:pt x="4477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4550850" y="3851500"/>
              <a:ext cx="201850" cy="201225"/>
            </a:xfrm>
            <a:custGeom>
              <a:avLst/>
              <a:gdLst/>
              <a:ahLst/>
              <a:cxnLst/>
              <a:rect l="l" t="t" r="r" b="b"/>
              <a:pathLst>
                <a:path w="8074" h="8049" extrusionOk="0">
                  <a:moveTo>
                    <a:pt x="3251" y="0"/>
                  </a:moveTo>
                  <a:lnTo>
                    <a:pt x="1" y="3334"/>
                  </a:lnTo>
                  <a:lnTo>
                    <a:pt x="4823" y="8049"/>
                  </a:lnTo>
                  <a:lnTo>
                    <a:pt x="8073" y="4715"/>
                  </a:lnTo>
                  <a:lnTo>
                    <a:pt x="325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902100" y="3257675"/>
              <a:ext cx="192000" cy="154500"/>
            </a:xfrm>
            <a:custGeom>
              <a:avLst/>
              <a:gdLst/>
              <a:ahLst/>
              <a:cxnLst/>
              <a:rect l="l" t="t" r="r" b="b"/>
              <a:pathLst>
                <a:path w="7680" h="6180" extrusionOk="0">
                  <a:moveTo>
                    <a:pt x="1143" y="0"/>
                  </a:moveTo>
                  <a:lnTo>
                    <a:pt x="0" y="4513"/>
                  </a:lnTo>
                  <a:lnTo>
                    <a:pt x="6537" y="6180"/>
                  </a:lnTo>
                  <a:lnTo>
                    <a:pt x="7680" y="1667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4892575" y="2548350"/>
              <a:ext cx="193775" cy="157800"/>
            </a:xfrm>
            <a:custGeom>
              <a:avLst/>
              <a:gdLst/>
              <a:ahLst/>
              <a:cxnLst/>
              <a:rect l="l" t="t" r="r" b="b"/>
              <a:pathLst>
                <a:path w="7751" h="6312" extrusionOk="0">
                  <a:moveTo>
                    <a:pt x="6501" y="1"/>
                  </a:moveTo>
                  <a:lnTo>
                    <a:pt x="0" y="1823"/>
                  </a:lnTo>
                  <a:lnTo>
                    <a:pt x="1262" y="6311"/>
                  </a:lnTo>
                  <a:lnTo>
                    <a:pt x="7751" y="4478"/>
                  </a:lnTo>
                  <a:lnTo>
                    <a:pt x="6501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4527625" y="1917625"/>
              <a:ext cx="200950" cy="202125"/>
            </a:xfrm>
            <a:custGeom>
              <a:avLst/>
              <a:gdLst/>
              <a:ahLst/>
              <a:cxnLst/>
              <a:rect l="l" t="t" r="r" b="b"/>
              <a:pathLst>
                <a:path w="8038" h="8085" extrusionOk="0">
                  <a:moveTo>
                    <a:pt x="4716" y="1"/>
                  </a:moveTo>
                  <a:lnTo>
                    <a:pt x="1" y="4823"/>
                  </a:lnTo>
                  <a:lnTo>
                    <a:pt x="3335" y="8085"/>
                  </a:lnTo>
                  <a:lnTo>
                    <a:pt x="8038" y="3251"/>
                  </a:lnTo>
                  <a:lnTo>
                    <a:pt x="4716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3772175" y="1549425"/>
              <a:ext cx="136075" cy="181300"/>
            </a:xfrm>
            <a:custGeom>
              <a:avLst/>
              <a:gdLst/>
              <a:ahLst/>
              <a:cxnLst/>
              <a:rect l="l" t="t" r="r" b="b"/>
              <a:pathLst>
                <a:path w="5443" h="7252" extrusionOk="0">
                  <a:moveTo>
                    <a:pt x="822" y="1"/>
                  </a:moveTo>
                  <a:lnTo>
                    <a:pt x="1" y="6692"/>
                  </a:lnTo>
                  <a:lnTo>
                    <a:pt x="4621" y="7251"/>
                  </a:lnTo>
                  <a:lnTo>
                    <a:pt x="5442" y="560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3052750" y="1637525"/>
              <a:ext cx="172975" cy="200650"/>
            </a:xfrm>
            <a:custGeom>
              <a:avLst/>
              <a:gdLst/>
              <a:ahLst/>
              <a:cxnLst/>
              <a:rect l="l" t="t" r="r" b="b"/>
              <a:pathLst>
                <a:path w="6919" h="8026" extrusionOk="0">
                  <a:moveTo>
                    <a:pt x="4287" y="1"/>
                  </a:moveTo>
                  <a:lnTo>
                    <a:pt x="1" y="1822"/>
                  </a:lnTo>
                  <a:lnTo>
                    <a:pt x="2632" y="8026"/>
                  </a:lnTo>
                  <a:lnTo>
                    <a:pt x="6918" y="6216"/>
                  </a:lnTo>
                  <a:lnTo>
                    <a:pt x="428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2479175" y="2076875"/>
              <a:ext cx="204500" cy="194400"/>
            </a:xfrm>
            <a:custGeom>
              <a:avLst/>
              <a:gdLst/>
              <a:ahLst/>
              <a:cxnLst/>
              <a:rect l="l" t="t" r="r" b="b"/>
              <a:pathLst>
                <a:path w="8180" h="7776" extrusionOk="0">
                  <a:moveTo>
                    <a:pt x="2798" y="0"/>
                  </a:moveTo>
                  <a:lnTo>
                    <a:pt x="0" y="3715"/>
                  </a:lnTo>
                  <a:lnTo>
                    <a:pt x="5382" y="7775"/>
                  </a:lnTo>
                  <a:lnTo>
                    <a:pt x="8180" y="4060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2225275" y="2762075"/>
              <a:ext cx="181575" cy="136050"/>
            </a:xfrm>
            <a:custGeom>
              <a:avLst/>
              <a:gdLst/>
              <a:ahLst/>
              <a:cxnLst/>
              <a:rect l="l" t="t" r="r" b="b"/>
              <a:pathLst>
                <a:path w="7263" h="5442" extrusionOk="0">
                  <a:moveTo>
                    <a:pt x="572" y="1"/>
                  </a:moveTo>
                  <a:lnTo>
                    <a:pt x="0" y="4620"/>
                  </a:lnTo>
                  <a:lnTo>
                    <a:pt x="6691" y="5442"/>
                  </a:lnTo>
                  <a:lnTo>
                    <a:pt x="7263" y="822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2313675" y="3444300"/>
              <a:ext cx="200650" cy="172975"/>
            </a:xfrm>
            <a:custGeom>
              <a:avLst/>
              <a:gdLst/>
              <a:ahLst/>
              <a:cxnLst/>
              <a:rect l="l" t="t" r="r" b="b"/>
              <a:pathLst>
                <a:path w="8026" h="6919" extrusionOk="0">
                  <a:moveTo>
                    <a:pt x="6215" y="1"/>
                  </a:moveTo>
                  <a:lnTo>
                    <a:pt x="0" y="2644"/>
                  </a:lnTo>
                  <a:lnTo>
                    <a:pt x="1822" y="6918"/>
                  </a:lnTo>
                  <a:lnTo>
                    <a:pt x="8025" y="428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2752425" y="3986625"/>
              <a:ext cx="194375" cy="204825"/>
            </a:xfrm>
            <a:custGeom>
              <a:avLst/>
              <a:gdLst/>
              <a:ahLst/>
              <a:cxnLst/>
              <a:rect l="l" t="t" r="r" b="b"/>
              <a:pathLst>
                <a:path w="7775" h="8193" extrusionOk="0">
                  <a:moveTo>
                    <a:pt x="4060" y="1"/>
                  </a:moveTo>
                  <a:lnTo>
                    <a:pt x="0" y="5382"/>
                  </a:lnTo>
                  <a:lnTo>
                    <a:pt x="3715" y="8192"/>
                  </a:lnTo>
                  <a:lnTo>
                    <a:pt x="7775" y="2799"/>
                  </a:lnTo>
                  <a:lnTo>
                    <a:pt x="4060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3438525" y="4263450"/>
              <a:ext cx="136050" cy="181600"/>
            </a:xfrm>
            <a:custGeom>
              <a:avLst/>
              <a:gdLst/>
              <a:ahLst/>
              <a:cxnLst/>
              <a:rect l="l" t="t" r="r" b="b"/>
              <a:pathLst>
                <a:path w="5442" h="7264" extrusionOk="0">
                  <a:moveTo>
                    <a:pt x="822" y="1"/>
                  </a:moveTo>
                  <a:lnTo>
                    <a:pt x="0" y="6692"/>
                  </a:lnTo>
                  <a:lnTo>
                    <a:pt x="4620" y="7263"/>
                  </a:lnTo>
                  <a:lnTo>
                    <a:pt x="5441" y="572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4120750" y="4155400"/>
              <a:ext cx="172950" cy="200650"/>
            </a:xfrm>
            <a:custGeom>
              <a:avLst/>
              <a:gdLst/>
              <a:ahLst/>
              <a:cxnLst/>
              <a:rect l="l" t="t" r="r" b="b"/>
              <a:pathLst>
                <a:path w="6918" h="8026" extrusionOk="0">
                  <a:moveTo>
                    <a:pt x="4286" y="1"/>
                  </a:moveTo>
                  <a:lnTo>
                    <a:pt x="0" y="1810"/>
                  </a:lnTo>
                  <a:lnTo>
                    <a:pt x="2631" y="8025"/>
                  </a:lnTo>
                  <a:lnTo>
                    <a:pt x="6918" y="6204"/>
                  </a:lnTo>
                  <a:lnTo>
                    <a:pt x="4286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4663075" y="3723500"/>
              <a:ext cx="204500" cy="194400"/>
            </a:xfrm>
            <a:custGeom>
              <a:avLst/>
              <a:gdLst/>
              <a:ahLst/>
              <a:cxnLst/>
              <a:rect l="l" t="t" r="r" b="b"/>
              <a:pathLst>
                <a:path w="8180" h="7776" extrusionOk="0">
                  <a:moveTo>
                    <a:pt x="2798" y="1"/>
                  </a:moveTo>
                  <a:lnTo>
                    <a:pt x="0" y="3715"/>
                  </a:lnTo>
                  <a:lnTo>
                    <a:pt x="5382" y="7775"/>
                  </a:lnTo>
                  <a:lnTo>
                    <a:pt x="8180" y="4061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4940200" y="3096350"/>
              <a:ext cx="181575" cy="136050"/>
            </a:xfrm>
            <a:custGeom>
              <a:avLst/>
              <a:gdLst/>
              <a:ahLst/>
              <a:cxnLst/>
              <a:rect l="l" t="t" r="r" b="b"/>
              <a:pathLst>
                <a:path w="7263" h="5442" extrusionOk="0">
                  <a:moveTo>
                    <a:pt x="560" y="0"/>
                  </a:moveTo>
                  <a:lnTo>
                    <a:pt x="0" y="4620"/>
                  </a:lnTo>
                  <a:lnTo>
                    <a:pt x="6691" y="5441"/>
                  </a:lnTo>
                  <a:lnTo>
                    <a:pt x="7263" y="822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4831550" y="2376600"/>
              <a:ext cx="200650" cy="172975"/>
            </a:xfrm>
            <a:custGeom>
              <a:avLst/>
              <a:gdLst/>
              <a:ahLst/>
              <a:cxnLst/>
              <a:rect l="l" t="t" r="r" b="b"/>
              <a:pathLst>
                <a:path w="8026" h="6919" extrusionOk="0">
                  <a:moveTo>
                    <a:pt x="6203" y="1"/>
                  </a:moveTo>
                  <a:lnTo>
                    <a:pt x="0" y="2632"/>
                  </a:lnTo>
                  <a:lnTo>
                    <a:pt x="1810" y="6919"/>
                  </a:lnTo>
                  <a:lnTo>
                    <a:pt x="8025" y="4287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4399050" y="1803025"/>
              <a:ext cx="194400" cy="204825"/>
            </a:xfrm>
            <a:custGeom>
              <a:avLst/>
              <a:gdLst/>
              <a:ahLst/>
              <a:cxnLst/>
              <a:rect l="l" t="t" r="r" b="b"/>
              <a:pathLst>
                <a:path w="7776" h="8193" extrusionOk="0">
                  <a:moveTo>
                    <a:pt x="4061" y="1"/>
                  </a:moveTo>
                  <a:lnTo>
                    <a:pt x="0" y="5382"/>
                  </a:lnTo>
                  <a:lnTo>
                    <a:pt x="3715" y="8192"/>
                  </a:lnTo>
                  <a:lnTo>
                    <a:pt x="7775" y="2799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4092475" y="1626225"/>
              <a:ext cx="170275" cy="199750"/>
            </a:xfrm>
            <a:custGeom>
              <a:avLst/>
              <a:gdLst/>
              <a:ahLst/>
              <a:cxnLst/>
              <a:rect l="l" t="t" r="r" b="b"/>
              <a:pathLst>
                <a:path w="6811" h="7990" extrusionOk="0">
                  <a:moveTo>
                    <a:pt x="2488" y="0"/>
                  </a:moveTo>
                  <a:lnTo>
                    <a:pt x="0" y="6275"/>
                  </a:lnTo>
                  <a:lnTo>
                    <a:pt x="4334" y="7989"/>
                  </a:lnTo>
                  <a:lnTo>
                    <a:pt x="6810" y="1715"/>
                  </a:lnTo>
                  <a:lnTo>
                    <a:pt x="2488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3404875" y="1552400"/>
              <a:ext cx="139625" cy="183675"/>
            </a:xfrm>
            <a:custGeom>
              <a:avLst/>
              <a:gdLst/>
              <a:ahLst/>
              <a:cxnLst/>
              <a:rect l="l" t="t" r="r" b="b"/>
              <a:pathLst>
                <a:path w="5585" h="7347" extrusionOk="0">
                  <a:moveTo>
                    <a:pt x="4608" y="1"/>
                  </a:moveTo>
                  <a:lnTo>
                    <a:pt x="1" y="679"/>
                  </a:lnTo>
                  <a:lnTo>
                    <a:pt x="977" y="7347"/>
                  </a:lnTo>
                  <a:lnTo>
                    <a:pt x="5585" y="6668"/>
                  </a:lnTo>
                  <a:lnTo>
                    <a:pt x="4608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2726825" y="1822375"/>
              <a:ext cx="195875" cy="204525"/>
            </a:xfrm>
            <a:custGeom>
              <a:avLst/>
              <a:gdLst/>
              <a:ahLst/>
              <a:cxnLst/>
              <a:rect l="l" t="t" r="r" b="b"/>
              <a:pathLst>
                <a:path w="7835" h="8181" extrusionOk="0">
                  <a:moveTo>
                    <a:pt x="3655" y="1"/>
                  </a:moveTo>
                  <a:lnTo>
                    <a:pt x="0" y="2894"/>
                  </a:lnTo>
                  <a:lnTo>
                    <a:pt x="4179" y="8180"/>
                  </a:lnTo>
                  <a:lnTo>
                    <a:pt x="7834" y="5299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2302350" y="2407275"/>
              <a:ext cx="199750" cy="170575"/>
            </a:xfrm>
            <a:custGeom>
              <a:avLst/>
              <a:gdLst/>
              <a:ahLst/>
              <a:cxnLst/>
              <a:rect l="l" t="t" r="r" b="b"/>
              <a:pathLst>
                <a:path w="7990" h="6823" extrusionOk="0">
                  <a:moveTo>
                    <a:pt x="1715" y="0"/>
                  </a:moveTo>
                  <a:lnTo>
                    <a:pt x="1" y="4334"/>
                  </a:lnTo>
                  <a:lnTo>
                    <a:pt x="6264" y="6823"/>
                  </a:lnTo>
                  <a:lnTo>
                    <a:pt x="7990" y="2489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2228550" y="3125800"/>
              <a:ext cx="183675" cy="139625"/>
            </a:xfrm>
            <a:custGeom>
              <a:avLst/>
              <a:gdLst/>
              <a:ahLst/>
              <a:cxnLst/>
              <a:rect l="l" t="t" r="r" b="b"/>
              <a:pathLst>
                <a:path w="7347" h="5585" extrusionOk="0">
                  <a:moveTo>
                    <a:pt x="6668" y="1"/>
                  </a:moveTo>
                  <a:lnTo>
                    <a:pt x="0" y="989"/>
                  </a:lnTo>
                  <a:lnTo>
                    <a:pt x="679" y="5585"/>
                  </a:lnTo>
                  <a:lnTo>
                    <a:pt x="7346" y="4609"/>
                  </a:lnTo>
                  <a:lnTo>
                    <a:pt x="6668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2498800" y="3747625"/>
              <a:ext cx="204225" cy="195875"/>
            </a:xfrm>
            <a:custGeom>
              <a:avLst/>
              <a:gdLst/>
              <a:ahLst/>
              <a:cxnLst/>
              <a:rect l="l" t="t" r="r" b="b"/>
              <a:pathLst>
                <a:path w="8169" h="7835" extrusionOk="0">
                  <a:moveTo>
                    <a:pt x="5287" y="0"/>
                  </a:moveTo>
                  <a:lnTo>
                    <a:pt x="1" y="4179"/>
                  </a:lnTo>
                  <a:lnTo>
                    <a:pt x="2882" y="7834"/>
                  </a:lnTo>
                  <a:lnTo>
                    <a:pt x="8169" y="3655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3083700" y="4168200"/>
              <a:ext cx="170300" cy="199750"/>
            </a:xfrm>
            <a:custGeom>
              <a:avLst/>
              <a:gdLst/>
              <a:ahLst/>
              <a:cxnLst/>
              <a:rect l="l" t="t" r="r" b="b"/>
              <a:pathLst>
                <a:path w="6812" h="7990" extrusionOk="0">
                  <a:moveTo>
                    <a:pt x="2489" y="1"/>
                  </a:moveTo>
                  <a:lnTo>
                    <a:pt x="1" y="6263"/>
                  </a:lnTo>
                  <a:lnTo>
                    <a:pt x="4323" y="7990"/>
                  </a:lnTo>
                  <a:lnTo>
                    <a:pt x="6811" y="1715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3801950" y="4258100"/>
              <a:ext cx="139625" cy="183675"/>
            </a:xfrm>
            <a:custGeom>
              <a:avLst/>
              <a:gdLst/>
              <a:ahLst/>
              <a:cxnLst/>
              <a:rect l="l" t="t" r="r" b="b"/>
              <a:pathLst>
                <a:path w="5585" h="7347" extrusionOk="0">
                  <a:moveTo>
                    <a:pt x="4608" y="0"/>
                  </a:moveTo>
                  <a:lnTo>
                    <a:pt x="1" y="679"/>
                  </a:lnTo>
                  <a:lnTo>
                    <a:pt x="977" y="7346"/>
                  </a:lnTo>
                  <a:lnTo>
                    <a:pt x="5585" y="6680"/>
                  </a:lnTo>
                  <a:lnTo>
                    <a:pt x="4608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4423750" y="3967275"/>
              <a:ext cx="195875" cy="204525"/>
            </a:xfrm>
            <a:custGeom>
              <a:avLst/>
              <a:gdLst/>
              <a:ahLst/>
              <a:cxnLst/>
              <a:rect l="l" t="t" r="r" b="b"/>
              <a:pathLst>
                <a:path w="7835" h="8181" extrusionOk="0">
                  <a:moveTo>
                    <a:pt x="3656" y="1"/>
                  </a:moveTo>
                  <a:lnTo>
                    <a:pt x="1" y="2894"/>
                  </a:lnTo>
                  <a:lnTo>
                    <a:pt x="4180" y="8180"/>
                  </a:lnTo>
                  <a:lnTo>
                    <a:pt x="7835" y="5287"/>
                  </a:lnTo>
                  <a:lnTo>
                    <a:pt x="3656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4844350" y="3416325"/>
              <a:ext cx="199750" cy="170575"/>
            </a:xfrm>
            <a:custGeom>
              <a:avLst/>
              <a:gdLst/>
              <a:ahLst/>
              <a:cxnLst/>
              <a:rect l="l" t="t" r="r" b="b"/>
              <a:pathLst>
                <a:path w="7990" h="6823" extrusionOk="0">
                  <a:moveTo>
                    <a:pt x="1715" y="0"/>
                  </a:moveTo>
                  <a:lnTo>
                    <a:pt x="0" y="4334"/>
                  </a:lnTo>
                  <a:lnTo>
                    <a:pt x="6275" y="6823"/>
                  </a:lnTo>
                  <a:lnTo>
                    <a:pt x="7989" y="2489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4934225" y="2728750"/>
              <a:ext cx="183975" cy="139625"/>
            </a:xfrm>
            <a:custGeom>
              <a:avLst/>
              <a:gdLst/>
              <a:ahLst/>
              <a:cxnLst/>
              <a:rect l="l" t="t" r="r" b="b"/>
              <a:pathLst>
                <a:path w="7359" h="5585" extrusionOk="0">
                  <a:moveTo>
                    <a:pt x="6680" y="0"/>
                  </a:moveTo>
                  <a:lnTo>
                    <a:pt x="1" y="976"/>
                  </a:lnTo>
                  <a:lnTo>
                    <a:pt x="680" y="5584"/>
                  </a:lnTo>
                  <a:lnTo>
                    <a:pt x="7359" y="4608"/>
                  </a:lnTo>
                  <a:lnTo>
                    <a:pt x="6680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4643425" y="2050675"/>
              <a:ext cx="204525" cy="195875"/>
            </a:xfrm>
            <a:custGeom>
              <a:avLst/>
              <a:gdLst/>
              <a:ahLst/>
              <a:cxnLst/>
              <a:rect l="l" t="t" r="r" b="b"/>
              <a:pathLst>
                <a:path w="8181" h="7835" extrusionOk="0">
                  <a:moveTo>
                    <a:pt x="5287" y="1"/>
                  </a:moveTo>
                  <a:lnTo>
                    <a:pt x="1" y="4180"/>
                  </a:lnTo>
                  <a:lnTo>
                    <a:pt x="2882" y="7835"/>
                  </a:lnTo>
                  <a:lnTo>
                    <a:pt x="8180" y="3644"/>
                  </a:lnTo>
                  <a:lnTo>
                    <a:pt x="528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9" name="Google Shape;1239;p38"/>
          <p:cNvSpPr/>
          <p:nvPr/>
        </p:nvSpPr>
        <p:spPr>
          <a:xfrm>
            <a:off x="7449929" y="2323770"/>
            <a:ext cx="214" cy="412"/>
          </a:xfrm>
          <a:custGeom>
            <a:avLst/>
            <a:gdLst/>
            <a:ahLst/>
            <a:cxnLst/>
            <a:rect l="l" t="t" r="r" b="b"/>
            <a:pathLst>
              <a:path w="13" h="25" extrusionOk="0">
                <a:moveTo>
                  <a:pt x="1" y="0"/>
                </a:moveTo>
                <a:lnTo>
                  <a:pt x="1" y="24"/>
                </a:lnTo>
                <a:lnTo>
                  <a:pt x="13" y="24"/>
                </a:lnTo>
                <a:lnTo>
                  <a:pt x="1" y="0"/>
                </a:lnTo>
                <a:close/>
              </a:path>
            </a:pathLst>
          </a:custGeom>
          <a:solidFill>
            <a:srgbClr val="9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38"/>
          <p:cNvSpPr/>
          <p:nvPr/>
        </p:nvSpPr>
        <p:spPr>
          <a:xfrm>
            <a:off x="7449929" y="2324166"/>
            <a:ext cx="214" cy="16"/>
          </a:xfrm>
          <a:custGeom>
            <a:avLst/>
            <a:gdLst/>
            <a:ahLst/>
            <a:cxnLst/>
            <a:rect l="l" t="t" r="r" b="b"/>
            <a:pathLst>
              <a:path w="13" h="1" extrusionOk="0">
                <a:moveTo>
                  <a:pt x="1" y="0"/>
                </a:moveTo>
                <a:lnTo>
                  <a:pt x="13" y="0"/>
                </a:lnTo>
                <a:lnTo>
                  <a:pt x="1" y="0"/>
                </a:lnTo>
                <a:close/>
              </a:path>
            </a:pathLst>
          </a:custGeom>
          <a:solidFill>
            <a:srgbClr val="9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38"/>
          <p:cNvSpPr/>
          <p:nvPr/>
        </p:nvSpPr>
        <p:spPr>
          <a:xfrm>
            <a:off x="7449929" y="2324166"/>
            <a:ext cx="214" cy="412"/>
          </a:xfrm>
          <a:custGeom>
            <a:avLst/>
            <a:gdLst/>
            <a:ahLst/>
            <a:cxnLst/>
            <a:rect l="l" t="t" r="r" b="b"/>
            <a:pathLst>
              <a:path w="13" h="25" extrusionOk="0">
                <a:moveTo>
                  <a:pt x="1" y="0"/>
                </a:moveTo>
                <a:lnTo>
                  <a:pt x="1" y="24"/>
                </a:lnTo>
                <a:lnTo>
                  <a:pt x="13" y="0"/>
                </a:lnTo>
                <a:close/>
              </a:path>
            </a:pathLst>
          </a:custGeom>
          <a:solidFill>
            <a:srgbClr val="9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6" name="Google Shape;124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6037" y="1939146"/>
            <a:ext cx="840215" cy="111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98;p23">
            <a:extLst>
              <a:ext uri="{FF2B5EF4-FFF2-40B4-BE49-F238E27FC236}">
                <a16:creationId xmlns:a16="http://schemas.microsoft.com/office/drawing/2014/main" id="{B9AE8C8C-A645-4B08-8F91-66F44F971383}"/>
              </a:ext>
            </a:extLst>
          </p:cNvPr>
          <p:cNvSpPr txBox="1">
            <a:spLocks/>
          </p:cNvSpPr>
          <p:nvPr/>
        </p:nvSpPr>
        <p:spPr>
          <a:xfrm>
            <a:off x="7716543" y="4724321"/>
            <a:ext cx="1407713" cy="34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None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pPr marL="0" indent="0" algn="r"/>
            <a:r>
              <a:rPr lang="de-DE" sz="1050" dirty="0">
                <a:solidFill>
                  <a:srgbClr val="F3F3F3"/>
                </a:solidFill>
              </a:rPr>
              <a:t>@markaorlando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48"/>
          <p:cNvSpPr txBox="1">
            <a:spLocks noGrp="1"/>
          </p:cNvSpPr>
          <p:nvPr>
            <p:ph type="ctrTitle"/>
          </p:nvPr>
        </p:nvSpPr>
        <p:spPr>
          <a:xfrm>
            <a:off x="1194817" y="202169"/>
            <a:ext cx="6747765" cy="10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/>
              <a:t>WHAT YOU CAN DO TODAY</a:t>
            </a:r>
            <a:endParaRPr sz="4800" dirty="0"/>
          </a:p>
        </p:txBody>
      </p:sp>
      <p:sp>
        <p:nvSpPr>
          <p:cNvPr id="1867" name="Google Shape;1867;p48"/>
          <p:cNvSpPr txBox="1"/>
          <p:nvPr/>
        </p:nvSpPr>
        <p:spPr>
          <a:xfrm>
            <a:off x="534147" y="1219469"/>
            <a:ext cx="8164796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Schedule one-on-ones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Ask everyone on your team discuss the SOC charter and what exactly they are protecting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Look for ways to remove barriers to communications and teamwork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Conduct a pre-briefing or a post-mortem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POP QUIZ</a:t>
            </a:r>
            <a:r>
              <a:rPr lang="en-US" sz="1600" dirty="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: Is your team talent-centric or mission-centric?</a:t>
            </a:r>
          </a:p>
        </p:txBody>
      </p:sp>
      <p:sp>
        <p:nvSpPr>
          <p:cNvPr id="2" name="Google Shape;498;p23">
            <a:extLst>
              <a:ext uri="{FF2B5EF4-FFF2-40B4-BE49-F238E27FC236}">
                <a16:creationId xmlns:a16="http://schemas.microsoft.com/office/drawing/2014/main" id="{2C6F7568-7AFE-4B02-AAFC-EEE677BEB113}"/>
              </a:ext>
            </a:extLst>
          </p:cNvPr>
          <p:cNvSpPr txBox="1">
            <a:spLocks/>
          </p:cNvSpPr>
          <p:nvPr/>
        </p:nvSpPr>
        <p:spPr>
          <a:xfrm>
            <a:off x="7716543" y="4724321"/>
            <a:ext cx="1407713" cy="34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None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pPr marL="0" indent="0" algn="r"/>
            <a:r>
              <a:rPr lang="de-DE" sz="1050" dirty="0">
                <a:solidFill>
                  <a:srgbClr val="F3F3F3"/>
                </a:solidFill>
              </a:rPr>
              <a:t>@markaorlando</a:t>
            </a:r>
          </a:p>
        </p:txBody>
      </p:sp>
    </p:spTree>
    <p:extLst>
      <p:ext uri="{BB962C8B-B14F-4D97-AF65-F5344CB8AC3E}">
        <p14:creationId xmlns:p14="http://schemas.microsoft.com/office/powerpoint/2010/main" val="1831281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4" name="Google Shape;1714;p42"/>
          <p:cNvGrpSpPr/>
          <p:nvPr/>
        </p:nvGrpSpPr>
        <p:grpSpPr>
          <a:xfrm>
            <a:off x="2686812" y="1287852"/>
            <a:ext cx="3686768" cy="1986186"/>
            <a:chOff x="751575" y="1144325"/>
            <a:chExt cx="6340100" cy="3415625"/>
          </a:xfrm>
        </p:grpSpPr>
        <p:sp>
          <p:nvSpPr>
            <p:cNvPr id="1715" name="Google Shape;1715;p42"/>
            <p:cNvSpPr/>
            <p:nvPr/>
          </p:nvSpPr>
          <p:spPr>
            <a:xfrm>
              <a:off x="751575" y="1660150"/>
              <a:ext cx="1031700" cy="893300"/>
            </a:xfrm>
            <a:custGeom>
              <a:avLst/>
              <a:gdLst/>
              <a:ahLst/>
              <a:cxnLst/>
              <a:rect l="l" t="t" r="r" b="b"/>
              <a:pathLst>
                <a:path w="41268" h="35732" fill="none" extrusionOk="0">
                  <a:moveTo>
                    <a:pt x="30957" y="1"/>
                  </a:moveTo>
                  <a:lnTo>
                    <a:pt x="10323" y="1"/>
                  </a:lnTo>
                  <a:lnTo>
                    <a:pt x="0" y="17872"/>
                  </a:lnTo>
                  <a:lnTo>
                    <a:pt x="10323" y="35731"/>
                  </a:lnTo>
                  <a:lnTo>
                    <a:pt x="30957" y="35731"/>
                  </a:lnTo>
                  <a:lnTo>
                    <a:pt x="41267" y="17872"/>
                  </a:lnTo>
                  <a:close/>
                </a:path>
              </a:pathLst>
            </a:custGeom>
            <a:noFill/>
            <a:ln w="22325" cap="flat" cmpd="sng">
              <a:solidFill>
                <a:srgbClr val="11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4276725" y="1660150"/>
              <a:ext cx="1031700" cy="893300"/>
            </a:xfrm>
            <a:custGeom>
              <a:avLst/>
              <a:gdLst/>
              <a:ahLst/>
              <a:cxnLst/>
              <a:rect l="l" t="t" r="r" b="b"/>
              <a:pathLst>
                <a:path w="41268" h="35732" fill="none" extrusionOk="0">
                  <a:moveTo>
                    <a:pt x="30944" y="1"/>
                  </a:moveTo>
                  <a:lnTo>
                    <a:pt x="10311" y="1"/>
                  </a:lnTo>
                  <a:lnTo>
                    <a:pt x="0" y="17872"/>
                  </a:lnTo>
                  <a:lnTo>
                    <a:pt x="10311" y="35731"/>
                  </a:lnTo>
                  <a:lnTo>
                    <a:pt x="30944" y="35731"/>
                  </a:lnTo>
                  <a:lnTo>
                    <a:pt x="41267" y="17872"/>
                  </a:lnTo>
                  <a:close/>
                </a:path>
              </a:pathLst>
            </a:custGeom>
            <a:noFill/>
            <a:ln w="22325" cap="flat" cmpd="sng">
              <a:solidFill>
                <a:srgbClr val="11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1632925" y="2169450"/>
              <a:ext cx="1031700" cy="893275"/>
            </a:xfrm>
            <a:custGeom>
              <a:avLst/>
              <a:gdLst/>
              <a:ahLst/>
              <a:cxnLst/>
              <a:rect l="l" t="t" r="r" b="b"/>
              <a:pathLst>
                <a:path w="41268" h="35731" fill="none" extrusionOk="0">
                  <a:moveTo>
                    <a:pt x="30945" y="0"/>
                  </a:moveTo>
                  <a:lnTo>
                    <a:pt x="10312" y="0"/>
                  </a:lnTo>
                  <a:lnTo>
                    <a:pt x="1" y="17860"/>
                  </a:lnTo>
                  <a:lnTo>
                    <a:pt x="10312" y="35731"/>
                  </a:lnTo>
                  <a:lnTo>
                    <a:pt x="30945" y="35731"/>
                  </a:lnTo>
                  <a:lnTo>
                    <a:pt x="41268" y="17860"/>
                  </a:lnTo>
                  <a:close/>
                </a:path>
              </a:pathLst>
            </a:custGeom>
            <a:noFill/>
            <a:ln w="22325" cap="flat" cmpd="sng">
              <a:solidFill>
                <a:srgbClr val="11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1633825" y="1144325"/>
              <a:ext cx="1031400" cy="893275"/>
            </a:xfrm>
            <a:custGeom>
              <a:avLst/>
              <a:gdLst/>
              <a:ahLst/>
              <a:cxnLst/>
              <a:rect l="l" t="t" r="r" b="b"/>
              <a:pathLst>
                <a:path w="41256" h="35731" fill="none" extrusionOk="0">
                  <a:moveTo>
                    <a:pt x="30945" y="0"/>
                  </a:moveTo>
                  <a:lnTo>
                    <a:pt x="10311" y="0"/>
                  </a:lnTo>
                  <a:lnTo>
                    <a:pt x="0" y="17871"/>
                  </a:lnTo>
                  <a:lnTo>
                    <a:pt x="10311" y="35731"/>
                  </a:lnTo>
                  <a:lnTo>
                    <a:pt x="30945" y="35731"/>
                  </a:lnTo>
                  <a:lnTo>
                    <a:pt x="41256" y="17871"/>
                  </a:lnTo>
                  <a:close/>
                </a:path>
              </a:pathLst>
            </a:custGeom>
            <a:noFill/>
            <a:ln w="22325" cap="flat" cmpd="sng">
              <a:solidFill>
                <a:srgbClr val="11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2515175" y="1660150"/>
              <a:ext cx="1031700" cy="893300"/>
            </a:xfrm>
            <a:custGeom>
              <a:avLst/>
              <a:gdLst/>
              <a:ahLst/>
              <a:cxnLst/>
              <a:rect l="l" t="t" r="r" b="b"/>
              <a:pathLst>
                <a:path w="41268" h="35732" fill="none" extrusionOk="0">
                  <a:moveTo>
                    <a:pt x="30957" y="1"/>
                  </a:moveTo>
                  <a:lnTo>
                    <a:pt x="10324" y="1"/>
                  </a:lnTo>
                  <a:lnTo>
                    <a:pt x="1" y="17872"/>
                  </a:lnTo>
                  <a:lnTo>
                    <a:pt x="10324" y="35731"/>
                  </a:lnTo>
                  <a:lnTo>
                    <a:pt x="30957" y="35731"/>
                  </a:lnTo>
                  <a:lnTo>
                    <a:pt x="41268" y="17872"/>
                  </a:lnTo>
                  <a:close/>
                </a:path>
              </a:pathLst>
            </a:custGeom>
            <a:noFill/>
            <a:ln w="22325" cap="flat" cmpd="sng">
              <a:solidFill>
                <a:srgbClr val="11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3396550" y="2169450"/>
              <a:ext cx="1031700" cy="893275"/>
            </a:xfrm>
            <a:custGeom>
              <a:avLst/>
              <a:gdLst/>
              <a:ahLst/>
              <a:cxnLst/>
              <a:rect l="l" t="t" r="r" b="b"/>
              <a:pathLst>
                <a:path w="41268" h="35731" fill="none" extrusionOk="0">
                  <a:moveTo>
                    <a:pt x="30945" y="0"/>
                  </a:moveTo>
                  <a:lnTo>
                    <a:pt x="10323" y="0"/>
                  </a:lnTo>
                  <a:lnTo>
                    <a:pt x="0" y="17860"/>
                  </a:lnTo>
                  <a:lnTo>
                    <a:pt x="10323" y="35731"/>
                  </a:lnTo>
                  <a:lnTo>
                    <a:pt x="30945" y="35731"/>
                  </a:lnTo>
                  <a:lnTo>
                    <a:pt x="41267" y="17860"/>
                  </a:lnTo>
                  <a:close/>
                </a:path>
              </a:pathLst>
            </a:custGeom>
            <a:noFill/>
            <a:ln w="22325" cap="flat" cmpd="sng">
              <a:solidFill>
                <a:srgbClr val="11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3397425" y="1144325"/>
              <a:ext cx="1031425" cy="893275"/>
            </a:xfrm>
            <a:custGeom>
              <a:avLst/>
              <a:gdLst/>
              <a:ahLst/>
              <a:cxnLst/>
              <a:rect l="l" t="t" r="r" b="b"/>
              <a:pathLst>
                <a:path w="41257" h="35731" fill="none" extrusionOk="0">
                  <a:moveTo>
                    <a:pt x="30945" y="0"/>
                  </a:moveTo>
                  <a:lnTo>
                    <a:pt x="10312" y="0"/>
                  </a:lnTo>
                  <a:lnTo>
                    <a:pt x="1" y="17871"/>
                  </a:lnTo>
                  <a:lnTo>
                    <a:pt x="10312" y="35731"/>
                  </a:lnTo>
                  <a:lnTo>
                    <a:pt x="30945" y="35731"/>
                  </a:lnTo>
                  <a:lnTo>
                    <a:pt x="41256" y="17871"/>
                  </a:lnTo>
                  <a:close/>
                </a:path>
              </a:pathLst>
            </a:custGeom>
            <a:noFill/>
            <a:ln w="22325" cap="flat" cmpd="sng">
              <a:solidFill>
                <a:srgbClr val="11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6059975" y="2696000"/>
              <a:ext cx="1031700" cy="893575"/>
            </a:xfrm>
            <a:custGeom>
              <a:avLst/>
              <a:gdLst/>
              <a:ahLst/>
              <a:cxnLst/>
              <a:rect l="l" t="t" r="r" b="b"/>
              <a:pathLst>
                <a:path w="41268" h="35743" fill="none" extrusionOk="0">
                  <a:moveTo>
                    <a:pt x="30957" y="0"/>
                  </a:moveTo>
                  <a:lnTo>
                    <a:pt x="10323" y="0"/>
                  </a:lnTo>
                  <a:lnTo>
                    <a:pt x="0" y="17872"/>
                  </a:lnTo>
                  <a:lnTo>
                    <a:pt x="10323" y="35743"/>
                  </a:lnTo>
                  <a:lnTo>
                    <a:pt x="30957" y="35743"/>
                  </a:lnTo>
                  <a:lnTo>
                    <a:pt x="41267" y="17872"/>
                  </a:lnTo>
                  <a:close/>
                </a:path>
              </a:pathLst>
            </a:custGeom>
            <a:noFill/>
            <a:ln w="22325" cap="flat" cmpd="sng">
              <a:solidFill>
                <a:srgbClr val="11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4298750" y="2696000"/>
              <a:ext cx="1031700" cy="893575"/>
            </a:xfrm>
            <a:custGeom>
              <a:avLst/>
              <a:gdLst/>
              <a:ahLst/>
              <a:cxnLst/>
              <a:rect l="l" t="t" r="r" b="b"/>
              <a:pathLst>
                <a:path w="41268" h="35743" fill="none" extrusionOk="0">
                  <a:moveTo>
                    <a:pt x="30944" y="0"/>
                  </a:moveTo>
                  <a:lnTo>
                    <a:pt x="10311" y="0"/>
                  </a:lnTo>
                  <a:lnTo>
                    <a:pt x="0" y="17872"/>
                  </a:lnTo>
                  <a:lnTo>
                    <a:pt x="10311" y="35743"/>
                  </a:lnTo>
                  <a:lnTo>
                    <a:pt x="30944" y="35743"/>
                  </a:lnTo>
                  <a:lnTo>
                    <a:pt x="41267" y="17872"/>
                  </a:lnTo>
                  <a:close/>
                </a:path>
              </a:pathLst>
            </a:custGeom>
            <a:noFill/>
            <a:ln w="22325" cap="flat" cmpd="sng">
              <a:solidFill>
                <a:srgbClr val="11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5179800" y="3205275"/>
              <a:ext cx="1031700" cy="893300"/>
            </a:xfrm>
            <a:custGeom>
              <a:avLst/>
              <a:gdLst/>
              <a:ahLst/>
              <a:cxnLst/>
              <a:rect l="l" t="t" r="r" b="b"/>
              <a:pathLst>
                <a:path w="41268" h="35732" fill="none" extrusionOk="0">
                  <a:moveTo>
                    <a:pt x="30957" y="1"/>
                  </a:moveTo>
                  <a:lnTo>
                    <a:pt x="10323" y="1"/>
                  </a:lnTo>
                  <a:lnTo>
                    <a:pt x="1" y="17872"/>
                  </a:lnTo>
                  <a:lnTo>
                    <a:pt x="10323" y="35732"/>
                  </a:lnTo>
                  <a:lnTo>
                    <a:pt x="30957" y="35732"/>
                  </a:lnTo>
                  <a:lnTo>
                    <a:pt x="41268" y="17872"/>
                  </a:lnTo>
                  <a:close/>
                </a:path>
              </a:pathLst>
            </a:custGeom>
            <a:noFill/>
            <a:ln w="22325" cap="flat" cmpd="sng">
              <a:solidFill>
                <a:srgbClr val="11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5180700" y="2180150"/>
              <a:ext cx="1031700" cy="893600"/>
            </a:xfrm>
            <a:custGeom>
              <a:avLst/>
              <a:gdLst/>
              <a:ahLst/>
              <a:cxnLst/>
              <a:rect l="l" t="t" r="r" b="b"/>
              <a:pathLst>
                <a:path w="41268" h="35744" fill="none" extrusionOk="0">
                  <a:moveTo>
                    <a:pt x="30945" y="1"/>
                  </a:moveTo>
                  <a:lnTo>
                    <a:pt x="10323" y="1"/>
                  </a:lnTo>
                  <a:lnTo>
                    <a:pt x="0" y="17872"/>
                  </a:lnTo>
                  <a:lnTo>
                    <a:pt x="10323" y="35743"/>
                  </a:lnTo>
                  <a:lnTo>
                    <a:pt x="30945" y="35743"/>
                  </a:lnTo>
                  <a:lnTo>
                    <a:pt x="41267" y="17872"/>
                  </a:lnTo>
                  <a:close/>
                </a:path>
              </a:pathLst>
            </a:custGeom>
            <a:noFill/>
            <a:ln w="22325" cap="flat" cmpd="sng">
              <a:solidFill>
                <a:srgbClr val="11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2"/>
            <p:cNvSpPr/>
            <p:nvPr/>
          </p:nvSpPr>
          <p:spPr>
            <a:xfrm>
              <a:off x="3395950" y="3157375"/>
              <a:ext cx="1031700" cy="893575"/>
            </a:xfrm>
            <a:custGeom>
              <a:avLst/>
              <a:gdLst/>
              <a:ahLst/>
              <a:cxnLst/>
              <a:rect l="l" t="t" r="r" b="b"/>
              <a:pathLst>
                <a:path w="41268" h="35743" fill="none" extrusionOk="0">
                  <a:moveTo>
                    <a:pt x="30945" y="0"/>
                  </a:moveTo>
                  <a:lnTo>
                    <a:pt x="10323" y="0"/>
                  </a:lnTo>
                  <a:lnTo>
                    <a:pt x="0" y="17871"/>
                  </a:lnTo>
                  <a:lnTo>
                    <a:pt x="10323" y="35743"/>
                  </a:lnTo>
                  <a:lnTo>
                    <a:pt x="30945" y="35743"/>
                  </a:lnTo>
                  <a:lnTo>
                    <a:pt x="41267" y="17871"/>
                  </a:lnTo>
                  <a:close/>
                </a:path>
              </a:pathLst>
            </a:custGeom>
            <a:noFill/>
            <a:ln w="22325" cap="flat" cmpd="sng">
              <a:solidFill>
                <a:srgbClr val="11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2"/>
            <p:cNvSpPr/>
            <p:nvPr/>
          </p:nvSpPr>
          <p:spPr>
            <a:xfrm>
              <a:off x="1634725" y="3157375"/>
              <a:ext cx="1031400" cy="893575"/>
            </a:xfrm>
            <a:custGeom>
              <a:avLst/>
              <a:gdLst/>
              <a:ahLst/>
              <a:cxnLst/>
              <a:rect l="l" t="t" r="r" b="b"/>
              <a:pathLst>
                <a:path w="41256" h="35743" fill="none" extrusionOk="0">
                  <a:moveTo>
                    <a:pt x="30944" y="0"/>
                  </a:moveTo>
                  <a:lnTo>
                    <a:pt x="10311" y="0"/>
                  </a:lnTo>
                  <a:lnTo>
                    <a:pt x="0" y="17871"/>
                  </a:lnTo>
                  <a:lnTo>
                    <a:pt x="10311" y="35743"/>
                  </a:lnTo>
                  <a:lnTo>
                    <a:pt x="30944" y="35743"/>
                  </a:lnTo>
                  <a:lnTo>
                    <a:pt x="41255" y="17871"/>
                  </a:lnTo>
                  <a:close/>
                </a:path>
              </a:pathLst>
            </a:custGeom>
            <a:noFill/>
            <a:ln w="22325" cap="flat" cmpd="sng">
              <a:solidFill>
                <a:srgbClr val="11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2"/>
            <p:cNvSpPr/>
            <p:nvPr/>
          </p:nvSpPr>
          <p:spPr>
            <a:xfrm>
              <a:off x="2515775" y="3666650"/>
              <a:ext cx="1031700" cy="893300"/>
            </a:xfrm>
            <a:custGeom>
              <a:avLst/>
              <a:gdLst/>
              <a:ahLst/>
              <a:cxnLst/>
              <a:rect l="l" t="t" r="r" b="b"/>
              <a:pathLst>
                <a:path w="41268" h="35732" fill="none" extrusionOk="0">
                  <a:moveTo>
                    <a:pt x="30957" y="1"/>
                  </a:moveTo>
                  <a:lnTo>
                    <a:pt x="10323" y="1"/>
                  </a:lnTo>
                  <a:lnTo>
                    <a:pt x="1" y="17872"/>
                  </a:lnTo>
                  <a:lnTo>
                    <a:pt x="10323" y="35731"/>
                  </a:lnTo>
                  <a:lnTo>
                    <a:pt x="30957" y="35731"/>
                  </a:lnTo>
                  <a:lnTo>
                    <a:pt x="41268" y="17872"/>
                  </a:lnTo>
                  <a:close/>
                </a:path>
              </a:pathLst>
            </a:custGeom>
            <a:noFill/>
            <a:ln w="22325" cap="flat" cmpd="sng">
              <a:solidFill>
                <a:srgbClr val="11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2"/>
            <p:cNvSpPr/>
            <p:nvPr/>
          </p:nvSpPr>
          <p:spPr>
            <a:xfrm>
              <a:off x="2516675" y="2641525"/>
              <a:ext cx="1031700" cy="893600"/>
            </a:xfrm>
            <a:custGeom>
              <a:avLst/>
              <a:gdLst/>
              <a:ahLst/>
              <a:cxnLst/>
              <a:rect l="l" t="t" r="r" b="b"/>
              <a:pathLst>
                <a:path w="41268" h="35744" fill="none" extrusionOk="0">
                  <a:moveTo>
                    <a:pt x="30945" y="1"/>
                  </a:moveTo>
                  <a:lnTo>
                    <a:pt x="10311" y="1"/>
                  </a:lnTo>
                  <a:lnTo>
                    <a:pt x="0" y="17872"/>
                  </a:lnTo>
                  <a:lnTo>
                    <a:pt x="10311" y="35743"/>
                  </a:lnTo>
                  <a:lnTo>
                    <a:pt x="30945" y="35743"/>
                  </a:lnTo>
                  <a:lnTo>
                    <a:pt x="41267" y="17872"/>
                  </a:lnTo>
                  <a:close/>
                </a:path>
              </a:pathLst>
            </a:custGeom>
            <a:noFill/>
            <a:ln w="22325" cap="flat" cmpd="sng">
              <a:solidFill>
                <a:srgbClr val="11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0" name="Google Shape;1730;p42"/>
          <p:cNvSpPr txBox="1">
            <a:spLocks noGrp="1"/>
          </p:cNvSpPr>
          <p:nvPr>
            <p:ph type="ctrTitle"/>
          </p:nvPr>
        </p:nvSpPr>
        <p:spPr>
          <a:xfrm>
            <a:off x="1417349" y="102747"/>
            <a:ext cx="6309303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>
                <a:solidFill>
                  <a:srgbClr val="F3F3F3"/>
                </a:solidFill>
              </a:rPr>
              <a:t>WHAT YOU CAN DO TOMORROW</a:t>
            </a:r>
            <a:endParaRPr sz="4800" dirty="0">
              <a:solidFill>
                <a:srgbClr val="F3F3F3"/>
              </a:solidFill>
            </a:endParaRPr>
          </a:p>
        </p:txBody>
      </p:sp>
      <p:sp>
        <p:nvSpPr>
          <p:cNvPr id="1731" name="Google Shape;1731;p42"/>
          <p:cNvSpPr txBox="1">
            <a:spLocks noGrp="1"/>
          </p:cNvSpPr>
          <p:nvPr>
            <p:ph type="subTitle" idx="4294967295"/>
          </p:nvPr>
        </p:nvSpPr>
        <p:spPr>
          <a:xfrm>
            <a:off x="3520025" y="3818499"/>
            <a:ext cx="1741800" cy="6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>
                <a:solidFill>
                  <a:srgbClr val="F3F3F3"/>
                </a:solidFill>
              </a:rPr>
              <a:t>Be mindful of your own comms and behaviors</a:t>
            </a:r>
            <a:endParaRPr sz="1000" dirty="0">
              <a:solidFill>
                <a:srgbClr val="F3F3F3"/>
              </a:solidFill>
            </a:endParaRPr>
          </a:p>
        </p:txBody>
      </p:sp>
      <p:sp>
        <p:nvSpPr>
          <p:cNvPr id="1732" name="Google Shape;1732;p42"/>
          <p:cNvSpPr txBox="1">
            <a:spLocks noGrp="1"/>
          </p:cNvSpPr>
          <p:nvPr>
            <p:ph type="subTitle" idx="4294967295"/>
          </p:nvPr>
        </p:nvSpPr>
        <p:spPr>
          <a:xfrm>
            <a:off x="5929138" y="3709786"/>
            <a:ext cx="1655100" cy="6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solidFill>
                  <a:srgbClr val="F3F3F3"/>
                </a:solidFill>
              </a:rPr>
              <a:t>Structured reviews and post-mortems are good for morale and QA</a:t>
            </a:r>
            <a:endParaRPr sz="1000" dirty="0">
              <a:solidFill>
                <a:srgbClr val="F3F3F3"/>
              </a:solidFill>
            </a:endParaRPr>
          </a:p>
        </p:txBody>
      </p:sp>
      <p:sp>
        <p:nvSpPr>
          <p:cNvPr id="1733" name="Google Shape;1733;p42"/>
          <p:cNvSpPr txBox="1"/>
          <p:nvPr/>
        </p:nvSpPr>
        <p:spPr>
          <a:xfrm>
            <a:off x="3478453" y="3508804"/>
            <a:ext cx="17418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EXEMPLIFY COMMUNICATIONS NORMS</a:t>
            </a:r>
            <a:endParaRPr sz="16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734" name="Google Shape;1734;p42"/>
          <p:cNvSpPr txBox="1"/>
          <p:nvPr/>
        </p:nvSpPr>
        <p:spPr>
          <a:xfrm>
            <a:off x="467833" y="1408194"/>
            <a:ext cx="1861278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FOSTER INTERACTION &amp; SOCIAL CONNECTIONS*</a:t>
            </a:r>
            <a:endParaRPr sz="16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735" name="Google Shape;1735;p42"/>
          <p:cNvSpPr txBox="1"/>
          <p:nvPr/>
        </p:nvSpPr>
        <p:spPr>
          <a:xfrm>
            <a:off x="5929138" y="3365629"/>
            <a:ext cx="16551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CREATE A SAFE SPACE FOR FAILURE &amp; LEARNING</a:t>
            </a:r>
            <a:endParaRPr sz="16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736" name="Google Shape;1736;p42"/>
          <p:cNvSpPr txBox="1"/>
          <p:nvPr/>
        </p:nvSpPr>
        <p:spPr>
          <a:xfrm>
            <a:off x="1415937" y="2767857"/>
            <a:ext cx="15564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SET CLEAR GOALS, ROLES, &amp; STANDARDS</a:t>
            </a:r>
            <a:endParaRPr sz="16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737" name="Google Shape;1737;p42"/>
          <p:cNvSpPr txBox="1">
            <a:spLocks noGrp="1"/>
          </p:cNvSpPr>
          <p:nvPr>
            <p:ph type="subTitle" idx="4294967295"/>
          </p:nvPr>
        </p:nvSpPr>
        <p:spPr>
          <a:xfrm>
            <a:off x="1210437" y="3076059"/>
            <a:ext cx="1761900" cy="6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solidFill>
                  <a:srgbClr val="F3F3F3"/>
                </a:solidFill>
              </a:rPr>
              <a:t>Make sure people know what is expected of them</a:t>
            </a:r>
            <a:endParaRPr sz="1000" dirty="0">
              <a:solidFill>
                <a:srgbClr val="F3F3F3"/>
              </a:solidFill>
            </a:endParaRPr>
          </a:p>
        </p:txBody>
      </p:sp>
      <p:sp>
        <p:nvSpPr>
          <p:cNvPr id="1738" name="Google Shape;1738;p42"/>
          <p:cNvSpPr txBox="1">
            <a:spLocks noGrp="1"/>
          </p:cNvSpPr>
          <p:nvPr>
            <p:ph type="subTitle" idx="4294967295"/>
          </p:nvPr>
        </p:nvSpPr>
        <p:spPr>
          <a:xfrm>
            <a:off x="543564" y="1729446"/>
            <a:ext cx="1785547" cy="6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solidFill>
                  <a:srgbClr val="F3F3F3"/>
                </a:solidFill>
              </a:rPr>
              <a:t>Non-work discussions, virtual meetups, off-topic channels</a:t>
            </a:r>
            <a:endParaRPr sz="1000" dirty="0">
              <a:solidFill>
                <a:srgbClr val="F3F3F3"/>
              </a:solidFill>
            </a:endParaRPr>
          </a:p>
        </p:txBody>
      </p:sp>
      <p:cxnSp>
        <p:nvCxnSpPr>
          <p:cNvPr id="1739" name="Google Shape;1739;p42"/>
          <p:cNvCxnSpPr>
            <a:cxnSpLocks/>
          </p:cNvCxnSpPr>
          <p:nvPr/>
        </p:nvCxnSpPr>
        <p:spPr>
          <a:xfrm>
            <a:off x="3530472" y="2167433"/>
            <a:ext cx="497678" cy="90311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40" name="Google Shape;1740;p42"/>
          <p:cNvCxnSpPr/>
          <p:nvPr/>
        </p:nvCxnSpPr>
        <p:spPr>
          <a:xfrm rot="10800000" flipH="1">
            <a:off x="4036225" y="2748050"/>
            <a:ext cx="1535700" cy="293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41" name="Google Shape;1741;p42"/>
          <p:cNvCxnSpPr>
            <a:cxnSpLocks/>
          </p:cNvCxnSpPr>
          <p:nvPr/>
        </p:nvCxnSpPr>
        <p:spPr>
          <a:xfrm flipH="1" flipV="1">
            <a:off x="5557002" y="2100152"/>
            <a:ext cx="22998" cy="66084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42" name="Google Shape;1742;p42"/>
          <p:cNvCxnSpPr>
            <a:cxnSpLocks/>
          </p:cNvCxnSpPr>
          <p:nvPr/>
        </p:nvCxnSpPr>
        <p:spPr>
          <a:xfrm flipV="1">
            <a:off x="5557002" y="1847850"/>
            <a:ext cx="1267398" cy="245229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43" name="Google Shape;1743;p42"/>
          <p:cNvCxnSpPr>
            <a:cxnSpLocks/>
          </p:cNvCxnSpPr>
          <p:nvPr/>
        </p:nvCxnSpPr>
        <p:spPr>
          <a:xfrm flipH="1" flipV="1">
            <a:off x="2395330" y="1667394"/>
            <a:ext cx="1127622" cy="48201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744" name="Google Shape;1744;p42"/>
          <p:cNvCxnSpPr>
            <a:cxnSpLocks/>
            <a:endCxn id="1736" idx="3"/>
          </p:cNvCxnSpPr>
          <p:nvPr/>
        </p:nvCxnSpPr>
        <p:spPr>
          <a:xfrm flipH="1">
            <a:off x="2972337" y="2167433"/>
            <a:ext cx="550060" cy="84837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45" name="Google Shape;1745;p42"/>
          <p:cNvCxnSpPr>
            <a:cxnSpLocks/>
            <a:endCxn id="1733" idx="0"/>
          </p:cNvCxnSpPr>
          <p:nvPr/>
        </p:nvCxnSpPr>
        <p:spPr>
          <a:xfrm>
            <a:off x="4036225" y="3075696"/>
            <a:ext cx="313128" cy="4331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" name="Google Shape;1732;p42">
            <a:extLst>
              <a:ext uri="{FF2B5EF4-FFF2-40B4-BE49-F238E27FC236}">
                <a16:creationId xmlns:a16="http://schemas.microsoft.com/office/drawing/2014/main" id="{AB8B0B43-AFE4-4711-BF6C-DC6A34D4EEAD}"/>
              </a:ext>
            </a:extLst>
          </p:cNvPr>
          <p:cNvSpPr txBox="1">
            <a:spLocks/>
          </p:cNvSpPr>
          <p:nvPr/>
        </p:nvSpPr>
        <p:spPr>
          <a:xfrm>
            <a:off x="6824400" y="2049281"/>
            <a:ext cx="16551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rgbClr val="F3F3F3"/>
                </a:solidFill>
              </a:rPr>
              <a:t>People learn best when they are at the edge of their knowledge</a:t>
            </a:r>
          </a:p>
        </p:txBody>
      </p:sp>
      <p:sp>
        <p:nvSpPr>
          <p:cNvPr id="35" name="Google Shape;1735;p42">
            <a:extLst>
              <a:ext uri="{FF2B5EF4-FFF2-40B4-BE49-F238E27FC236}">
                <a16:creationId xmlns:a16="http://schemas.microsoft.com/office/drawing/2014/main" id="{E29289F7-5144-43B1-87BC-1AF1B7CD9C33}"/>
              </a:ext>
            </a:extLst>
          </p:cNvPr>
          <p:cNvSpPr txBox="1"/>
          <p:nvPr/>
        </p:nvSpPr>
        <p:spPr>
          <a:xfrm>
            <a:off x="6824399" y="1705124"/>
            <a:ext cx="1851767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PUSH THE TEAM OUT OF THEIR COMFORT ZONE**</a:t>
            </a:r>
            <a:endParaRPr sz="16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cxnSp>
        <p:nvCxnSpPr>
          <p:cNvPr id="43" name="Google Shape;1745;p42">
            <a:extLst>
              <a:ext uri="{FF2B5EF4-FFF2-40B4-BE49-F238E27FC236}">
                <a16:creationId xmlns:a16="http://schemas.microsoft.com/office/drawing/2014/main" id="{E7D5346D-0289-4518-9A8E-710B0BC03638}"/>
              </a:ext>
            </a:extLst>
          </p:cNvPr>
          <p:cNvCxnSpPr>
            <a:cxnSpLocks/>
          </p:cNvCxnSpPr>
          <p:nvPr/>
        </p:nvCxnSpPr>
        <p:spPr>
          <a:xfrm>
            <a:off x="5580000" y="2767410"/>
            <a:ext cx="315456" cy="74139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3" name="Google Shape;1737;p42">
            <a:extLst>
              <a:ext uri="{FF2B5EF4-FFF2-40B4-BE49-F238E27FC236}">
                <a16:creationId xmlns:a16="http://schemas.microsoft.com/office/drawing/2014/main" id="{9F45FC72-AF6F-45E6-97D9-487B533A7236}"/>
              </a:ext>
            </a:extLst>
          </p:cNvPr>
          <p:cNvSpPr txBox="1">
            <a:spLocks/>
          </p:cNvSpPr>
          <p:nvPr/>
        </p:nvSpPr>
        <p:spPr>
          <a:xfrm>
            <a:off x="678812" y="4472057"/>
            <a:ext cx="3033533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en-US" sz="900" dirty="0">
                <a:solidFill>
                  <a:srgbClr val="F3F3F3"/>
                </a:solidFill>
              </a:rPr>
              <a:t>* Especially important these days</a:t>
            </a:r>
            <a:br>
              <a:rPr lang="en-US" sz="900" dirty="0">
                <a:solidFill>
                  <a:srgbClr val="F3F3F3"/>
                </a:solidFill>
              </a:rPr>
            </a:br>
            <a:r>
              <a:rPr lang="en-US" sz="900" dirty="0">
                <a:solidFill>
                  <a:srgbClr val="F3F3F3"/>
                </a:solidFill>
              </a:rPr>
              <a:t>** Just not too far, and not all the time</a:t>
            </a:r>
          </a:p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00" dirty="0">
              <a:solidFill>
                <a:srgbClr val="F3F3F3"/>
              </a:solidFill>
            </a:endParaRPr>
          </a:p>
        </p:txBody>
      </p:sp>
      <p:sp>
        <p:nvSpPr>
          <p:cNvPr id="18" name="Google Shape;498;p23">
            <a:extLst>
              <a:ext uri="{FF2B5EF4-FFF2-40B4-BE49-F238E27FC236}">
                <a16:creationId xmlns:a16="http://schemas.microsoft.com/office/drawing/2014/main" id="{500E900A-1C78-4EA8-B5C0-60C42699EF9B}"/>
              </a:ext>
            </a:extLst>
          </p:cNvPr>
          <p:cNvSpPr txBox="1">
            <a:spLocks/>
          </p:cNvSpPr>
          <p:nvPr/>
        </p:nvSpPr>
        <p:spPr>
          <a:xfrm>
            <a:off x="7716543" y="4724321"/>
            <a:ext cx="1407713" cy="34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None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pPr marL="0" indent="0" algn="r"/>
            <a:r>
              <a:rPr lang="de-DE" sz="1050" dirty="0">
                <a:solidFill>
                  <a:srgbClr val="F3F3F3"/>
                </a:solidFill>
              </a:rPr>
              <a:t>@markaorlando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48"/>
          <p:cNvSpPr txBox="1">
            <a:spLocks noGrp="1"/>
          </p:cNvSpPr>
          <p:nvPr>
            <p:ph type="ctrTitle"/>
          </p:nvPr>
        </p:nvSpPr>
        <p:spPr>
          <a:xfrm>
            <a:off x="1194817" y="202169"/>
            <a:ext cx="6747765" cy="10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/>
              <a:t>OTHER RESOURCES</a:t>
            </a:r>
            <a:endParaRPr sz="4800" dirty="0"/>
          </a:p>
        </p:txBody>
      </p:sp>
      <p:sp>
        <p:nvSpPr>
          <p:cNvPr id="1867" name="Google Shape;1867;p48"/>
          <p:cNvSpPr txBox="1"/>
          <p:nvPr/>
        </p:nvSpPr>
        <p:spPr>
          <a:xfrm>
            <a:off x="534147" y="1219469"/>
            <a:ext cx="8164796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900" dirty="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241300" lvl="0" indent="-190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n-US" sz="1600" dirty="0">
                <a:solidFill>
                  <a:schemeClr val="lt1"/>
                </a:solidFill>
                <a:uFill>
                  <a:noFill/>
                </a:u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SANS SEC450: Blue Team Fundamentals</a:t>
            </a:r>
          </a:p>
          <a:p>
            <a:pPr marL="241300" lvl="0" indent="-190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n-US" sz="1600" dirty="0">
                <a:solidFill>
                  <a:schemeClr val="lt1"/>
                </a:solidFill>
                <a:uFill>
                  <a:noFill/>
                </a:u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SANS MGT 551 (Beta): Building &amp; Leading SOCs</a:t>
            </a:r>
          </a:p>
          <a:p>
            <a:pPr marL="241300" lvl="0" indent="-190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n-US" sz="1600" dirty="0">
                <a:solidFill>
                  <a:schemeClr val="lt1"/>
                </a:solidFill>
                <a:uFill>
                  <a:noFill/>
                </a:u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Anything written by Chris Sanders and Chris Crowley</a:t>
            </a:r>
          </a:p>
          <a:p>
            <a:pPr marL="241300" lvl="0" indent="-190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n-US" sz="1600" dirty="0">
                <a:solidFill>
                  <a:schemeClr val="lt1"/>
                </a:solidFill>
                <a:uFill>
                  <a:noFill/>
                </a:u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SOC Summit Presentation Archive: https://www.sans.org/cyber-security-summit/archives/cyber-defense</a:t>
            </a:r>
          </a:p>
          <a:p>
            <a:pPr marL="241300" lvl="0" indent="-190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n-US" sz="1600" dirty="0">
                <a:solidFill>
                  <a:schemeClr val="lt1"/>
                </a:solidFill>
                <a:uFill>
                  <a:noFill/>
                </a:u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MITRE’s “10 Strategies…”: https://www.mitre.org/sites/default/files/publications/pr-13-1028-mitre-10-strategies-cyber-ops-center.pdf</a:t>
            </a:r>
          </a:p>
        </p:txBody>
      </p:sp>
      <p:sp>
        <p:nvSpPr>
          <p:cNvPr id="4" name="Google Shape;498;p23">
            <a:extLst>
              <a:ext uri="{FF2B5EF4-FFF2-40B4-BE49-F238E27FC236}">
                <a16:creationId xmlns:a16="http://schemas.microsoft.com/office/drawing/2014/main" id="{2B497A1B-A3C3-4B5C-B6D4-B7678AB2D6F3}"/>
              </a:ext>
            </a:extLst>
          </p:cNvPr>
          <p:cNvSpPr txBox="1">
            <a:spLocks/>
          </p:cNvSpPr>
          <p:nvPr/>
        </p:nvSpPr>
        <p:spPr>
          <a:xfrm>
            <a:off x="7716543" y="4724321"/>
            <a:ext cx="1407713" cy="34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None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pPr marL="0" indent="0" algn="r"/>
            <a:r>
              <a:rPr lang="de-DE" sz="1050" dirty="0">
                <a:solidFill>
                  <a:srgbClr val="F3F3F3"/>
                </a:solidFill>
              </a:rPr>
              <a:t>@markaorlando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4"/>
          <p:cNvSpPr txBox="1">
            <a:spLocks noGrp="1"/>
          </p:cNvSpPr>
          <p:nvPr>
            <p:ph type="ctrTitle" idx="9"/>
          </p:nvPr>
        </p:nvSpPr>
        <p:spPr>
          <a:xfrm>
            <a:off x="723600" y="77227"/>
            <a:ext cx="76968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TODAY WE’RE GOING TO TALK ABOUT:</a:t>
            </a:r>
            <a:endParaRPr sz="48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05" name="Google Shape;505;p24"/>
          <p:cNvSpPr txBox="1">
            <a:spLocks noGrp="1"/>
          </p:cNvSpPr>
          <p:nvPr>
            <p:ph type="ctrTitle"/>
          </p:nvPr>
        </p:nvSpPr>
        <p:spPr>
          <a:xfrm>
            <a:off x="4751864" y="858339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Common Challenges</a:t>
            </a:r>
            <a:endParaRPr sz="20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06" name="Google Shape;506;p24"/>
          <p:cNvSpPr txBox="1">
            <a:spLocks noGrp="1"/>
          </p:cNvSpPr>
          <p:nvPr>
            <p:ph type="subTitle" idx="1"/>
          </p:nvPr>
        </p:nvSpPr>
        <p:spPr>
          <a:xfrm>
            <a:off x="4751864" y="1286349"/>
            <a:ext cx="2380456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F3F3F3"/>
                </a:solidFill>
              </a:rPr>
              <a:t>Things I see all the time working with blue teams</a:t>
            </a:r>
            <a:endParaRPr sz="1050" dirty="0">
              <a:solidFill>
                <a:srgbClr val="F3F3F3"/>
              </a:solidFill>
            </a:endParaRPr>
          </a:p>
        </p:txBody>
      </p:sp>
      <p:sp>
        <p:nvSpPr>
          <p:cNvPr id="507" name="Google Shape;507;p24"/>
          <p:cNvSpPr txBox="1">
            <a:spLocks noGrp="1"/>
          </p:cNvSpPr>
          <p:nvPr>
            <p:ph type="title" idx="2"/>
          </p:nvPr>
        </p:nvSpPr>
        <p:spPr>
          <a:xfrm>
            <a:off x="4078923" y="114041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01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08" name="Google Shape;508;p24"/>
          <p:cNvSpPr txBox="1">
            <a:spLocks noGrp="1"/>
          </p:cNvSpPr>
          <p:nvPr>
            <p:ph type="ctrTitle" idx="3"/>
          </p:nvPr>
        </p:nvSpPr>
        <p:spPr>
          <a:xfrm>
            <a:off x="6021200" y="1789037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The Fundamentals</a:t>
            </a:r>
            <a:endParaRPr sz="20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09" name="Google Shape;509;p24"/>
          <p:cNvSpPr txBox="1">
            <a:spLocks noGrp="1"/>
          </p:cNvSpPr>
          <p:nvPr>
            <p:ph type="subTitle" idx="4"/>
          </p:nvPr>
        </p:nvSpPr>
        <p:spPr>
          <a:xfrm>
            <a:off x="6021200" y="2215368"/>
            <a:ext cx="2221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F3F3F3"/>
                </a:solidFill>
              </a:rPr>
              <a:t>Basic things you have to get right</a:t>
            </a:r>
            <a:endParaRPr sz="1050" dirty="0">
              <a:solidFill>
                <a:srgbClr val="F3F3F3"/>
              </a:solidFill>
            </a:endParaRPr>
          </a:p>
        </p:txBody>
      </p:sp>
      <p:sp>
        <p:nvSpPr>
          <p:cNvPr id="510" name="Google Shape;510;p24"/>
          <p:cNvSpPr txBox="1">
            <a:spLocks noGrp="1"/>
          </p:cNvSpPr>
          <p:nvPr>
            <p:ph type="title" idx="5"/>
          </p:nvPr>
        </p:nvSpPr>
        <p:spPr>
          <a:xfrm>
            <a:off x="5282179" y="207461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02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11" name="Google Shape;511;p24"/>
          <p:cNvSpPr txBox="1">
            <a:spLocks noGrp="1"/>
          </p:cNvSpPr>
          <p:nvPr>
            <p:ph type="ctrTitle" idx="6"/>
          </p:nvPr>
        </p:nvSpPr>
        <p:spPr>
          <a:xfrm>
            <a:off x="6021200" y="277493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Measurement &amp; Pitfalls</a:t>
            </a:r>
            <a:endParaRPr sz="20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12" name="Google Shape;512;p24"/>
          <p:cNvSpPr txBox="1">
            <a:spLocks noGrp="1"/>
          </p:cNvSpPr>
          <p:nvPr>
            <p:ph type="subTitle" idx="7"/>
          </p:nvPr>
        </p:nvSpPr>
        <p:spPr>
          <a:xfrm>
            <a:off x="6021200" y="3216190"/>
            <a:ext cx="2251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F3F3F3"/>
                </a:solidFill>
              </a:rPr>
              <a:t>Getting better and things you should watch out for</a:t>
            </a:r>
            <a:endParaRPr sz="1050" dirty="0">
              <a:solidFill>
                <a:srgbClr val="F3F3F3"/>
              </a:solidFill>
            </a:endParaRPr>
          </a:p>
        </p:txBody>
      </p:sp>
      <p:sp>
        <p:nvSpPr>
          <p:cNvPr id="513" name="Google Shape;513;p24"/>
          <p:cNvSpPr txBox="1">
            <a:spLocks noGrp="1"/>
          </p:cNvSpPr>
          <p:nvPr>
            <p:ph type="title" idx="8"/>
          </p:nvPr>
        </p:nvSpPr>
        <p:spPr>
          <a:xfrm>
            <a:off x="5282179" y="307181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03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14" name="Google Shape;514;p24"/>
          <p:cNvSpPr txBox="1">
            <a:spLocks noGrp="1"/>
          </p:cNvSpPr>
          <p:nvPr>
            <p:ph type="ctrTitle" idx="13"/>
          </p:nvPr>
        </p:nvSpPr>
        <p:spPr>
          <a:xfrm>
            <a:off x="4751864" y="369037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rgbClr val="F3F3F3"/>
                </a:solidFill>
              </a:rPr>
              <a:t>Dumb Things I’ve Done</a:t>
            </a:r>
            <a:endParaRPr sz="20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15" name="Google Shape;515;p24"/>
          <p:cNvSpPr txBox="1">
            <a:spLocks noGrp="1"/>
          </p:cNvSpPr>
          <p:nvPr>
            <p:ph type="subTitle" idx="14"/>
          </p:nvPr>
        </p:nvSpPr>
        <p:spPr>
          <a:xfrm>
            <a:off x="4751864" y="4133531"/>
            <a:ext cx="3002248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F3F3F3"/>
                </a:solidFill>
              </a:rPr>
              <a:t>Mistakes you can learn from and things you can do TODAY to level up</a:t>
            </a:r>
            <a:endParaRPr sz="1050"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F3F3F3"/>
              </a:solidFill>
            </a:endParaRPr>
          </a:p>
        </p:txBody>
      </p:sp>
      <p:sp>
        <p:nvSpPr>
          <p:cNvPr id="516" name="Google Shape;516;p24"/>
          <p:cNvSpPr txBox="1">
            <a:spLocks noGrp="1"/>
          </p:cNvSpPr>
          <p:nvPr>
            <p:ph type="title" idx="15"/>
          </p:nvPr>
        </p:nvSpPr>
        <p:spPr>
          <a:xfrm>
            <a:off x="4078923" y="399138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04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517" name="Google Shape;5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09904">
            <a:off x="-1059777" y="1273081"/>
            <a:ext cx="6082545" cy="33158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98;p23">
            <a:extLst>
              <a:ext uri="{FF2B5EF4-FFF2-40B4-BE49-F238E27FC236}">
                <a16:creationId xmlns:a16="http://schemas.microsoft.com/office/drawing/2014/main" id="{165C6AD3-0298-4494-8FA0-2F0517C2BCED}"/>
              </a:ext>
            </a:extLst>
          </p:cNvPr>
          <p:cNvSpPr txBox="1">
            <a:spLocks/>
          </p:cNvSpPr>
          <p:nvPr/>
        </p:nvSpPr>
        <p:spPr>
          <a:xfrm>
            <a:off x="7716543" y="4724321"/>
            <a:ext cx="1407713" cy="34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None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pPr marL="0" indent="0" algn="r"/>
            <a:r>
              <a:rPr lang="de-DE" sz="1050" dirty="0">
                <a:solidFill>
                  <a:srgbClr val="F3F3F3"/>
                </a:solidFill>
              </a:rPr>
              <a:t>@markaorlando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46"/>
          <p:cNvSpPr txBox="1">
            <a:spLocks noGrp="1"/>
          </p:cNvSpPr>
          <p:nvPr>
            <p:ph type="subTitle" idx="1"/>
          </p:nvPr>
        </p:nvSpPr>
        <p:spPr>
          <a:xfrm>
            <a:off x="546278" y="1491344"/>
            <a:ext cx="3445787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/>
              <a:t>Does anyone have any questions?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HMU in </a:t>
            </a:r>
            <a:r>
              <a:rPr lang="en-US" sz="1600" dirty="0" err="1"/>
              <a:t>BSides</a:t>
            </a:r>
            <a:r>
              <a:rPr lang="en-US" sz="1600" dirty="0"/>
              <a:t> Chat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@markaorlando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mark@bioniccyber.com</a:t>
            </a:r>
            <a:endParaRPr sz="1600" dirty="0"/>
          </a:p>
        </p:txBody>
      </p:sp>
      <p:sp>
        <p:nvSpPr>
          <p:cNvPr id="1839" name="Google Shape;1839;p46"/>
          <p:cNvSpPr txBox="1">
            <a:spLocks noGrp="1"/>
          </p:cNvSpPr>
          <p:nvPr>
            <p:ph type="ctrTitle"/>
          </p:nvPr>
        </p:nvSpPr>
        <p:spPr>
          <a:xfrm>
            <a:off x="916962" y="543553"/>
            <a:ext cx="2303700" cy="10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/>
              <a:t>THANKS!</a:t>
            </a:r>
            <a:endParaRPr sz="2800" dirty="0"/>
          </a:p>
        </p:txBody>
      </p:sp>
      <p:sp>
        <p:nvSpPr>
          <p:cNvPr id="1841" name="Google Shape;1841;p46"/>
          <p:cNvSpPr/>
          <p:nvPr/>
        </p:nvSpPr>
        <p:spPr>
          <a:xfrm>
            <a:off x="5635526" y="3684111"/>
            <a:ext cx="238540" cy="164561"/>
          </a:xfrm>
          <a:custGeom>
            <a:avLst/>
            <a:gdLst/>
            <a:ahLst/>
            <a:cxnLst/>
            <a:rect l="l" t="t" r="r" b="b"/>
            <a:pathLst>
              <a:path w="39025" h="26922" extrusionOk="0">
                <a:moveTo>
                  <a:pt x="27350" y="0"/>
                </a:moveTo>
                <a:lnTo>
                  <a:pt x="27350" y="0"/>
                </a:lnTo>
                <a:cubicBezTo>
                  <a:pt x="26197" y="125"/>
                  <a:pt x="25134" y="638"/>
                  <a:pt x="24332" y="1395"/>
                </a:cubicBezTo>
                <a:lnTo>
                  <a:pt x="24332" y="1395"/>
                </a:lnTo>
                <a:cubicBezTo>
                  <a:pt x="24579" y="1133"/>
                  <a:pt x="24781" y="747"/>
                  <a:pt x="24781" y="261"/>
                </a:cubicBezTo>
                <a:lnTo>
                  <a:pt x="24781" y="261"/>
                </a:lnTo>
                <a:cubicBezTo>
                  <a:pt x="21951" y="2179"/>
                  <a:pt x="20163" y="6114"/>
                  <a:pt x="18700" y="9756"/>
                </a:cubicBezTo>
                <a:cubicBezTo>
                  <a:pt x="17594" y="8683"/>
                  <a:pt x="16651" y="7870"/>
                  <a:pt x="15838" y="7447"/>
                </a:cubicBezTo>
                <a:cubicBezTo>
                  <a:pt x="13269" y="6114"/>
                  <a:pt x="10407" y="4748"/>
                  <a:pt x="5822" y="2992"/>
                </a:cubicBezTo>
                <a:lnTo>
                  <a:pt x="5822" y="2992"/>
                </a:lnTo>
                <a:cubicBezTo>
                  <a:pt x="5692" y="4488"/>
                  <a:pt x="6505" y="6504"/>
                  <a:pt x="9074" y="7870"/>
                </a:cubicBezTo>
                <a:cubicBezTo>
                  <a:pt x="8521" y="7870"/>
                  <a:pt x="7578" y="8000"/>
                  <a:pt x="6765" y="8130"/>
                </a:cubicBezTo>
                <a:cubicBezTo>
                  <a:pt x="7025" y="9886"/>
                  <a:pt x="8131" y="11382"/>
                  <a:pt x="11090" y="12065"/>
                </a:cubicBezTo>
                <a:cubicBezTo>
                  <a:pt x="9757" y="12195"/>
                  <a:pt x="9074" y="12455"/>
                  <a:pt x="8391" y="13138"/>
                </a:cubicBezTo>
                <a:cubicBezTo>
                  <a:pt x="9015" y="14268"/>
                  <a:pt x="10320" y="15480"/>
                  <a:pt x="12602" y="15480"/>
                </a:cubicBezTo>
                <a:cubicBezTo>
                  <a:pt x="12816" y="15480"/>
                  <a:pt x="13038" y="15469"/>
                  <a:pt x="13269" y="15447"/>
                </a:cubicBezTo>
                <a:lnTo>
                  <a:pt x="13269" y="15447"/>
                </a:lnTo>
                <a:cubicBezTo>
                  <a:pt x="10330" y="16733"/>
                  <a:pt x="11829" y="18855"/>
                  <a:pt x="14050" y="18855"/>
                </a:cubicBezTo>
                <a:cubicBezTo>
                  <a:pt x="14188" y="18855"/>
                  <a:pt x="14329" y="18846"/>
                  <a:pt x="14472" y="18829"/>
                </a:cubicBezTo>
                <a:lnTo>
                  <a:pt x="14472" y="18829"/>
                </a:lnTo>
                <a:cubicBezTo>
                  <a:pt x="12352" y="20949"/>
                  <a:pt x="9610" y="21931"/>
                  <a:pt x="6946" y="21931"/>
                </a:cubicBezTo>
                <a:cubicBezTo>
                  <a:pt x="4337" y="21931"/>
                  <a:pt x="1803" y="20990"/>
                  <a:pt x="1" y="19252"/>
                </a:cubicBezTo>
                <a:lnTo>
                  <a:pt x="1" y="19252"/>
                </a:lnTo>
                <a:cubicBezTo>
                  <a:pt x="3943" y="24613"/>
                  <a:pt x="9785" y="26921"/>
                  <a:pt x="15554" y="26921"/>
                </a:cubicBezTo>
                <a:cubicBezTo>
                  <a:pt x="24064" y="26921"/>
                  <a:pt x="32416" y="21899"/>
                  <a:pt x="34276" y="14244"/>
                </a:cubicBezTo>
                <a:cubicBezTo>
                  <a:pt x="36715" y="14244"/>
                  <a:pt x="38049" y="13431"/>
                  <a:pt x="39024" y="12455"/>
                </a:cubicBezTo>
                <a:lnTo>
                  <a:pt x="39024" y="12455"/>
                </a:lnTo>
                <a:cubicBezTo>
                  <a:pt x="38637" y="12538"/>
                  <a:pt x="38195" y="12574"/>
                  <a:pt x="37736" y="12574"/>
                </a:cubicBezTo>
                <a:cubicBezTo>
                  <a:pt x="36575" y="12574"/>
                  <a:pt x="35306" y="12345"/>
                  <a:pt x="34537" y="12065"/>
                </a:cubicBezTo>
                <a:cubicBezTo>
                  <a:pt x="36715" y="11805"/>
                  <a:pt x="38211" y="10829"/>
                  <a:pt x="38732" y="9496"/>
                </a:cubicBezTo>
                <a:lnTo>
                  <a:pt x="38732" y="9496"/>
                </a:lnTo>
                <a:cubicBezTo>
                  <a:pt x="38222" y="9787"/>
                  <a:pt x="36737" y="10168"/>
                  <a:pt x="35462" y="10168"/>
                </a:cubicBezTo>
                <a:cubicBezTo>
                  <a:pt x="35026" y="10168"/>
                  <a:pt x="34616" y="10124"/>
                  <a:pt x="34276" y="10016"/>
                </a:cubicBezTo>
                <a:cubicBezTo>
                  <a:pt x="34146" y="9626"/>
                  <a:pt x="33984" y="9366"/>
                  <a:pt x="33984" y="9073"/>
                </a:cubicBezTo>
                <a:cubicBezTo>
                  <a:pt x="32954" y="5454"/>
                  <a:pt x="29680" y="2554"/>
                  <a:pt x="26171" y="2554"/>
                </a:cubicBezTo>
                <a:cubicBezTo>
                  <a:pt x="26022" y="2554"/>
                  <a:pt x="25873" y="2559"/>
                  <a:pt x="25724" y="2569"/>
                </a:cubicBezTo>
                <a:cubicBezTo>
                  <a:pt x="26016" y="2439"/>
                  <a:pt x="26277" y="2439"/>
                  <a:pt x="26667" y="2309"/>
                </a:cubicBezTo>
                <a:cubicBezTo>
                  <a:pt x="27090" y="2179"/>
                  <a:pt x="29398" y="1757"/>
                  <a:pt x="28976" y="944"/>
                </a:cubicBezTo>
                <a:cubicBezTo>
                  <a:pt x="28917" y="759"/>
                  <a:pt x="28724" y="687"/>
                  <a:pt x="28453" y="687"/>
                </a:cubicBezTo>
                <a:cubicBezTo>
                  <a:pt x="27531" y="687"/>
                  <a:pt x="25706" y="1526"/>
                  <a:pt x="25203" y="1626"/>
                </a:cubicBezTo>
                <a:cubicBezTo>
                  <a:pt x="26016" y="1366"/>
                  <a:pt x="27220" y="944"/>
                  <a:pt x="273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4" name="Google Shape;1844;p46"/>
          <p:cNvSpPr txBox="1">
            <a:spLocks noGrp="1"/>
          </p:cNvSpPr>
          <p:nvPr>
            <p:ph type="subTitle" idx="1"/>
          </p:nvPr>
        </p:nvSpPr>
        <p:spPr>
          <a:xfrm>
            <a:off x="6178875" y="3581401"/>
            <a:ext cx="2856300" cy="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dirty="0"/>
              <a:t>@bionic_sec</a:t>
            </a:r>
            <a:endParaRPr sz="1400" dirty="0"/>
          </a:p>
        </p:txBody>
      </p:sp>
      <p:sp>
        <p:nvSpPr>
          <p:cNvPr id="1845" name="Google Shape;1845;p46"/>
          <p:cNvSpPr txBox="1">
            <a:spLocks noGrp="1"/>
          </p:cNvSpPr>
          <p:nvPr>
            <p:ph type="subTitle" idx="1"/>
          </p:nvPr>
        </p:nvSpPr>
        <p:spPr>
          <a:xfrm>
            <a:off x="6178875" y="3881281"/>
            <a:ext cx="3105000" cy="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b</a:t>
            </a:r>
            <a:r>
              <a:rPr lang="es" sz="1400" dirty="0"/>
              <a:t>ioniccyber.com</a:t>
            </a:r>
            <a:endParaRPr sz="1400" dirty="0"/>
          </a:p>
        </p:txBody>
      </p:sp>
      <p:sp>
        <p:nvSpPr>
          <p:cNvPr id="1846" name="Google Shape;1846;p46"/>
          <p:cNvSpPr/>
          <p:nvPr/>
        </p:nvSpPr>
        <p:spPr>
          <a:xfrm rot="5400000">
            <a:off x="1223630" y="4249532"/>
            <a:ext cx="6696740" cy="423876"/>
          </a:xfrm>
          <a:custGeom>
            <a:avLst/>
            <a:gdLst/>
            <a:ahLst/>
            <a:cxnLst/>
            <a:rect l="l" t="t" r="r" b="b"/>
            <a:pathLst>
              <a:path w="107195" h="6785" extrusionOk="0">
                <a:moveTo>
                  <a:pt x="30398" y="0"/>
                </a:moveTo>
                <a:lnTo>
                  <a:pt x="27181" y="6727"/>
                </a:lnTo>
                <a:lnTo>
                  <a:pt x="0" y="6727"/>
                </a:lnTo>
                <a:lnTo>
                  <a:pt x="0" y="6784"/>
                </a:lnTo>
                <a:lnTo>
                  <a:pt x="27217" y="6784"/>
                </a:lnTo>
                <a:lnTo>
                  <a:pt x="30434" y="53"/>
                </a:lnTo>
                <a:lnTo>
                  <a:pt x="71874" y="53"/>
                </a:lnTo>
                <a:lnTo>
                  <a:pt x="75290" y="6771"/>
                </a:lnTo>
                <a:lnTo>
                  <a:pt x="75295" y="6784"/>
                </a:lnTo>
                <a:lnTo>
                  <a:pt x="107195" y="6784"/>
                </a:lnTo>
                <a:lnTo>
                  <a:pt x="107195" y="6727"/>
                </a:lnTo>
                <a:lnTo>
                  <a:pt x="75330" y="6727"/>
                </a:lnTo>
                <a:lnTo>
                  <a:pt x="71914" y="14"/>
                </a:lnTo>
                <a:lnTo>
                  <a:pt x="71905" y="0"/>
                </a:lnTo>
                <a:close/>
              </a:path>
            </a:pathLst>
          </a:custGeom>
          <a:solidFill>
            <a:srgbClr val="4DFFFF"/>
          </a:solidFill>
          <a:ln w="9525" cap="flat" cmpd="sng">
            <a:solidFill>
              <a:srgbClr val="11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7" name="Google Shape;1847;p46"/>
          <p:cNvSpPr/>
          <p:nvPr/>
        </p:nvSpPr>
        <p:spPr>
          <a:xfrm>
            <a:off x="3283627" y="1216161"/>
            <a:ext cx="582517" cy="344692"/>
          </a:xfrm>
          <a:custGeom>
            <a:avLst/>
            <a:gdLst/>
            <a:ahLst/>
            <a:cxnLst/>
            <a:rect l="l" t="t" r="r" b="b"/>
            <a:pathLst>
              <a:path w="12597" h="7454" extrusionOk="0">
                <a:moveTo>
                  <a:pt x="0" y="0"/>
                </a:moveTo>
                <a:lnTo>
                  <a:pt x="0" y="191"/>
                </a:lnTo>
                <a:lnTo>
                  <a:pt x="9287" y="191"/>
                </a:lnTo>
                <a:lnTo>
                  <a:pt x="12395" y="3310"/>
                </a:lnTo>
                <a:lnTo>
                  <a:pt x="12395" y="7453"/>
                </a:lnTo>
                <a:lnTo>
                  <a:pt x="12597" y="7453"/>
                </a:lnTo>
                <a:lnTo>
                  <a:pt x="12597" y="3227"/>
                </a:lnTo>
                <a:lnTo>
                  <a:pt x="9370" y="0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46"/>
          <p:cNvSpPr/>
          <p:nvPr/>
        </p:nvSpPr>
        <p:spPr>
          <a:xfrm flipH="1">
            <a:off x="3284202" y="3156913"/>
            <a:ext cx="583118" cy="344692"/>
          </a:xfrm>
          <a:custGeom>
            <a:avLst/>
            <a:gdLst/>
            <a:ahLst/>
            <a:cxnLst/>
            <a:rect l="l" t="t" r="r" b="b"/>
            <a:pathLst>
              <a:path w="12610" h="7454" extrusionOk="0">
                <a:moveTo>
                  <a:pt x="1" y="1"/>
                </a:moveTo>
                <a:lnTo>
                  <a:pt x="1" y="4215"/>
                </a:lnTo>
                <a:lnTo>
                  <a:pt x="3227" y="7454"/>
                </a:lnTo>
                <a:lnTo>
                  <a:pt x="12609" y="7454"/>
                </a:lnTo>
                <a:lnTo>
                  <a:pt x="12609" y="7251"/>
                </a:lnTo>
                <a:lnTo>
                  <a:pt x="3311" y="7251"/>
                </a:lnTo>
                <a:lnTo>
                  <a:pt x="203" y="4132"/>
                </a:lnTo>
                <a:lnTo>
                  <a:pt x="203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49" name="Google Shape;1849;p46"/>
          <p:cNvCxnSpPr/>
          <p:nvPr/>
        </p:nvCxnSpPr>
        <p:spPr>
          <a:xfrm rot="10800000">
            <a:off x="612588" y="1681671"/>
            <a:ext cx="0" cy="1369500"/>
          </a:xfrm>
          <a:prstGeom prst="straightConnector1">
            <a:avLst/>
          </a:prstGeom>
          <a:noFill/>
          <a:ln w="9525" cap="flat" cmpd="sng">
            <a:solidFill>
              <a:srgbClr val="11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0" name="Google Shape;1850;p46"/>
          <p:cNvSpPr/>
          <p:nvPr/>
        </p:nvSpPr>
        <p:spPr>
          <a:xfrm rot="-5400000">
            <a:off x="3856709" y="2295932"/>
            <a:ext cx="144800" cy="125911"/>
          </a:xfrm>
          <a:custGeom>
            <a:avLst/>
            <a:gdLst/>
            <a:ahLst/>
            <a:cxnLst/>
            <a:rect l="l" t="t" r="r" b="b"/>
            <a:pathLst>
              <a:path w="4561" h="3966" extrusionOk="0">
                <a:moveTo>
                  <a:pt x="0" y="1"/>
                </a:moveTo>
                <a:lnTo>
                  <a:pt x="2286" y="3965"/>
                </a:lnTo>
                <a:lnTo>
                  <a:pt x="4560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1" name="Google Shape;1851;p46"/>
          <p:cNvSpPr/>
          <p:nvPr/>
        </p:nvSpPr>
        <p:spPr>
          <a:xfrm rot="5400000">
            <a:off x="5094009" y="3703445"/>
            <a:ext cx="144800" cy="125911"/>
          </a:xfrm>
          <a:custGeom>
            <a:avLst/>
            <a:gdLst/>
            <a:ahLst/>
            <a:cxnLst/>
            <a:rect l="l" t="t" r="r" b="b"/>
            <a:pathLst>
              <a:path w="4561" h="3966" extrusionOk="0">
                <a:moveTo>
                  <a:pt x="0" y="1"/>
                </a:moveTo>
                <a:lnTo>
                  <a:pt x="2286" y="3965"/>
                </a:lnTo>
                <a:lnTo>
                  <a:pt x="4560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2" name="Google Shape;1852;p46"/>
          <p:cNvSpPr/>
          <p:nvPr/>
        </p:nvSpPr>
        <p:spPr>
          <a:xfrm>
            <a:off x="4314475" y="1026100"/>
            <a:ext cx="87000" cy="87000"/>
          </a:xfrm>
          <a:prstGeom prst="rect">
            <a:avLst/>
          </a:prstGeom>
          <a:noFill/>
          <a:ln w="9525" cap="flat" cmpd="sng">
            <a:solidFill>
              <a:srgbClr val="11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508;p53">
            <a:extLst>
              <a:ext uri="{FF2B5EF4-FFF2-40B4-BE49-F238E27FC236}">
                <a16:creationId xmlns:a16="http://schemas.microsoft.com/office/drawing/2014/main" id="{4D7E2921-D2AC-4297-9DA8-FFBC3216403C}"/>
              </a:ext>
            </a:extLst>
          </p:cNvPr>
          <p:cNvSpPr/>
          <p:nvPr/>
        </p:nvSpPr>
        <p:spPr>
          <a:xfrm>
            <a:off x="5642698" y="4004880"/>
            <a:ext cx="231368" cy="231320"/>
          </a:xfrm>
          <a:custGeom>
            <a:avLst/>
            <a:gdLst/>
            <a:ahLst/>
            <a:cxnLst/>
            <a:rect l="l" t="t" r="r" b="b"/>
            <a:pathLst>
              <a:path w="19329" h="19325" extrusionOk="0">
                <a:moveTo>
                  <a:pt x="9062" y="1229"/>
                </a:moveTo>
                <a:lnTo>
                  <a:pt x="9062" y="4539"/>
                </a:lnTo>
                <a:cubicBezTo>
                  <a:pt x="8470" y="4557"/>
                  <a:pt x="7885" y="4602"/>
                  <a:pt x="7311" y="4674"/>
                </a:cubicBezTo>
                <a:cubicBezTo>
                  <a:pt x="7223" y="4339"/>
                  <a:pt x="7036" y="4037"/>
                  <a:pt x="6773" y="3811"/>
                </a:cubicBezTo>
                <a:cubicBezTo>
                  <a:pt x="7392" y="2428"/>
                  <a:pt x="8211" y="1513"/>
                  <a:pt x="9062" y="1229"/>
                </a:cubicBezTo>
                <a:close/>
                <a:moveTo>
                  <a:pt x="10194" y="1226"/>
                </a:moveTo>
                <a:cubicBezTo>
                  <a:pt x="11278" y="1586"/>
                  <a:pt x="12272" y="2944"/>
                  <a:pt x="12912" y="4835"/>
                </a:cubicBezTo>
                <a:cubicBezTo>
                  <a:pt x="12015" y="4662"/>
                  <a:pt x="11106" y="4566"/>
                  <a:pt x="10194" y="4539"/>
                </a:cubicBezTo>
                <a:lnTo>
                  <a:pt x="10194" y="1226"/>
                </a:lnTo>
                <a:close/>
                <a:moveTo>
                  <a:pt x="5665" y="4530"/>
                </a:moveTo>
                <a:cubicBezTo>
                  <a:pt x="6170" y="4530"/>
                  <a:pt x="6423" y="5139"/>
                  <a:pt x="6067" y="5496"/>
                </a:cubicBezTo>
                <a:cubicBezTo>
                  <a:pt x="5950" y="5611"/>
                  <a:pt x="5808" y="5663"/>
                  <a:pt x="5669" y="5663"/>
                </a:cubicBezTo>
                <a:cubicBezTo>
                  <a:pt x="5378" y="5663"/>
                  <a:pt x="5101" y="5438"/>
                  <a:pt x="5101" y="5097"/>
                </a:cubicBezTo>
                <a:cubicBezTo>
                  <a:pt x="5101" y="4783"/>
                  <a:pt x="5351" y="4530"/>
                  <a:pt x="5665" y="4530"/>
                </a:cubicBezTo>
                <a:close/>
                <a:moveTo>
                  <a:pt x="6743" y="1643"/>
                </a:moveTo>
                <a:cubicBezTo>
                  <a:pt x="6363" y="2129"/>
                  <a:pt x="6019" y="2718"/>
                  <a:pt x="5717" y="3397"/>
                </a:cubicBezTo>
                <a:lnTo>
                  <a:pt x="5665" y="3397"/>
                </a:lnTo>
                <a:cubicBezTo>
                  <a:pt x="4578" y="3397"/>
                  <a:pt x="3769" y="4406"/>
                  <a:pt x="4008" y="5469"/>
                </a:cubicBezTo>
                <a:cubicBezTo>
                  <a:pt x="3075" y="5822"/>
                  <a:pt x="2277" y="6266"/>
                  <a:pt x="1646" y="6773"/>
                </a:cubicBezTo>
                <a:cubicBezTo>
                  <a:pt x="2507" y="4394"/>
                  <a:pt x="4373" y="2516"/>
                  <a:pt x="6743" y="1643"/>
                </a:cubicBezTo>
                <a:close/>
                <a:moveTo>
                  <a:pt x="12510" y="1631"/>
                </a:moveTo>
                <a:lnTo>
                  <a:pt x="12510" y="1631"/>
                </a:lnTo>
                <a:cubicBezTo>
                  <a:pt x="14926" y="2500"/>
                  <a:pt x="16828" y="4403"/>
                  <a:pt x="17698" y="6818"/>
                </a:cubicBezTo>
                <a:cubicBezTo>
                  <a:pt x="17269" y="6483"/>
                  <a:pt x="16810" y="6196"/>
                  <a:pt x="16327" y="5955"/>
                </a:cubicBezTo>
                <a:cubicBezTo>
                  <a:pt x="15645" y="5614"/>
                  <a:pt x="14932" y="5342"/>
                  <a:pt x="14195" y="5136"/>
                </a:cubicBezTo>
                <a:cubicBezTo>
                  <a:pt x="13933" y="4203"/>
                  <a:pt x="13585" y="3349"/>
                  <a:pt x="13169" y="2612"/>
                </a:cubicBezTo>
                <a:cubicBezTo>
                  <a:pt x="12975" y="2268"/>
                  <a:pt x="12755" y="1942"/>
                  <a:pt x="12510" y="1631"/>
                </a:cubicBezTo>
                <a:close/>
                <a:moveTo>
                  <a:pt x="4636" y="6444"/>
                </a:moveTo>
                <a:cubicBezTo>
                  <a:pt x="4684" y="6483"/>
                  <a:pt x="4738" y="6519"/>
                  <a:pt x="4793" y="6553"/>
                </a:cubicBezTo>
                <a:cubicBezTo>
                  <a:pt x="4651" y="7407"/>
                  <a:pt x="4566" y="8268"/>
                  <a:pt x="4542" y="9134"/>
                </a:cubicBezTo>
                <a:lnTo>
                  <a:pt x="1230" y="9134"/>
                </a:lnTo>
                <a:cubicBezTo>
                  <a:pt x="1568" y="8083"/>
                  <a:pt x="2821" y="7081"/>
                  <a:pt x="4636" y="6444"/>
                </a:cubicBezTo>
                <a:close/>
                <a:moveTo>
                  <a:pt x="9062" y="5674"/>
                </a:moveTo>
                <a:lnTo>
                  <a:pt x="9062" y="9134"/>
                </a:lnTo>
                <a:lnTo>
                  <a:pt x="5674" y="9134"/>
                </a:lnTo>
                <a:cubicBezTo>
                  <a:pt x="5698" y="8343"/>
                  <a:pt x="5774" y="7558"/>
                  <a:pt x="5904" y="6776"/>
                </a:cubicBezTo>
                <a:lnTo>
                  <a:pt x="5904" y="6779"/>
                </a:lnTo>
                <a:cubicBezTo>
                  <a:pt x="6462" y="6698"/>
                  <a:pt x="6949" y="6344"/>
                  <a:pt x="7196" y="5834"/>
                </a:cubicBezTo>
                <a:cubicBezTo>
                  <a:pt x="7815" y="5746"/>
                  <a:pt x="8437" y="5692"/>
                  <a:pt x="9062" y="5674"/>
                </a:cubicBezTo>
                <a:close/>
                <a:moveTo>
                  <a:pt x="10194" y="5671"/>
                </a:moveTo>
                <a:cubicBezTo>
                  <a:pt x="11227" y="5701"/>
                  <a:pt x="12257" y="5834"/>
                  <a:pt x="13265" y="6063"/>
                </a:cubicBezTo>
                <a:cubicBezTo>
                  <a:pt x="13422" y="6743"/>
                  <a:pt x="13534" y="7431"/>
                  <a:pt x="13597" y="8126"/>
                </a:cubicBezTo>
                <a:cubicBezTo>
                  <a:pt x="13144" y="8310"/>
                  <a:pt x="12794" y="8675"/>
                  <a:pt x="12631" y="9134"/>
                </a:cubicBezTo>
                <a:lnTo>
                  <a:pt x="10194" y="9134"/>
                </a:lnTo>
                <a:lnTo>
                  <a:pt x="10194" y="5671"/>
                </a:lnTo>
                <a:close/>
                <a:moveTo>
                  <a:pt x="14497" y="6417"/>
                </a:moveTo>
                <a:cubicBezTo>
                  <a:pt x="14950" y="6571"/>
                  <a:pt x="15391" y="6752"/>
                  <a:pt x="15817" y="6966"/>
                </a:cubicBezTo>
                <a:cubicBezTo>
                  <a:pt x="17037" y="7585"/>
                  <a:pt x="17837" y="8352"/>
                  <a:pt x="18099" y="9137"/>
                </a:cubicBezTo>
                <a:lnTo>
                  <a:pt x="15835" y="9134"/>
                </a:lnTo>
                <a:cubicBezTo>
                  <a:pt x="15654" y="8627"/>
                  <a:pt x="15243" y="8234"/>
                  <a:pt x="14730" y="8077"/>
                </a:cubicBezTo>
                <a:cubicBezTo>
                  <a:pt x="14678" y="7519"/>
                  <a:pt x="14603" y="6966"/>
                  <a:pt x="14497" y="6417"/>
                </a:cubicBezTo>
                <a:close/>
                <a:moveTo>
                  <a:pt x="14241" y="9137"/>
                </a:moveTo>
                <a:cubicBezTo>
                  <a:pt x="14555" y="9137"/>
                  <a:pt x="14808" y="9391"/>
                  <a:pt x="14808" y="9702"/>
                </a:cubicBezTo>
                <a:cubicBezTo>
                  <a:pt x="14808" y="10016"/>
                  <a:pt x="14555" y="10270"/>
                  <a:pt x="14241" y="10270"/>
                </a:cubicBezTo>
                <a:lnTo>
                  <a:pt x="14241" y="10267"/>
                </a:lnTo>
                <a:lnTo>
                  <a:pt x="14204" y="10267"/>
                </a:lnTo>
                <a:cubicBezTo>
                  <a:pt x="13902" y="10251"/>
                  <a:pt x="13667" y="10004"/>
                  <a:pt x="13667" y="9702"/>
                </a:cubicBezTo>
                <a:cubicBezTo>
                  <a:pt x="13667" y="9403"/>
                  <a:pt x="13899" y="9155"/>
                  <a:pt x="14195" y="9137"/>
                </a:cubicBezTo>
                <a:close/>
                <a:moveTo>
                  <a:pt x="18099" y="10270"/>
                </a:moveTo>
                <a:cubicBezTo>
                  <a:pt x="17861" y="10967"/>
                  <a:pt x="17194" y="11643"/>
                  <a:pt x="16161" y="12217"/>
                </a:cubicBezTo>
                <a:cubicBezTo>
                  <a:pt x="15632" y="12504"/>
                  <a:pt x="15080" y="12742"/>
                  <a:pt x="14506" y="12930"/>
                </a:cubicBezTo>
                <a:cubicBezTo>
                  <a:pt x="14606" y="12407"/>
                  <a:pt x="14678" y="11873"/>
                  <a:pt x="14730" y="11323"/>
                </a:cubicBezTo>
                <a:lnTo>
                  <a:pt x="14730" y="11326"/>
                </a:lnTo>
                <a:cubicBezTo>
                  <a:pt x="15243" y="11166"/>
                  <a:pt x="15654" y="10774"/>
                  <a:pt x="15835" y="10270"/>
                </a:cubicBezTo>
                <a:close/>
                <a:moveTo>
                  <a:pt x="4542" y="10267"/>
                </a:moveTo>
                <a:cubicBezTo>
                  <a:pt x="4566" y="11163"/>
                  <a:pt x="4660" y="12060"/>
                  <a:pt x="4820" y="12945"/>
                </a:cubicBezTo>
                <a:cubicBezTo>
                  <a:pt x="2927" y="12320"/>
                  <a:pt x="1583" y="11351"/>
                  <a:pt x="1230" y="10267"/>
                </a:cubicBezTo>
                <a:close/>
                <a:moveTo>
                  <a:pt x="9062" y="10267"/>
                </a:moveTo>
                <a:lnTo>
                  <a:pt x="9062" y="12628"/>
                </a:lnTo>
                <a:cubicBezTo>
                  <a:pt x="8603" y="12791"/>
                  <a:pt x="8238" y="13141"/>
                  <a:pt x="8054" y="13594"/>
                </a:cubicBezTo>
                <a:cubicBezTo>
                  <a:pt x="7377" y="13534"/>
                  <a:pt x="6707" y="13428"/>
                  <a:pt x="6046" y="13280"/>
                </a:cubicBezTo>
                <a:cubicBezTo>
                  <a:pt x="5828" y="12290"/>
                  <a:pt x="5702" y="11281"/>
                  <a:pt x="5674" y="10267"/>
                </a:cubicBezTo>
                <a:close/>
                <a:moveTo>
                  <a:pt x="12631" y="10267"/>
                </a:moveTo>
                <a:cubicBezTo>
                  <a:pt x="12794" y="10725"/>
                  <a:pt x="13144" y="11091"/>
                  <a:pt x="13597" y="11275"/>
                </a:cubicBezTo>
                <a:cubicBezTo>
                  <a:pt x="13534" y="11945"/>
                  <a:pt x="13431" y="12613"/>
                  <a:pt x="13280" y="13268"/>
                </a:cubicBezTo>
                <a:cubicBezTo>
                  <a:pt x="12595" y="13422"/>
                  <a:pt x="11900" y="13531"/>
                  <a:pt x="11203" y="13594"/>
                </a:cubicBezTo>
                <a:cubicBezTo>
                  <a:pt x="11019" y="13141"/>
                  <a:pt x="10653" y="12791"/>
                  <a:pt x="10194" y="12628"/>
                </a:cubicBezTo>
                <a:lnTo>
                  <a:pt x="10194" y="10267"/>
                </a:lnTo>
                <a:close/>
                <a:moveTo>
                  <a:pt x="9627" y="13678"/>
                </a:moveTo>
                <a:cubicBezTo>
                  <a:pt x="9923" y="13678"/>
                  <a:pt x="10170" y="13905"/>
                  <a:pt x="10191" y="14201"/>
                </a:cubicBezTo>
                <a:lnTo>
                  <a:pt x="10191" y="14231"/>
                </a:lnTo>
                <a:cubicBezTo>
                  <a:pt x="10191" y="14231"/>
                  <a:pt x="10191" y="14234"/>
                  <a:pt x="10191" y="14237"/>
                </a:cubicBezTo>
                <a:cubicBezTo>
                  <a:pt x="10188" y="14545"/>
                  <a:pt x="9938" y="14793"/>
                  <a:pt x="9630" y="14796"/>
                </a:cubicBezTo>
                <a:cubicBezTo>
                  <a:pt x="9319" y="14796"/>
                  <a:pt x="9065" y="14545"/>
                  <a:pt x="9062" y="14237"/>
                </a:cubicBezTo>
                <a:lnTo>
                  <a:pt x="9062" y="14231"/>
                </a:lnTo>
                <a:lnTo>
                  <a:pt x="9062" y="14201"/>
                </a:lnTo>
                <a:cubicBezTo>
                  <a:pt x="9083" y="13905"/>
                  <a:pt x="9331" y="13678"/>
                  <a:pt x="9627" y="13678"/>
                </a:cubicBezTo>
                <a:close/>
                <a:moveTo>
                  <a:pt x="1640" y="12579"/>
                </a:moveTo>
                <a:lnTo>
                  <a:pt x="1640" y="12579"/>
                </a:lnTo>
                <a:cubicBezTo>
                  <a:pt x="1936" y="12812"/>
                  <a:pt x="2250" y="13020"/>
                  <a:pt x="2579" y="13204"/>
                </a:cubicBezTo>
                <a:cubicBezTo>
                  <a:pt x="3313" y="13615"/>
                  <a:pt x="4168" y="13953"/>
                  <a:pt x="5110" y="14213"/>
                </a:cubicBezTo>
                <a:cubicBezTo>
                  <a:pt x="5496" y="15620"/>
                  <a:pt x="6061" y="16813"/>
                  <a:pt x="6752" y="17691"/>
                </a:cubicBezTo>
                <a:cubicBezTo>
                  <a:pt x="4373" y="16828"/>
                  <a:pt x="2501" y="14956"/>
                  <a:pt x="1640" y="12579"/>
                </a:cubicBezTo>
                <a:close/>
                <a:moveTo>
                  <a:pt x="17698" y="12555"/>
                </a:moveTo>
                <a:cubicBezTo>
                  <a:pt x="16837" y="14938"/>
                  <a:pt x="14932" y="16831"/>
                  <a:pt x="12535" y="17691"/>
                </a:cubicBezTo>
                <a:cubicBezTo>
                  <a:pt x="12770" y="17395"/>
                  <a:pt x="12981" y="17081"/>
                  <a:pt x="13169" y="16752"/>
                </a:cubicBezTo>
                <a:cubicBezTo>
                  <a:pt x="13594" y="16013"/>
                  <a:pt x="13945" y="15149"/>
                  <a:pt x="14213" y="14201"/>
                </a:cubicBezTo>
                <a:cubicBezTo>
                  <a:pt x="15140" y="13944"/>
                  <a:pt x="15986" y="13609"/>
                  <a:pt x="16713" y="13204"/>
                </a:cubicBezTo>
                <a:cubicBezTo>
                  <a:pt x="17058" y="13014"/>
                  <a:pt x="17387" y="12797"/>
                  <a:pt x="17698" y="12555"/>
                </a:cubicBezTo>
                <a:close/>
                <a:moveTo>
                  <a:pt x="6381" y="14503"/>
                </a:moveTo>
                <a:cubicBezTo>
                  <a:pt x="6906" y="14602"/>
                  <a:pt x="7450" y="14678"/>
                  <a:pt x="8005" y="14726"/>
                </a:cubicBezTo>
                <a:cubicBezTo>
                  <a:pt x="8162" y="15240"/>
                  <a:pt x="8555" y="15650"/>
                  <a:pt x="9062" y="15831"/>
                </a:cubicBezTo>
                <a:lnTo>
                  <a:pt x="9062" y="18096"/>
                </a:lnTo>
                <a:cubicBezTo>
                  <a:pt x="8286" y="17833"/>
                  <a:pt x="7531" y="17048"/>
                  <a:pt x="6933" y="15853"/>
                </a:cubicBezTo>
                <a:cubicBezTo>
                  <a:pt x="6716" y="15415"/>
                  <a:pt x="6532" y="14965"/>
                  <a:pt x="6381" y="14503"/>
                </a:cubicBezTo>
                <a:close/>
                <a:moveTo>
                  <a:pt x="12933" y="14497"/>
                </a:moveTo>
                <a:cubicBezTo>
                  <a:pt x="12740" y="15083"/>
                  <a:pt x="12486" y="15650"/>
                  <a:pt x="12184" y="16188"/>
                </a:cubicBezTo>
                <a:cubicBezTo>
                  <a:pt x="11595" y="17211"/>
                  <a:pt x="10904" y="17869"/>
                  <a:pt x="10194" y="18099"/>
                </a:cubicBezTo>
                <a:lnTo>
                  <a:pt x="10194" y="15831"/>
                </a:lnTo>
                <a:cubicBezTo>
                  <a:pt x="10702" y="15650"/>
                  <a:pt x="11094" y="15240"/>
                  <a:pt x="11251" y="14726"/>
                </a:cubicBezTo>
                <a:cubicBezTo>
                  <a:pt x="11828" y="14675"/>
                  <a:pt x="12390" y="14596"/>
                  <a:pt x="12933" y="14497"/>
                </a:cubicBezTo>
                <a:close/>
                <a:moveTo>
                  <a:pt x="9630" y="0"/>
                </a:moveTo>
                <a:cubicBezTo>
                  <a:pt x="7063" y="0"/>
                  <a:pt x="4645" y="1015"/>
                  <a:pt x="2821" y="2860"/>
                </a:cubicBezTo>
                <a:cubicBezTo>
                  <a:pt x="1012" y="4678"/>
                  <a:pt x="1" y="7138"/>
                  <a:pt x="4" y="9702"/>
                </a:cubicBezTo>
                <a:cubicBezTo>
                  <a:pt x="4" y="15016"/>
                  <a:pt x="4313" y="19325"/>
                  <a:pt x="9630" y="19325"/>
                </a:cubicBezTo>
                <a:cubicBezTo>
                  <a:pt x="9634" y="19325"/>
                  <a:pt x="9637" y="19325"/>
                  <a:pt x="9641" y="19325"/>
                </a:cubicBezTo>
                <a:cubicBezTo>
                  <a:pt x="12198" y="19325"/>
                  <a:pt x="14654" y="18314"/>
                  <a:pt x="16469" y="16508"/>
                </a:cubicBezTo>
                <a:cubicBezTo>
                  <a:pt x="18314" y="14687"/>
                  <a:pt x="19328" y="12268"/>
                  <a:pt x="19328" y="9702"/>
                </a:cubicBezTo>
                <a:cubicBezTo>
                  <a:pt x="19328" y="8407"/>
                  <a:pt x="19069" y="7129"/>
                  <a:pt x="18558" y="5940"/>
                </a:cubicBezTo>
                <a:cubicBezTo>
                  <a:pt x="18066" y="4789"/>
                  <a:pt x="17360" y="3741"/>
                  <a:pt x="16472" y="2857"/>
                </a:cubicBezTo>
                <a:cubicBezTo>
                  <a:pt x="15587" y="1969"/>
                  <a:pt x="14539" y="1263"/>
                  <a:pt x="13389" y="770"/>
                </a:cubicBezTo>
                <a:cubicBezTo>
                  <a:pt x="12199" y="260"/>
                  <a:pt x="10922" y="0"/>
                  <a:pt x="96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5" name="Google Shape;498;p23">
            <a:extLst>
              <a:ext uri="{FF2B5EF4-FFF2-40B4-BE49-F238E27FC236}">
                <a16:creationId xmlns:a16="http://schemas.microsoft.com/office/drawing/2014/main" id="{2EB3C752-330C-4B51-8D34-D432DCBEFB99}"/>
              </a:ext>
            </a:extLst>
          </p:cNvPr>
          <p:cNvSpPr txBox="1">
            <a:spLocks/>
          </p:cNvSpPr>
          <p:nvPr/>
        </p:nvSpPr>
        <p:spPr>
          <a:xfrm>
            <a:off x="7716543" y="4724321"/>
            <a:ext cx="1407713" cy="34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None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pPr marL="0" indent="0" algn="r"/>
            <a:r>
              <a:rPr lang="de-DE" sz="1050" dirty="0">
                <a:solidFill>
                  <a:srgbClr val="F3F3F3"/>
                </a:solidFill>
              </a:rPr>
              <a:t>@markaorlando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47"/>
          <p:cNvSpPr txBox="1">
            <a:spLocks noGrp="1"/>
          </p:cNvSpPr>
          <p:nvPr>
            <p:ph type="body" idx="1"/>
          </p:nvPr>
        </p:nvSpPr>
        <p:spPr>
          <a:xfrm>
            <a:off x="1139994" y="2134800"/>
            <a:ext cx="2949600" cy="1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241300" lvl="0" indent="-203200" algn="l" rtl="0">
              <a:spcBef>
                <a:spcPts val="300"/>
              </a:spcBef>
              <a:spcAft>
                <a:spcPts val="0"/>
              </a:spcAft>
              <a:buClr>
                <a:srgbClr val="11FFFF"/>
              </a:buClr>
              <a:buSzPts val="1200"/>
              <a:buFont typeface="Roboto Slab Regular"/>
              <a:buChar char="◂"/>
            </a:pPr>
            <a:r>
              <a:rPr lang="es" dirty="0"/>
              <a:t>Presentation template by </a:t>
            </a:r>
            <a:r>
              <a:rPr lang="es" dirty="0">
                <a:highlight>
                  <a:srgbClr val="00387E"/>
                </a:highlight>
                <a:uFill>
                  <a:noFill/>
                </a:uFill>
                <a:hlinkClick r:id="rId3"/>
              </a:rPr>
              <a:t>Slidesgo</a:t>
            </a:r>
            <a:endParaRPr dirty="0">
              <a:highlight>
                <a:srgbClr val="00387E"/>
              </a:highlight>
            </a:endParaRPr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Clr>
                <a:srgbClr val="11FFFF"/>
              </a:buClr>
              <a:buSzPts val="1200"/>
              <a:buFont typeface="Roboto Slab Regular"/>
              <a:buChar char="◂"/>
            </a:pPr>
            <a:r>
              <a:rPr lang="es" dirty="0"/>
              <a:t>Icons by </a:t>
            </a:r>
            <a:r>
              <a:rPr lang="es" dirty="0">
                <a:highlight>
                  <a:srgbClr val="00387E"/>
                </a:highlight>
                <a:uFill>
                  <a:noFill/>
                </a:uFill>
                <a:hlinkClick r:id="rId4"/>
              </a:rPr>
              <a:t>Flaticon</a:t>
            </a:r>
            <a:endParaRPr dirty="0">
              <a:highlight>
                <a:srgbClr val="00387E"/>
              </a:highlight>
            </a:endParaRPr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Clr>
                <a:srgbClr val="11FFFF"/>
              </a:buClr>
              <a:buSzPts val="1200"/>
              <a:buFont typeface="Roboto Slab Regular"/>
              <a:buChar char="◂"/>
            </a:pPr>
            <a:r>
              <a:rPr lang="es" dirty="0"/>
              <a:t>Infographics by </a:t>
            </a:r>
            <a:r>
              <a:rPr lang="es" dirty="0">
                <a:highlight>
                  <a:srgbClr val="00387E"/>
                </a:highlight>
                <a:uFill>
                  <a:noFill/>
                </a:uFill>
                <a:hlinkClick r:id="rId5"/>
              </a:rPr>
              <a:t>Freepik</a:t>
            </a:r>
            <a:endParaRPr dirty="0">
              <a:highlight>
                <a:srgbClr val="00387E"/>
              </a:highlight>
            </a:endParaRPr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Clr>
                <a:srgbClr val="11FFFF"/>
              </a:buClr>
              <a:buSzPts val="1200"/>
              <a:buFont typeface="Roboto Slab Regular"/>
              <a:buChar char="◂"/>
            </a:pPr>
            <a:r>
              <a:rPr lang="es" dirty="0"/>
              <a:t>Author introduction slide photo created by Freepik</a:t>
            </a:r>
            <a:endParaRPr dirty="0"/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Clr>
                <a:srgbClr val="11FFFF"/>
              </a:buClr>
              <a:buSzPts val="1200"/>
              <a:buFont typeface="Roboto Slab Regular"/>
              <a:buChar char="◂"/>
            </a:pPr>
            <a:r>
              <a:rPr lang="es" dirty="0"/>
              <a:t>Text &amp; Image slide photo created by Freepik.com</a:t>
            </a:r>
            <a:endParaRPr dirty="0"/>
          </a:p>
        </p:txBody>
      </p:sp>
      <p:sp>
        <p:nvSpPr>
          <p:cNvPr id="1858" name="Google Shape;1858;p47"/>
          <p:cNvSpPr/>
          <p:nvPr/>
        </p:nvSpPr>
        <p:spPr>
          <a:xfrm rot="5400000">
            <a:off x="1223630" y="36582"/>
            <a:ext cx="6696740" cy="423876"/>
          </a:xfrm>
          <a:custGeom>
            <a:avLst/>
            <a:gdLst/>
            <a:ahLst/>
            <a:cxnLst/>
            <a:rect l="l" t="t" r="r" b="b"/>
            <a:pathLst>
              <a:path w="107195" h="6785" extrusionOk="0">
                <a:moveTo>
                  <a:pt x="30398" y="0"/>
                </a:moveTo>
                <a:lnTo>
                  <a:pt x="27181" y="6727"/>
                </a:lnTo>
                <a:lnTo>
                  <a:pt x="0" y="6727"/>
                </a:lnTo>
                <a:lnTo>
                  <a:pt x="0" y="6784"/>
                </a:lnTo>
                <a:lnTo>
                  <a:pt x="27217" y="6784"/>
                </a:lnTo>
                <a:lnTo>
                  <a:pt x="30434" y="53"/>
                </a:lnTo>
                <a:lnTo>
                  <a:pt x="71874" y="53"/>
                </a:lnTo>
                <a:lnTo>
                  <a:pt x="75290" y="6771"/>
                </a:lnTo>
                <a:lnTo>
                  <a:pt x="75295" y="6784"/>
                </a:lnTo>
                <a:lnTo>
                  <a:pt x="107195" y="6784"/>
                </a:lnTo>
                <a:lnTo>
                  <a:pt x="107195" y="6727"/>
                </a:lnTo>
                <a:lnTo>
                  <a:pt x="75330" y="6727"/>
                </a:lnTo>
                <a:lnTo>
                  <a:pt x="71914" y="14"/>
                </a:lnTo>
                <a:lnTo>
                  <a:pt x="71905" y="0"/>
                </a:lnTo>
                <a:close/>
              </a:path>
            </a:pathLst>
          </a:custGeom>
          <a:solidFill>
            <a:srgbClr val="4DFFFF"/>
          </a:solidFill>
          <a:ln w="9525" cap="flat" cmpd="sng">
            <a:solidFill>
              <a:srgbClr val="11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47"/>
          <p:cNvSpPr txBox="1">
            <a:spLocks noGrp="1"/>
          </p:cNvSpPr>
          <p:nvPr>
            <p:ph type="ctrTitle"/>
          </p:nvPr>
        </p:nvSpPr>
        <p:spPr>
          <a:xfrm>
            <a:off x="6029025" y="322800"/>
            <a:ext cx="2303700" cy="10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CREDITS</a:t>
            </a:r>
            <a:endParaRPr/>
          </a:p>
        </p:txBody>
      </p:sp>
      <p:sp>
        <p:nvSpPr>
          <p:cNvPr id="1860" name="Google Shape;1860;p47"/>
          <p:cNvSpPr/>
          <p:nvPr/>
        </p:nvSpPr>
        <p:spPr>
          <a:xfrm>
            <a:off x="4317650" y="3596900"/>
            <a:ext cx="87000" cy="87000"/>
          </a:xfrm>
          <a:prstGeom prst="rect">
            <a:avLst/>
          </a:prstGeom>
          <a:noFill/>
          <a:ln w="9525" cap="flat" cmpd="sng">
            <a:solidFill>
              <a:srgbClr val="11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6"/>
          <p:cNvSpPr txBox="1">
            <a:spLocks noGrp="1"/>
          </p:cNvSpPr>
          <p:nvPr>
            <p:ph type="ctrTitle"/>
          </p:nvPr>
        </p:nvSpPr>
        <p:spPr>
          <a:xfrm>
            <a:off x="286870" y="2049807"/>
            <a:ext cx="3107033" cy="10438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>
                <a:solidFill>
                  <a:srgbClr val="F3F3F3"/>
                </a:solidFill>
              </a:rPr>
              <a:t>WHY ME?</a:t>
            </a:r>
            <a:endParaRPr sz="4800" dirty="0">
              <a:solidFill>
                <a:srgbClr val="F3F3F3"/>
              </a:solidFill>
            </a:endParaRPr>
          </a:p>
        </p:txBody>
      </p:sp>
      <p:sp>
        <p:nvSpPr>
          <p:cNvPr id="533" name="Google Shape;533;p26"/>
          <p:cNvSpPr txBox="1">
            <a:spLocks noGrp="1"/>
          </p:cNvSpPr>
          <p:nvPr>
            <p:ph type="subTitle" idx="1"/>
          </p:nvPr>
        </p:nvSpPr>
        <p:spPr>
          <a:xfrm>
            <a:off x="3260558" y="1679550"/>
            <a:ext cx="5596572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3F3F3"/>
                </a:solidFill>
              </a:rPr>
              <a:t>19 years in security operations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3F3F3"/>
                </a:solidFill>
              </a:rPr>
              <a:t>Co-founder, Bionic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3F3F3"/>
                </a:solidFill>
              </a:rPr>
              <a:t>White House, DoE, Raytheon, MSSP, MDR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3F3F3"/>
                </a:solidFill>
              </a:rPr>
              <a:t>SANS SEC450 (Blue Team Fundamentals) Instructor</a:t>
            </a:r>
          </a:p>
        </p:txBody>
      </p:sp>
      <p:sp>
        <p:nvSpPr>
          <p:cNvPr id="3" name="Google Shape;498;p23">
            <a:extLst>
              <a:ext uri="{FF2B5EF4-FFF2-40B4-BE49-F238E27FC236}">
                <a16:creationId xmlns:a16="http://schemas.microsoft.com/office/drawing/2014/main" id="{81D1EBBE-77A4-4C97-A2E7-A88935CE676B}"/>
              </a:ext>
            </a:extLst>
          </p:cNvPr>
          <p:cNvSpPr txBox="1">
            <a:spLocks/>
          </p:cNvSpPr>
          <p:nvPr/>
        </p:nvSpPr>
        <p:spPr>
          <a:xfrm>
            <a:off x="7716543" y="4724321"/>
            <a:ext cx="1407713" cy="34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None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pPr marL="0" indent="0" algn="r"/>
            <a:r>
              <a:rPr lang="de-DE" sz="1050" dirty="0">
                <a:solidFill>
                  <a:srgbClr val="F3F3F3"/>
                </a:solidFill>
              </a:rPr>
              <a:t>@markaorlando</a:t>
            </a:r>
          </a:p>
        </p:txBody>
      </p:sp>
    </p:spTree>
    <p:extLst>
      <p:ext uri="{BB962C8B-B14F-4D97-AF65-F5344CB8AC3E}">
        <p14:creationId xmlns:p14="http://schemas.microsoft.com/office/powerpoint/2010/main" val="122760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6"/>
          <p:cNvSpPr txBox="1">
            <a:spLocks noGrp="1"/>
          </p:cNvSpPr>
          <p:nvPr>
            <p:ph type="ctrTitle"/>
          </p:nvPr>
        </p:nvSpPr>
        <p:spPr>
          <a:xfrm>
            <a:off x="368971" y="2049807"/>
            <a:ext cx="3107033" cy="10438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>
                <a:solidFill>
                  <a:srgbClr val="F3F3F3"/>
                </a:solidFill>
              </a:rPr>
              <a:t>WHY THIS TALK?</a:t>
            </a:r>
            <a:endParaRPr sz="4800" dirty="0">
              <a:solidFill>
                <a:srgbClr val="F3F3F3"/>
              </a:solidFill>
            </a:endParaRPr>
          </a:p>
        </p:txBody>
      </p:sp>
      <p:sp>
        <p:nvSpPr>
          <p:cNvPr id="533" name="Google Shape;533;p26"/>
          <p:cNvSpPr txBox="1">
            <a:spLocks noGrp="1"/>
          </p:cNvSpPr>
          <p:nvPr>
            <p:ph type="subTitle" idx="1"/>
          </p:nvPr>
        </p:nvSpPr>
        <p:spPr>
          <a:xfrm>
            <a:off x="3716635" y="1655166"/>
            <a:ext cx="5149459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3F3F3"/>
                </a:solidFill>
              </a:rPr>
              <a:t>Lots of investment in sec ops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3F3F3"/>
                </a:solidFill>
              </a:rPr>
              <a:t>We are still failing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3F3F3"/>
                </a:solidFill>
              </a:rPr>
              <a:t>Mindset shift is needed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3F3F3"/>
                </a:solidFill>
              </a:rPr>
              <a:t>You can do a lot with a little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3F3F3"/>
                </a:solidFill>
              </a:rPr>
              <a:t>We focus a LOT on the technical but often miss other stuff</a:t>
            </a:r>
          </a:p>
        </p:txBody>
      </p:sp>
      <p:sp>
        <p:nvSpPr>
          <p:cNvPr id="2" name="Google Shape;498;p23">
            <a:extLst>
              <a:ext uri="{FF2B5EF4-FFF2-40B4-BE49-F238E27FC236}">
                <a16:creationId xmlns:a16="http://schemas.microsoft.com/office/drawing/2014/main" id="{D56C42AD-0383-4816-A79E-67020AC339DA}"/>
              </a:ext>
            </a:extLst>
          </p:cNvPr>
          <p:cNvSpPr txBox="1">
            <a:spLocks/>
          </p:cNvSpPr>
          <p:nvPr/>
        </p:nvSpPr>
        <p:spPr>
          <a:xfrm>
            <a:off x="7716543" y="4724321"/>
            <a:ext cx="1407713" cy="34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None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pPr marL="0" indent="0" algn="r"/>
            <a:r>
              <a:rPr lang="de-DE" sz="1050" dirty="0">
                <a:solidFill>
                  <a:srgbClr val="F3F3F3"/>
                </a:solidFill>
              </a:rPr>
              <a:t>@markaorlando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1"/>
          <p:cNvSpPr txBox="1">
            <a:spLocks noGrp="1"/>
          </p:cNvSpPr>
          <p:nvPr>
            <p:ph type="ctrTitle"/>
          </p:nvPr>
        </p:nvSpPr>
        <p:spPr>
          <a:xfrm>
            <a:off x="1436262" y="156355"/>
            <a:ext cx="6113929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>
                <a:solidFill>
                  <a:srgbClr val="F3F3F3"/>
                </a:solidFill>
              </a:rPr>
              <a:t>BLUE TEAM CHALLENGES</a:t>
            </a:r>
            <a:endParaRPr sz="4800" dirty="0">
              <a:solidFill>
                <a:srgbClr val="F3F3F3"/>
              </a:solidFill>
            </a:endParaRPr>
          </a:p>
        </p:txBody>
      </p:sp>
      <p:pic>
        <p:nvPicPr>
          <p:cNvPr id="668" name="Google Shape;668;p31"/>
          <p:cNvPicPr preferRelativeResize="0"/>
          <p:nvPr/>
        </p:nvPicPr>
        <p:blipFill rotWithShape="1">
          <a:blip r:embed="rId4">
            <a:alphaModFix/>
          </a:blip>
          <a:srcRect l="5927" t="2783" r="2177" b="2555"/>
          <a:stretch/>
        </p:blipFill>
        <p:spPr>
          <a:xfrm>
            <a:off x="2981325" y="1045675"/>
            <a:ext cx="3324224" cy="3420649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31"/>
          <p:cNvSpPr txBox="1">
            <a:spLocks noGrp="1"/>
          </p:cNvSpPr>
          <p:nvPr>
            <p:ph type="ctrTitle" idx="7"/>
          </p:nvPr>
        </p:nvSpPr>
        <p:spPr>
          <a:xfrm>
            <a:off x="504913" y="125770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LACK OF BUSINESS ALIGNMENT</a:t>
            </a:r>
            <a:endParaRPr sz="24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70" name="Google Shape;670;p31"/>
          <p:cNvSpPr txBox="1">
            <a:spLocks noGrp="1"/>
          </p:cNvSpPr>
          <p:nvPr>
            <p:ph type="subTitle" idx="8"/>
          </p:nvPr>
        </p:nvSpPr>
        <p:spPr>
          <a:xfrm>
            <a:off x="107551" y="1655725"/>
            <a:ext cx="2278662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F3F3F3"/>
                </a:solidFill>
              </a:rPr>
              <a:t>Security team operates in a vacuum, or according to generic “best practices”</a:t>
            </a:r>
            <a:endParaRPr sz="1200" dirty="0">
              <a:solidFill>
                <a:srgbClr val="F3F3F3"/>
              </a:solidFill>
            </a:endParaRPr>
          </a:p>
        </p:txBody>
      </p:sp>
      <p:sp>
        <p:nvSpPr>
          <p:cNvPr id="671" name="Google Shape;671;p31"/>
          <p:cNvSpPr txBox="1">
            <a:spLocks noGrp="1"/>
          </p:cNvSpPr>
          <p:nvPr>
            <p:ph type="subTitle" idx="1"/>
          </p:nvPr>
        </p:nvSpPr>
        <p:spPr>
          <a:xfrm>
            <a:off x="253213" y="3494445"/>
            <a:ext cx="2133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F3F3F3"/>
                </a:solidFill>
              </a:rPr>
              <a:t>Too much or not enough</a:t>
            </a:r>
            <a:endParaRPr sz="1200" dirty="0">
              <a:solidFill>
                <a:srgbClr val="F3F3F3"/>
              </a:solidFill>
            </a:endParaRPr>
          </a:p>
        </p:txBody>
      </p:sp>
      <p:sp>
        <p:nvSpPr>
          <p:cNvPr id="672" name="Google Shape;672;p31"/>
          <p:cNvSpPr txBox="1">
            <a:spLocks noGrp="1"/>
          </p:cNvSpPr>
          <p:nvPr>
            <p:ph type="subTitle" idx="4"/>
          </p:nvPr>
        </p:nvSpPr>
        <p:spPr>
          <a:xfrm>
            <a:off x="6251901" y="1539366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3F3F3"/>
                </a:solidFill>
              </a:rPr>
              <a:t>Tools and alerts driving workflow</a:t>
            </a:r>
            <a:endParaRPr sz="1200" dirty="0">
              <a:solidFill>
                <a:srgbClr val="F3F3F3"/>
              </a:solidFill>
            </a:endParaRPr>
          </a:p>
        </p:txBody>
      </p:sp>
      <p:sp>
        <p:nvSpPr>
          <p:cNvPr id="673" name="Google Shape;673;p31"/>
          <p:cNvSpPr txBox="1">
            <a:spLocks noGrp="1"/>
          </p:cNvSpPr>
          <p:nvPr>
            <p:ph type="subTitle" idx="6"/>
          </p:nvPr>
        </p:nvSpPr>
        <p:spPr>
          <a:xfrm>
            <a:off x="6543395" y="3384116"/>
            <a:ext cx="2359424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F3F3F3"/>
                </a:solidFill>
              </a:rPr>
              <a:t>“We built it, now we just have to keep it going”</a:t>
            </a:r>
            <a:endParaRPr sz="1200" dirty="0">
              <a:solidFill>
                <a:srgbClr val="F3F3F3"/>
              </a:solidFill>
            </a:endParaRPr>
          </a:p>
        </p:txBody>
      </p:sp>
      <p:sp>
        <p:nvSpPr>
          <p:cNvPr id="674" name="Google Shape;674;p31"/>
          <p:cNvSpPr txBox="1">
            <a:spLocks noGrp="1"/>
          </p:cNvSpPr>
          <p:nvPr>
            <p:ph type="ctrTitle" idx="3"/>
          </p:nvPr>
        </p:nvSpPr>
        <p:spPr>
          <a:xfrm>
            <a:off x="6246888" y="1070385"/>
            <a:ext cx="2500798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“ALERT WATCHER” MODEL</a:t>
            </a:r>
            <a:endParaRPr sz="24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75" name="Google Shape;675;p31"/>
          <p:cNvSpPr txBox="1">
            <a:spLocks noGrp="1"/>
          </p:cNvSpPr>
          <p:nvPr>
            <p:ph type="ctrTitle" idx="5"/>
          </p:nvPr>
        </p:nvSpPr>
        <p:spPr>
          <a:xfrm>
            <a:off x="6543395" y="2931219"/>
            <a:ext cx="1572744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SUSTAINMENT MENTALITY</a:t>
            </a:r>
            <a:endParaRPr sz="24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76" name="Google Shape;676;p31"/>
          <p:cNvSpPr txBox="1">
            <a:spLocks noGrp="1"/>
          </p:cNvSpPr>
          <p:nvPr>
            <p:ph type="ctrTitle" idx="2"/>
          </p:nvPr>
        </p:nvSpPr>
        <p:spPr>
          <a:xfrm>
            <a:off x="504913" y="3046787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DATA AND TOOLS</a:t>
            </a:r>
            <a:endParaRPr sz="24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77" name="Google Shape;677;p31"/>
          <p:cNvSpPr/>
          <p:nvPr/>
        </p:nvSpPr>
        <p:spPr>
          <a:xfrm>
            <a:off x="4510200" y="3725325"/>
            <a:ext cx="123600" cy="123600"/>
          </a:xfrm>
          <a:prstGeom prst="rect">
            <a:avLst/>
          </a:pr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1"/>
          <p:cNvSpPr/>
          <p:nvPr/>
        </p:nvSpPr>
        <p:spPr>
          <a:xfrm>
            <a:off x="5550600" y="2690300"/>
            <a:ext cx="123600" cy="123600"/>
          </a:xfrm>
          <a:prstGeom prst="rect">
            <a:avLst/>
          </a:pr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31"/>
          <p:cNvSpPr/>
          <p:nvPr/>
        </p:nvSpPr>
        <p:spPr>
          <a:xfrm>
            <a:off x="4510200" y="1655725"/>
            <a:ext cx="123600" cy="123600"/>
          </a:xfrm>
          <a:prstGeom prst="rect">
            <a:avLst/>
          </a:pr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0" name="Google Shape;680;p31"/>
          <p:cNvCxnSpPr>
            <a:cxnSpLocks/>
            <a:stCxn id="679" idx="3"/>
          </p:cNvCxnSpPr>
          <p:nvPr/>
        </p:nvCxnSpPr>
        <p:spPr>
          <a:xfrm flipV="1">
            <a:off x="4633800" y="1391553"/>
            <a:ext cx="1528875" cy="32597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31"/>
          <p:cNvCxnSpPr>
            <a:stCxn id="678" idx="3"/>
          </p:cNvCxnSpPr>
          <p:nvPr/>
        </p:nvCxnSpPr>
        <p:spPr>
          <a:xfrm>
            <a:off x="5674200" y="2752100"/>
            <a:ext cx="864900" cy="466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31"/>
          <p:cNvCxnSpPr/>
          <p:nvPr/>
        </p:nvCxnSpPr>
        <p:spPr>
          <a:xfrm rot="10800000">
            <a:off x="2382300" y="1828875"/>
            <a:ext cx="1119900" cy="869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31"/>
          <p:cNvCxnSpPr>
            <a:stCxn id="677" idx="1"/>
          </p:cNvCxnSpPr>
          <p:nvPr/>
        </p:nvCxnSpPr>
        <p:spPr>
          <a:xfrm rot="10800000">
            <a:off x="2377200" y="3641625"/>
            <a:ext cx="2133000" cy="145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cxnSp>
      <p:grpSp>
        <p:nvGrpSpPr>
          <p:cNvPr id="684" name="Google Shape;684;p31"/>
          <p:cNvGrpSpPr/>
          <p:nvPr/>
        </p:nvGrpSpPr>
        <p:grpSpPr>
          <a:xfrm>
            <a:off x="4386421" y="2608276"/>
            <a:ext cx="377870" cy="288096"/>
            <a:chOff x="1190625" y="858100"/>
            <a:chExt cx="5219200" cy="3979225"/>
          </a:xfrm>
        </p:grpSpPr>
        <p:sp>
          <p:nvSpPr>
            <p:cNvPr id="685" name="Google Shape;685;p31"/>
            <p:cNvSpPr/>
            <p:nvPr/>
          </p:nvSpPr>
          <p:spPr>
            <a:xfrm>
              <a:off x="1190625" y="1346375"/>
              <a:ext cx="309900" cy="300125"/>
            </a:xfrm>
            <a:custGeom>
              <a:avLst/>
              <a:gdLst/>
              <a:ahLst/>
              <a:cxnLst/>
              <a:rect l="l" t="t" r="r" b="b"/>
              <a:pathLst>
                <a:path w="12396" h="12005" extrusionOk="0">
                  <a:moveTo>
                    <a:pt x="3099" y="0"/>
                  </a:moveTo>
                  <a:cubicBezTo>
                    <a:pt x="1403" y="0"/>
                    <a:pt x="0" y="1370"/>
                    <a:pt x="0" y="3099"/>
                  </a:cubicBezTo>
                  <a:lnTo>
                    <a:pt x="0" y="8906"/>
                  </a:lnTo>
                  <a:cubicBezTo>
                    <a:pt x="0" y="10602"/>
                    <a:pt x="1403" y="12005"/>
                    <a:pt x="3099" y="12005"/>
                  </a:cubicBezTo>
                  <a:cubicBezTo>
                    <a:pt x="4828" y="12005"/>
                    <a:pt x="6198" y="10602"/>
                    <a:pt x="6198" y="8906"/>
                  </a:cubicBezTo>
                  <a:lnTo>
                    <a:pt x="6198" y="6198"/>
                  </a:lnTo>
                  <a:lnTo>
                    <a:pt x="9264" y="6198"/>
                  </a:lnTo>
                  <a:cubicBezTo>
                    <a:pt x="10993" y="6198"/>
                    <a:pt x="12396" y="4828"/>
                    <a:pt x="12396" y="3099"/>
                  </a:cubicBezTo>
                  <a:cubicBezTo>
                    <a:pt x="12396" y="1370"/>
                    <a:pt x="10993" y="0"/>
                    <a:pt x="9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6099900" y="1346375"/>
              <a:ext cx="309925" cy="300125"/>
            </a:xfrm>
            <a:custGeom>
              <a:avLst/>
              <a:gdLst/>
              <a:ahLst/>
              <a:cxnLst/>
              <a:rect l="l" t="t" r="r" b="b"/>
              <a:pathLst>
                <a:path w="12397" h="12005" extrusionOk="0">
                  <a:moveTo>
                    <a:pt x="3132" y="0"/>
                  </a:moveTo>
                  <a:cubicBezTo>
                    <a:pt x="1403" y="0"/>
                    <a:pt x="1" y="1370"/>
                    <a:pt x="1" y="3099"/>
                  </a:cubicBezTo>
                  <a:cubicBezTo>
                    <a:pt x="1" y="4828"/>
                    <a:pt x="1403" y="6198"/>
                    <a:pt x="3132" y="6198"/>
                  </a:cubicBezTo>
                  <a:lnTo>
                    <a:pt x="6198" y="6198"/>
                  </a:lnTo>
                  <a:lnTo>
                    <a:pt x="6198" y="8906"/>
                  </a:lnTo>
                  <a:cubicBezTo>
                    <a:pt x="6198" y="10602"/>
                    <a:pt x="7568" y="12005"/>
                    <a:pt x="9297" y="12005"/>
                  </a:cubicBezTo>
                  <a:cubicBezTo>
                    <a:pt x="10993" y="12005"/>
                    <a:pt x="12396" y="10602"/>
                    <a:pt x="12396" y="8906"/>
                  </a:cubicBezTo>
                  <a:lnTo>
                    <a:pt x="12396" y="3099"/>
                  </a:lnTo>
                  <a:cubicBezTo>
                    <a:pt x="12396" y="1370"/>
                    <a:pt x="10993" y="0"/>
                    <a:pt x="9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1190625" y="4048925"/>
              <a:ext cx="309900" cy="300125"/>
            </a:xfrm>
            <a:custGeom>
              <a:avLst/>
              <a:gdLst/>
              <a:ahLst/>
              <a:cxnLst/>
              <a:rect l="l" t="t" r="r" b="b"/>
              <a:pathLst>
                <a:path w="12396" h="12005" extrusionOk="0">
                  <a:moveTo>
                    <a:pt x="3099" y="1"/>
                  </a:moveTo>
                  <a:cubicBezTo>
                    <a:pt x="1403" y="1"/>
                    <a:pt x="0" y="1403"/>
                    <a:pt x="0" y="3100"/>
                  </a:cubicBezTo>
                  <a:lnTo>
                    <a:pt x="0" y="8906"/>
                  </a:lnTo>
                  <a:cubicBezTo>
                    <a:pt x="0" y="10602"/>
                    <a:pt x="1403" y="12005"/>
                    <a:pt x="3099" y="12005"/>
                  </a:cubicBezTo>
                  <a:lnTo>
                    <a:pt x="9264" y="12005"/>
                  </a:lnTo>
                  <a:cubicBezTo>
                    <a:pt x="10993" y="12005"/>
                    <a:pt x="12396" y="10602"/>
                    <a:pt x="12396" y="8906"/>
                  </a:cubicBezTo>
                  <a:cubicBezTo>
                    <a:pt x="12396" y="7177"/>
                    <a:pt x="10993" y="5807"/>
                    <a:pt x="9264" y="5807"/>
                  </a:cubicBezTo>
                  <a:lnTo>
                    <a:pt x="6198" y="5807"/>
                  </a:lnTo>
                  <a:lnTo>
                    <a:pt x="6198" y="3100"/>
                  </a:lnTo>
                  <a:cubicBezTo>
                    <a:pt x="6198" y="1403"/>
                    <a:pt x="4828" y="1"/>
                    <a:pt x="3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6099900" y="4048925"/>
              <a:ext cx="309925" cy="300125"/>
            </a:xfrm>
            <a:custGeom>
              <a:avLst/>
              <a:gdLst/>
              <a:ahLst/>
              <a:cxnLst/>
              <a:rect l="l" t="t" r="r" b="b"/>
              <a:pathLst>
                <a:path w="12397" h="12005" extrusionOk="0">
                  <a:moveTo>
                    <a:pt x="9297" y="1"/>
                  </a:moveTo>
                  <a:cubicBezTo>
                    <a:pt x="7568" y="1"/>
                    <a:pt x="6198" y="1403"/>
                    <a:pt x="6198" y="3100"/>
                  </a:cubicBezTo>
                  <a:lnTo>
                    <a:pt x="6198" y="5807"/>
                  </a:lnTo>
                  <a:lnTo>
                    <a:pt x="3132" y="5807"/>
                  </a:lnTo>
                  <a:cubicBezTo>
                    <a:pt x="1403" y="5807"/>
                    <a:pt x="1" y="7177"/>
                    <a:pt x="1" y="8906"/>
                  </a:cubicBezTo>
                  <a:cubicBezTo>
                    <a:pt x="1" y="10602"/>
                    <a:pt x="1403" y="12005"/>
                    <a:pt x="3132" y="12005"/>
                  </a:cubicBezTo>
                  <a:lnTo>
                    <a:pt x="9297" y="12005"/>
                  </a:lnTo>
                  <a:cubicBezTo>
                    <a:pt x="10993" y="12005"/>
                    <a:pt x="12396" y="10602"/>
                    <a:pt x="12396" y="8906"/>
                  </a:cubicBezTo>
                  <a:lnTo>
                    <a:pt x="12396" y="3100"/>
                  </a:lnTo>
                  <a:cubicBezTo>
                    <a:pt x="12396" y="1403"/>
                    <a:pt x="10993" y="1"/>
                    <a:pt x="9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3612650" y="858100"/>
              <a:ext cx="375150" cy="257500"/>
            </a:xfrm>
            <a:custGeom>
              <a:avLst/>
              <a:gdLst/>
              <a:ahLst/>
              <a:cxnLst/>
              <a:rect l="l" t="t" r="r" b="b"/>
              <a:pathLst>
                <a:path w="15006" h="10300" extrusionOk="0">
                  <a:moveTo>
                    <a:pt x="3409" y="0"/>
                  </a:moveTo>
                  <a:cubicBezTo>
                    <a:pt x="2610" y="0"/>
                    <a:pt x="1810" y="302"/>
                    <a:pt x="1207" y="905"/>
                  </a:cubicBezTo>
                  <a:cubicBezTo>
                    <a:pt x="0" y="2145"/>
                    <a:pt x="0" y="4102"/>
                    <a:pt x="1207" y="5309"/>
                  </a:cubicBezTo>
                  <a:lnTo>
                    <a:pt x="5317" y="9387"/>
                  </a:lnTo>
                  <a:cubicBezTo>
                    <a:pt x="5904" y="10006"/>
                    <a:pt x="6720" y="10300"/>
                    <a:pt x="7503" y="10300"/>
                  </a:cubicBezTo>
                  <a:cubicBezTo>
                    <a:pt x="8285" y="10300"/>
                    <a:pt x="9101" y="10006"/>
                    <a:pt x="9688" y="9387"/>
                  </a:cubicBezTo>
                  <a:lnTo>
                    <a:pt x="13798" y="5309"/>
                  </a:lnTo>
                  <a:cubicBezTo>
                    <a:pt x="15005" y="4102"/>
                    <a:pt x="15005" y="2145"/>
                    <a:pt x="13798" y="905"/>
                  </a:cubicBezTo>
                  <a:cubicBezTo>
                    <a:pt x="13195" y="302"/>
                    <a:pt x="12396" y="0"/>
                    <a:pt x="11596" y="0"/>
                  </a:cubicBezTo>
                  <a:cubicBezTo>
                    <a:pt x="10797" y="0"/>
                    <a:pt x="9998" y="302"/>
                    <a:pt x="9395" y="905"/>
                  </a:cubicBezTo>
                  <a:lnTo>
                    <a:pt x="7503" y="2830"/>
                  </a:lnTo>
                  <a:lnTo>
                    <a:pt x="5611" y="905"/>
                  </a:lnTo>
                  <a:cubicBezTo>
                    <a:pt x="5007" y="302"/>
                    <a:pt x="4208" y="0"/>
                    <a:pt x="34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3612650" y="4579400"/>
              <a:ext cx="375150" cy="257925"/>
            </a:xfrm>
            <a:custGeom>
              <a:avLst/>
              <a:gdLst/>
              <a:ahLst/>
              <a:cxnLst/>
              <a:rect l="l" t="t" r="r" b="b"/>
              <a:pathLst>
                <a:path w="15006" h="10317" extrusionOk="0">
                  <a:moveTo>
                    <a:pt x="7503" y="1"/>
                  </a:moveTo>
                  <a:cubicBezTo>
                    <a:pt x="6712" y="1"/>
                    <a:pt x="5921" y="311"/>
                    <a:pt x="5317" y="931"/>
                  </a:cubicBezTo>
                  <a:lnTo>
                    <a:pt x="1207" y="5008"/>
                  </a:lnTo>
                  <a:cubicBezTo>
                    <a:pt x="0" y="6215"/>
                    <a:pt x="0" y="8172"/>
                    <a:pt x="1207" y="9412"/>
                  </a:cubicBezTo>
                  <a:cubicBezTo>
                    <a:pt x="1810" y="10015"/>
                    <a:pt x="2610" y="10317"/>
                    <a:pt x="3409" y="10317"/>
                  </a:cubicBezTo>
                  <a:cubicBezTo>
                    <a:pt x="4208" y="10317"/>
                    <a:pt x="5007" y="10015"/>
                    <a:pt x="5611" y="9412"/>
                  </a:cubicBezTo>
                  <a:lnTo>
                    <a:pt x="7503" y="7487"/>
                  </a:lnTo>
                  <a:lnTo>
                    <a:pt x="9395" y="9412"/>
                  </a:lnTo>
                  <a:cubicBezTo>
                    <a:pt x="10014" y="9999"/>
                    <a:pt x="10797" y="10292"/>
                    <a:pt x="11613" y="10292"/>
                  </a:cubicBezTo>
                  <a:cubicBezTo>
                    <a:pt x="12396" y="10292"/>
                    <a:pt x="13178" y="9999"/>
                    <a:pt x="13798" y="9412"/>
                  </a:cubicBezTo>
                  <a:cubicBezTo>
                    <a:pt x="15005" y="8172"/>
                    <a:pt x="15005" y="6215"/>
                    <a:pt x="13798" y="5008"/>
                  </a:cubicBezTo>
                  <a:lnTo>
                    <a:pt x="9688" y="931"/>
                  </a:lnTo>
                  <a:cubicBezTo>
                    <a:pt x="9085" y="311"/>
                    <a:pt x="8294" y="1"/>
                    <a:pt x="7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3203250" y="2222225"/>
              <a:ext cx="1193925" cy="1250975"/>
            </a:xfrm>
            <a:custGeom>
              <a:avLst/>
              <a:gdLst/>
              <a:ahLst/>
              <a:cxnLst/>
              <a:rect l="l" t="t" r="r" b="b"/>
              <a:pathLst>
                <a:path w="47757" h="50039" extrusionOk="0">
                  <a:moveTo>
                    <a:pt x="33730" y="6198"/>
                  </a:moveTo>
                  <a:cubicBezTo>
                    <a:pt x="38036" y="6198"/>
                    <a:pt x="41559" y="9721"/>
                    <a:pt x="41559" y="14027"/>
                  </a:cubicBezTo>
                  <a:cubicBezTo>
                    <a:pt x="41559" y="18332"/>
                    <a:pt x="38036" y="21823"/>
                    <a:pt x="33730" y="21823"/>
                  </a:cubicBezTo>
                  <a:cubicBezTo>
                    <a:pt x="29424" y="21823"/>
                    <a:pt x="25934" y="18332"/>
                    <a:pt x="25934" y="14027"/>
                  </a:cubicBezTo>
                  <a:cubicBezTo>
                    <a:pt x="25934" y="9721"/>
                    <a:pt x="29424" y="6198"/>
                    <a:pt x="33730" y="6198"/>
                  </a:cubicBezTo>
                  <a:close/>
                  <a:moveTo>
                    <a:pt x="20062" y="11026"/>
                  </a:moveTo>
                  <a:lnTo>
                    <a:pt x="20062" y="11026"/>
                  </a:lnTo>
                  <a:cubicBezTo>
                    <a:pt x="19834" y="12004"/>
                    <a:pt x="19736" y="12983"/>
                    <a:pt x="19736" y="14027"/>
                  </a:cubicBezTo>
                  <a:cubicBezTo>
                    <a:pt x="19736" y="21758"/>
                    <a:pt x="26031" y="28021"/>
                    <a:pt x="33730" y="28021"/>
                  </a:cubicBezTo>
                  <a:cubicBezTo>
                    <a:pt x="35687" y="28021"/>
                    <a:pt x="37514" y="27629"/>
                    <a:pt x="39210" y="26912"/>
                  </a:cubicBezTo>
                  <a:cubicBezTo>
                    <a:pt x="39210" y="27075"/>
                    <a:pt x="39210" y="27205"/>
                    <a:pt x="39210" y="27336"/>
                  </a:cubicBezTo>
                  <a:cubicBezTo>
                    <a:pt x="39210" y="36437"/>
                    <a:pt x="31805" y="43841"/>
                    <a:pt x="22704" y="43841"/>
                  </a:cubicBezTo>
                  <a:cubicBezTo>
                    <a:pt x="13603" y="43841"/>
                    <a:pt x="6199" y="36437"/>
                    <a:pt x="6199" y="27336"/>
                  </a:cubicBezTo>
                  <a:cubicBezTo>
                    <a:pt x="6199" y="19115"/>
                    <a:pt x="12201" y="12298"/>
                    <a:pt x="20062" y="11026"/>
                  </a:cubicBezTo>
                  <a:close/>
                  <a:moveTo>
                    <a:pt x="33730" y="0"/>
                  </a:moveTo>
                  <a:cubicBezTo>
                    <a:pt x="29620" y="0"/>
                    <a:pt x="25901" y="1794"/>
                    <a:pt x="23357" y="4632"/>
                  </a:cubicBezTo>
                  <a:cubicBezTo>
                    <a:pt x="23128" y="4632"/>
                    <a:pt x="22933" y="4600"/>
                    <a:pt x="22704" y="4600"/>
                  </a:cubicBezTo>
                  <a:cubicBezTo>
                    <a:pt x="10178" y="4600"/>
                    <a:pt x="1" y="14810"/>
                    <a:pt x="1" y="27336"/>
                  </a:cubicBezTo>
                  <a:cubicBezTo>
                    <a:pt x="1" y="39862"/>
                    <a:pt x="10178" y="50039"/>
                    <a:pt x="22704" y="50039"/>
                  </a:cubicBezTo>
                  <a:cubicBezTo>
                    <a:pt x="35230" y="50039"/>
                    <a:pt x="45408" y="39862"/>
                    <a:pt x="45408" y="27336"/>
                  </a:cubicBezTo>
                  <a:cubicBezTo>
                    <a:pt x="45408" y="25672"/>
                    <a:pt x="45245" y="24041"/>
                    <a:pt x="44886" y="22508"/>
                  </a:cubicBezTo>
                  <a:cubicBezTo>
                    <a:pt x="46680" y="20127"/>
                    <a:pt x="47756" y="17191"/>
                    <a:pt x="47756" y="14027"/>
                  </a:cubicBezTo>
                  <a:cubicBezTo>
                    <a:pt x="47756" y="6296"/>
                    <a:pt x="41461" y="0"/>
                    <a:pt x="337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1243625" y="1283575"/>
              <a:ext cx="5113175" cy="3129100"/>
            </a:xfrm>
            <a:custGeom>
              <a:avLst/>
              <a:gdLst/>
              <a:ahLst/>
              <a:cxnLst/>
              <a:rect l="l" t="t" r="r" b="b"/>
              <a:pathLst>
                <a:path w="204527" h="125164" extrusionOk="0">
                  <a:moveTo>
                    <a:pt x="102264" y="7373"/>
                  </a:moveTo>
                  <a:cubicBezTo>
                    <a:pt x="111136" y="7373"/>
                    <a:pt x="119585" y="9428"/>
                    <a:pt x="127413" y="13440"/>
                  </a:cubicBezTo>
                  <a:cubicBezTo>
                    <a:pt x="134883" y="17257"/>
                    <a:pt x="141505" y="22867"/>
                    <a:pt x="146529" y="29620"/>
                  </a:cubicBezTo>
                  <a:cubicBezTo>
                    <a:pt x="147127" y="30430"/>
                    <a:pt x="148057" y="30853"/>
                    <a:pt x="149001" y="30853"/>
                  </a:cubicBezTo>
                  <a:cubicBezTo>
                    <a:pt x="149651" y="30853"/>
                    <a:pt x="150308" y="30652"/>
                    <a:pt x="150867" y="30239"/>
                  </a:cubicBezTo>
                  <a:cubicBezTo>
                    <a:pt x="152237" y="29195"/>
                    <a:pt x="152531" y="27271"/>
                    <a:pt x="151487" y="25901"/>
                  </a:cubicBezTo>
                  <a:cubicBezTo>
                    <a:pt x="147540" y="20551"/>
                    <a:pt x="142680" y="15887"/>
                    <a:pt x="137199" y="12103"/>
                  </a:cubicBezTo>
                  <a:lnTo>
                    <a:pt x="137199" y="12103"/>
                  </a:lnTo>
                  <a:cubicBezTo>
                    <a:pt x="143528" y="14288"/>
                    <a:pt x="149660" y="17061"/>
                    <a:pt x="155499" y="20388"/>
                  </a:cubicBezTo>
                  <a:cubicBezTo>
                    <a:pt x="172755" y="30239"/>
                    <a:pt x="187010" y="44429"/>
                    <a:pt x="197905" y="62566"/>
                  </a:cubicBezTo>
                  <a:cubicBezTo>
                    <a:pt x="183291" y="86867"/>
                    <a:pt x="161991" y="104482"/>
                    <a:pt x="137102" y="113061"/>
                  </a:cubicBezTo>
                  <a:cubicBezTo>
                    <a:pt x="153151" y="101970"/>
                    <a:pt x="163654" y="83475"/>
                    <a:pt x="163654" y="62566"/>
                  </a:cubicBezTo>
                  <a:cubicBezTo>
                    <a:pt x="163654" y="57281"/>
                    <a:pt x="162969" y="52062"/>
                    <a:pt x="161664" y="47006"/>
                  </a:cubicBezTo>
                  <a:cubicBezTo>
                    <a:pt x="161309" y="45613"/>
                    <a:pt x="160063" y="44678"/>
                    <a:pt x="158691" y="44678"/>
                  </a:cubicBezTo>
                  <a:cubicBezTo>
                    <a:pt x="158423" y="44678"/>
                    <a:pt x="158151" y="44713"/>
                    <a:pt x="157880" y="44788"/>
                  </a:cubicBezTo>
                  <a:cubicBezTo>
                    <a:pt x="156217" y="45212"/>
                    <a:pt x="155238" y="46908"/>
                    <a:pt x="155662" y="48572"/>
                  </a:cubicBezTo>
                  <a:cubicBezTo>
                    <a:pt x="156837" y="53106"/>
                    <a:pt x="157456" y="57836"/>
                    <a:pt x="157456" y="62566"/>
                  </a:cubicBezTo>
                  <a:cubicBezTo>
                    <a:pt x="157456" y="93000"/>
                    <a:pt x="132698" y="117758"/>
                    <a:pt x="102264" y="117758"/>
                  </a:cubicBezTo>
                  <a:cubicBezTo>
                    <a:pt x="71829" y="117758"/>
                    <a:pt x="47071" y="93000"/>
                    <a:pt x="47071" y="62566"/>
                  </a:cubicBezTo>
                  <a:cubicBezTo>
                    <a:pt x="47071" y="32131"/>
                    <a:pt x="71829" y="7373"/>
                    <a:pt x="102264" y="7373"/>
                  </a:cubicBezTo>
                  <a:close/>
                  <a:moveTo>
                    <a:pt x="102264" y="1"/>
                  </a:moveTo>
                  <a:cubicBezTo>
                    <a:pt x="82626" y="1"/>
                    <a:pt x="63152" y="5187"/>
                    <a:pt x="45929" y="15006"/>
                  </a:cubicBezTo>
                  <a:cubicBezTo>
                    <a:pt x="27597" y="25509"/>
                    <a:pt x="12461" y="40612"/>
                    <a:pt x="946" y="59956"/>
                  </a:cubicBezTo>
                  <a:cubicBezTo>
                    <a:pt x="0" y="61554"/>
                    <a:pt x="0" y="63577"/>
                    <a:pt x="946" y="65175"/>
                  </a:cubicBezTo>
                  <a:cubicBezTo>
                    <a:pt x="7079" y="75483"/>
                    <a:pt x="14386" y="84747"/>
                    <a:pt x="22671" y="92706"/>
                  </a:cubicBezTo>
                  <a:cubicBezTo>
                    <a:pt x="23274" y="93278"/>
                    <a:pt x="24055" y="93563"/>
                    <a:pt x="24833" y="93563"/>
                  </a:cubicBezTo>
                  <a:cubicBezTo>
                    <a:pt x="25654" y="93563"/>
                    <a:pt x="26472" y="93245"/>
                    <a:pt x="27075" y="92608"/>
                  </a:cubicBezTo>
                  <a:cubicBezTo>
                    <a:pt x="28249" y="91369"/>
                    <a:pt x="28216" y="89412"/>
                    <a:pt x="26977" y="88205"/>
                  </a:cubicBezTo>
                  <a:cubicBezTo>
                    <a:pt x="19246" y="80800"/>
                    <a:pt x="12396" y="72188"/>
                    <a:pt x="6622" y="62566"/>
                  </a:cubicBezTo>
                  <a:cubicBezTo>
                    <a:pt x="17517" y="44429"/>
                    <a:pt x="31772" y="30239"/>
                    <a:pt x="49028" y="20388"/>
                  </a:cubicBezTo>
                  <a:cubicBezTo>
                    <a:pt x="54900" y="17061"/>
                    <a:pt x="61032" y="14256"/>
                    <a:pt x="67393" y="12070"/>
                  </a:cubicBezTo>
                  <a:lnTo>
                    <a:pt x="67393" y="12070"/>
                  </a:lnTo>
                  <a:cubicBezTo>
                    <a:pt x="51377" y="23161"/>
                    <a:pt x="40873" y="41656"/>
                    <a:pt x="40873" y="62566"/>
                  </a:cubicBezTo>
                  <a:cubicBezTo>
                    <a:pt x="40873" y="83475"/>
                    <a:pt x="51409" y="102003"/>
                    <a:pt x="67426" y="113094"/>
                  </a:cubicBezTo>
                  <a:cubicBezTo>
                    <a:pt x="59238" y="110256"/>
                    <a:pt x="51409" y="106472"/>
                    <a:pt x="44004" y="101677"/>
                  </a:cubicBezTo>
                  <a:cubicBezTo>
                    <a:pt x="43486" y="101347"/>
                    <a:pt x="42903" y="101187"/>
                    <a:pt x="42326" y="101187"/>
                  </a:cubicBezTo>
                  <a:cubicBezTo>
                    <a:pt x="41306" y="101187"/>
                    <a:pt x="40303" y="101685"/>
                    <a:pt x="39699" y="102623"/>
                  </a:cubicBezTo>
                  <a:cubicBezTo>
                    <a:pt x="38785" y="104058"/>
                    <a:pt x="39209" y="105983"/>
                    <a:pt x="40645" y="106896"/>
                  </a:cubicBezTo>
                  <a:cubicBezTo>
                    <a:pt x="53725" y="115345"/>
                    <a:pt x="68078" y="120923"/>
                    <a:pt x="83246" y="123532"/>
                  </a:cubicBezTo>
                  <a:cubicBezTo>
                    <a:pt x="89607" y="124609"/>
                    <a:pt x="95935" y="125163"/>
                    <a:pt x="102296" y="125163"/>
                  </a:cubicBezTo>
                  <a:cubicBezTo>
                    <a:pt x="110940" y="125163"/>
                    <a:pt x="119585" y="124152"/>
                    <a:pt x="128099" y="122129"/>
                  </a:cubicBezTo>
                  <a:cubicBezTo>
                    <a:pt x="159283" y="114823"/>
                    <a:pt x="186097" y="94566"/>
                    <a:pt x="203581" y="65175"/>
                  </a:cubicBezTo>
                  <a:cubicBezTo>
                    <a:pt x="204527" y="63577"/>
                    <a:pt x="204527" y="61554"/>
                    <a:pt x="203581" y="59956"/>
                  </a:cubicBezTo>
                  <a:cubicBezTo>
                    <a:pt x="192066" y="40612"/>
                    <a:pt x="176930" y="25509"/>
                    <a:pt x="158598" y="15006"/>
                  </a:cubicBezTo>
                  <a:cubicBezTo>
                    <a:pt x="141375" y="5187"/>
                    <a:pt x="121901" y="1"/>
                    <a:pt x="102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4627125" y="2767775"/>
              <a:ext cx="307450" cy="685875"/>
            </a:xfrm>
            <a:custGeom>
              <a:avLst/>
              <a:gdLst/>
              <a:ahLst/>
              <a:cxnLst/>
              <a:rect l="l" t="t" r="r" b="b"/>
              <a:pathLst>
                <a:path w="12298" h="27435" extrusionOk="0">
                  <a:moveTo>
                    <a:pt x="9199" y="1"/>
                  </a:moveTo>
                  <a:cubicBezTo>
                    <a:pt x="7470" y="1"/>
                    <a:pt x="6100" y="1371"/>
                    <a:pt x="6100" y="3100"/>
                  </a:cubicBezTo>
                  <a:lnTo>
                    <a:pt x="6100" y="3198"/>
                  </a:lnTo>
                  <a:cubicBezTo>
                    <a:pt x="6100" y="10080"/>
                    <a:pt x="4273" y="16865"/>
                    <a:pt x="848" y="22769"/>
                  </a:cubicBezTo>
                  <a:cubicBezTo>
                    <a:pt x="0" y="24270"/>
                    <a:pt x="522" y="26162"/>
                    <a:pt x="1990" y="27010"/>
                  </a:cubicBezTo>
                  <a:cubicBezTo>
                    <a:pt x="2479" y="27304"/>
                    <a:pt x="3001" y="27434"/>
                    <a:pt x="3556" y="27434"/>
                  </a:cubicBezTo>
                  <a:cubicBezTo>
                    <a:pt x="4600" y="27434"/>
                    <a:pt x="5643" y="26880"/>
                    <a:pt x="6231" y="25901"/>
                  </a:cubicBezTo>
                  <a:cubicBezTo>
                    <a:pt x="10210" y="19018"/>
                    <a:pt x="12298" y="11157"/>
                    <a:pt x="12298" y="3165"/>
                  </a:cubicBezTo>
                  <a:lnTo>
                    <a:pt x="12298" y="3100"/>
                  </a:lnTo>
                  <a:cubicBezTo>
                    <a:pt x="12298" y="1371"/>
                    <a:pt x="10928" y="1"/>
                    <a:pt x="9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4238125" y="1853850"/>
              <a:ext cx="565150" cy="541275"/>
            </a:xfrm>
            <a:custGeom>
              <a:avLst/>
              <a:gdLst/>
              <a:ahLst/>
              <a:cxnLst/>
              <a:rect l="l" t="t" r="r" b="b"/>
              <a:pathLst>
                <a:path w="22606" h="21651" extrusionOk="0">
                  <a:moveTo>
                    <a:pt x="3548" y="1"/>
                  </a:moveTo>
                  <a:cubicBezTo>
                    <a:pt x="2485" y="1"/>
                    <a:pt x="1449" y="552"/>
                    <a:pt x="881" y="1557"/>
                  </a:cubicBezTo>
                  <a:cubicBezTo>
                    <a:pt x="0" y="3025"/>
                    <a:pt x="522" y="4917"/>
                    <a:pt x="2023" y="5797"/>
                  </a:cubicBezTo>
                  <a:cubicBezTo>
                    <a:pt x="7960" y="9222"/>
                    <a:pt x="12918" y="14148"/>
                    <a:pt x="16376" y="20085"/>
                  </a:cubicBezTo>
                  <a:cubicBezTo>
                    <a:pt x="16963" y="21096"/>
                    <a:pt x="18007" y="21651"/>
                    <a:pt x="19050" y="21651"/>
                  </a:cubicBezTo>
                  <a:cubicBezTo>
                    <a:pt x="19605" y="21651"/>
                    <a:pt x="20127" y="21520"/>
                    <a:pt x="20616" y="21226"/>
                  </a:cubicBezTo>
                  <a:cubicBezTo>
                    <a:pt x="22084" y="20346"/>
                    <a:pt x="22606" y="18454"/>
                    <a:pt x="21725" y="16986"/>
                  </a:cubicBezTo>
                  <a:cubicBezTo>
                    <a:pt x="17746" y="10103"/>
                    <a:pt x="12005" y="4362"/>
                    <a:pt x="5089" y="415"/>
                  </a:cubicBezTo>
                  <a:cubicBezTo>
                    <a:pt x="4604" y="135"/>
                    <a:pt x="4073" y="1"/>
                    <a:pt x="3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2665850" y="2242850"/>
              <a:ext cx="306650" cy="683975"/>
            </a:xfrm>
            <a:custGeom>
              <a:avLst/>
              <a:gdLst/>
              <a:ahLst/>
              <a:cxnLst/>
              <a:rect l="l" t="t" r="r" b="b"/>
              <a:pathLst>
                <a:path w="12266" h="27359" extrusionOk="0">
                  <a:moveTo>
                    <a:pt x="8726" y="0"/>
                  </a:moveTo>
                  <a:cubicBezTo>
                    <a:pt x="7654" y="0"/>
                    <a:pt x="6603" y="552"/>
                    <a:pt x="6035" y="1556"/>
                  </a:cubicBezTo>
                  <a:cubicBezTo>
                    <a:pt x="2088" y="8407"/>
                    <a:pt x="0" y="16235"/>
                    <a:pt x="0" y="24227"/>
                  </a:cubicBezTo>
                  <a:cubicBezTo>
                    <a:pt x="0" y="25956"/>
                    <a:pt x="1370" y="27359"/>
                    <a:pt x="3099" y="27359"/>
                  </a:cubicBezTo>
                  <a:cubicBezTo>
                    <a:pt x="4828" y="27359"/>
                    <a:pt x="6198" y="25956"/>
                    <a:pt x="6198" y="24227"/>
                  </a:cubicBezTo>
                  <a:lnTo>
                    <a:pt x="6198" y="24195"/>
                  </a:lnTo>
                  <a:cubicBezTo>
                    <a:pt x="6198" y="17312"/>
                    <a:pt x="7992" y="10559"/>
                    <a:pt x="11417" y="4655"/>
                  </a:cubicBezTo>
                  <a:cubicBezTo>
                    <a:pt x="12265" y="3155"/>
                    <a:pt x="11776" y="1263"/>
                    <a:pt x="10276" y="415"/>
                  </a:cubicBezTo>
                  <a:cubicBezTo>
                    <a:pt x="9791" y="134"/>
                    <a:pt x="9256" y="0"/>
                    <a:pt x="87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2796325" y="3299700"/>
              <a:ext cx="564350" cy="541300"/>
            </a:xfrm>
            <a:custGeom>
              <a:avLst/>
              <a:gdLst/>
              <a:ahLst/>
              <a:cxnLst/>
              <a:rect l="l" t="t" r="r" b="b"/>
              <a:pathLst>
                <a:path w="22574" h="21652" extrusionOk="0">
                  <a:moveTo>
                    <a:pt x="3561" y="0"/>
                  </a:moveTo>
                  <a:cubicBezTo>
                    <a:pt x="3029" y="0"/>
                    <a:pt x="2488" y="135"/>
                    <a:pt x="1990" y="416"/>
                  </a:cubicBezTo>
                  <a:cubicBezTo>
                    <a:pt x="522" y="1264"/>
                    <a:pt x="1" y="3156"/>
                    <a:pt x="881" y="4657"/>
                  </a:cubicBezTo>
                  <a:cubicBezTo>
                    <a:pt x="4861" y="11539"/>
                    <a:pt x="10602" y="17281"/>
                    <a:pt x="17485" y="21228"/>
                  </a:cubicBezTo>
                  <a:cubicBezTo>
                    <a:pt x="17974" y="21521"/>
                    <a:pt x="18529" y="21652"/>
                    <a:pt x="19051" y="21652"/>
                  </a:cubicBezTo>
                  <a:cubicBezTo>
                    <a:pt x="20127" y="21652"/>
                    <a:pt x="21138" y="21097"/>
                    <a:pt x="21725" y="20118"/>
                  </a:cubicBezTo>
                  <a:cubicBezTo>
                    <a:pt x="22573" y="18618"/>
                    <a:pt x="22084" y="16726"/>
                    <a:pt x="20584" y="15878"/>
                  </a:cubicBezTo>
                  <a:cubicBezTo>
                    <a:pt x="14647" y="12420"/>
                    <a:pt x="9689" y="7495"/>
                    <a:pt x="6231" y="1525"/>
                  </a:cubicBezTo>
                  <a:cubicBezTo>
                    <a:pt x="5664" y="544"/>
                    <a:pt x="4632" y="0"/>
                    <a:pt x="3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3723550" y="3685450"/>
              <a:ext cx="694000" cy="296625"/>
            </a:xfrm>
            <a:custGeom>
              <a:avLst/>
              <a:gdLst/>
              <a:ahLst/>
              <a:cxnLst/>
              <a:rect l="l" t="t" r="r" b="b"/>
              <a:pathLst>
                <a:path w="27760" h="11865" extrusionOk="0">
                  <a:moveTo>
                    <a:pt x="24220" y="1"/>
                  </a:moveTo>
                  <a:cubicBezTo>
                    <a:pt x="23691" y="1"/>
                    <a:pt x="23156" y="135"/>
                    <a:pt x="22671" y="415"/>
                  </a:cubicBezTo>
                  <a:cubicBezTo>
                    <a:pt x="16734" y="3840"/>
                    <a:pt x="9982" y="5667"/>
                    <a:pt x="3099" y="5667"/>
                  </a:cubicBezTo>
                  <a:cubicBezTo>
                    <a:pt x="1370" y="5667"/>
                    <a:pt x="0" y="7070"/>
                    <a:pt x="0" y="8766"/>
                  </a:cubicBezTo>
                  <a:cubicBezTo>
                    <a:pt x="0" y="10495"/>
                    <a:pt x="1370" y="11865"/>
                    <a:pt x="3099" y="11865"/>
                  </a:cubicBezTo>
                  <a:cubicBezTo>
                    <a:pt x="11058" y="11865"/>
                    <a:pt x="18920" y="9777"/>
                    <a:pt x="25770" y="5798"/>
                  </a:cubicBezTo>
                  <a:cubicBezTo>
                    <a:pt x="27271" y="4917"/>
                    <a:pt x="27760" y="3025"/>
                    <a:pt x="26912" y="1557"/>
                  </a:cubicBezTo>
                  <a:cubicBezTo>
                    <a:pt x="26344" y="552"/>
                    <a:pt x="25293" y="1"/>
                    <a:pt x="24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3182050" y="1713350"/>
              <a:ext cx="694025" cy="297675"/>
            </a:xfrm>
            <a:custGeom>
              <a:avLst/>
              <a:gdLst/>
              <a:ahLst/>
              <a:cxnLst/>
              <a:rect l="l" t="t" r="r" b="b"/>
              <a:pathLst>
                <a:path w="27761" h="11907" extrusionOk="0">
                  <a:moveTo>
                    <a:pt x="24661" y="0"/>
                  </a:moveTo>
                  <a:cubicBezTo>
                    <a:pt x="16669" y="0"/>
                    <a:pt x="8841" y="2121"/>
                    <a:pt x="1958" y="6100"/>
                  </a:cubicBezTo>
                  <a:cubicBezTo>
                    <a:pt x="490" y="6981"/>
                    <a:pt x="1" y="8873"/>
                    <a:pt x="849" y="10341"/>
                  </a:cubicBezTo>
                  <a:cubicBezTo>
                    <a:pt x="1436" y="11352"/>
                    <a:pt x="2480" y="11907"/>
                    <a:pt x="3524" y="11907"/>
                  </a:cubicBezTo>
                  <a:cubicBezTo>
                    <a:pt x="4078" y="11907"/>
                    <a:pt x="4600" y="11743"/>
                    <a:pt x="5089" y="11483"/>
                  </a:cubicBezTo>
                  <a:cubicBezTo>
                    <a:pt x="10994" y="8025"/>
                    <a:pt x="17779" y="6198"/>
                    <a:pt x="24661" y="6198"/>
                  </a:cubicBezTo>
                  <a:cubicBezTo>
                    <a:pt x="26358" y="6198"/>
                    <a:pt x="27760" y="4795"/>
                    <a:pt x="27760" y="3099"/>
                  </a:cubicBezTo>
                  <a:cubicBezTo>
                    <a:pt x="27760" y="1370"/>
                    <a:pt x="26358" y="0"/>
                    <a:pt x="2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31"/>
          <p:cNvSpPr/>
          <p:nvPr/>
        </p:nvSpPr>
        <p:spPr>
          <a:xfrm>
            <a:off x="3440275" y="2632825"/>
            <a:ext cx="123600" cy="123600"/>
          </a:xfrm>
          <a:prstGeom prst="rect">
            <a:avLst/>
          </a:pr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98;p23">
            <a:extLst>
              <a:ext uri="{FF2B5EF4-FFF2-40B4-BE49-F238E27FC236}">
                <a16:creationId xmlns:a16="http://schemas.microsoft.com/office/drawing/2014/main" id="{D4F3B7D0-A5E9-4758-9BC5-AE1B48E794E9}"/>
              </a:ext>
            </a:extLst>
          </p:cNvPr>
          <p:cNvSpPr txBox="1">
            <a:spLocks/>
          </p:cNvSpPr>
          <p:nvPr/>
        </p:nvSpPr>
        <p:spPr>
          <a:xfrm>
            <a:off x="7716543" y="4724321"/>
            <a:ext cx="1407713" cy="34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None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pPr marL="0" indent="0" algn="r"/>
            <a:r>
              <a:rPr lang="de-DE" sz="1050" dirty="0">
                <a:solidFill>
                  <a:srgbClr val="F3F3F3"/>
                </a:solidFill>
              </a:rPr>
              <a:t>@markaorlando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8"/>
          <p:cNvSpPr txBox="1">
            <a:spLocks noGrp="1"/>
          </p:cNvSpPr>
          <p:nvPr>
            <p:ph type="subTitle" idx="1"/>
          </p:nvPr>
        </p:nvSpPr>
        <p:spPr>
          <a:xfrm>
            <a:off x="4728784" y="1635169"/>
            <a:ext cx="4102350" cy="979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3F3F3"/>
                </a:solidFill>
              </a:rPr>
              <a:t>Mission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3F3F3"/>
                </a:solidFill>
              </a:rPr>
              <a:t>Leadership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3F3F3"/>
                </a:solidFill>
              </a:rPr>
              <a:t>Motivation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3F3F3"/>
                </a:solidFill>
              </a:rPr>
              <a:t>Culture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000" dirty="0">
              <a:solidFill>
                <a:srgbClr val="F3F3F3"/>
              </a:solidFill>
            </a:endParaRPr>
          </a:p>
        </p:txBody>
      </p:sp>
      <p:sp>
        <p:nvSpPr>
          <p:cNvPr id="621" name="Google Shape;621;p28"/>
          <p:cNvSpPr txBox="1">
            <a:spLocks noGrp="1"/>
          </p:cNvSpPr>
          <p:nvPr>
            <p:ph type="title"/>
          </p:nvPr>
        </p:nvSpPr>
        <p:spPr>
          <a:xfrm>
            <a:off x="2467282" y="2614616"/>
            <a:ext cx="2983432" cy="62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>
                <a:solidFill>
                  <a:srgbClr val="F3F3F3"/>
                </a:solidFill>
              </a:rPr>
              <a:t>THINGS TO CONSIDER:</a:t>
            </a:r>
            <a:endParaRPr sz="48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622" name="Google Shape;6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20482" y="1743750"/>
            <a:ext cx="3371849" cy="14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grpSp>
        <p:nvGrpSpPr>
          <p:cNvPr id="624" name="Google Shape;624;p28"/>
          <p:cNvGrpSpPr/>
          <p:nvPr/>
        </p:nvGrpSpPr>
        <p:grpSpPr>
          <a:xfrm>
            <a:off x="3199414" y="3095733"/>
            <a:ext cx="5944582" cy="1320238"/>
            <a:chOff x="2735900" y="3141850"/>
            <a:chExt cx="4615000" cy="1024950"/>
          </a:xfrm>
        </p:grpSpPr>
        <p:sp>
          <p:nvSpPr>
            <p:cNvPr id="625" name="Google Shape;625;p28"/>
            <p:cNvSpPr/>
            <p:nvPr/>
          </p:nvSpPr>
          <p:spPr>
            <a:xfrm>
              <a:off x="2766025" y="3202100"/>
              <a:ext cx="4584875" cy="964700"/>
            </a:xfrm>
            <a:custGeom>
              <a:avLst/>
              <a:gdLst/>
              <a:ahLst/>
              <a:cxnLst/>
              <a:rect l="l" t="t" r="r" b="b"/>
              <a:pathLst>
                <a:path w="183395" h="38588" extrusionOk="0">
                  <a:moveTo>
                    <a:pt x="0" y="1"/>
                  </a:moveTo>
                  <a:lnTo>
                    <a:pt x="0" y="18282"/>
                  </a:lnTo>
                  <a:lnTo>
                    <a:pt x="20146" y="38519"/>
                  </a:lnTo>
                  <a:lnTo>
                    <a:pt x="20215" y="38588"/>
                  </a:lnTo>
                  <a:lnTo>
                    <a:pt x="183395" y="38588"/>
                  </a:lnTo>
                  <a:lnTo>
                    <a:pt x="183395" y="38156"/>
                  </a:lnTo>
                  <a:lnTo>
                    <a:pt x="20385" y="38156"/>
                  </a:lnTo>
                  <a:lnTo>
                    <a:pt x="421" y="18101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FFF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2735900" y="3141850"/>
              <a:ext cx="71075" cy="71100"/>
            </a:xfrm>
            <a:custGeom>
              <a:avLst/>
              <a:gdLst/>
              <a:ahLst/>
              <a:cxnLst/>
              <a:rect l="l" t="t" r="r" b="b"/>
              <a:pathLst>
                <a:path w="2843" h="2844" extrusionOk="0">
                  <a:moveTo>
                    <a:pt x="2411" y="421"/>
                  </a:moveTo>
                  <a:lnTo>
                    <a:pt x="2411" y="2411"/>
                  </a:lnTo>
                  <a:lnTo>
                    <a:pt x="421" y="2411"/>
                  </a:lnTo>
                  <a:lnTo>
                    <a:pt x="421" y="421"/>
                  </a:lnTo>
                  <a:close/>
                  <a:moveTo>
                    <a:pt x="0" y="1"/>
                  </a:moveTo>
                  <a:lnTo>
                    <a:pt x="0" y="2843"/>
                  </a:lnTo>
                  <a:lnTo>
                    <a:pt x="2843" y="2843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FFF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98;p23">
            <a:extLst>
              <a:ext uri="{FF2B5EF4-FFF2-40B4-BE49-F238E27FC236}">
                <a16:creationId xmlns:a16="http://schemas.microsoft.com/office/drawing/2014/main" id="{CAF0AB34-BF10-4408-9BA6-E21C4EC73CDC}"/>
              </a:ext>
            </a:extLst>
          </p:cNvPr>
          <p:cNvSpPr txBox="1">
            <a:spLocks/>
          </p:cNvSpPr>
          <p:nvPr/>
        </p:nvSpPr>
        <p:spPr>
          <a:xfrm>
            <a:off x="7716543" y="4724321"/>
            <a:ext cx="1407713" cy="34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None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pPr marL="0" indent="0" algn="r"/>
            <a:r>
              <a:rPr lang="de-DE" sz="1050" dirty="0">
                <a:solidFill>
                  <a:srgbClr val="F3F3F3"/>
                </a:solidFill>
              </a:rPr>
              <a:t>@markaorlando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9"/>
          <p:cNvSpPr txBox="1">
            <a:spLocks noGrp="1"/>
          </p:cNvSpPr>
          <p:nvPr>
            <p:ph type="ctrTitle"/>
          </p:nvPr>
        </p:nvSpPr>
        <p:spPr>
          <a:xfrm>
            <a:off x="749084" y="616206"/>
            <a:ext cx="3339556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BACK TO BASICS</a:t>
            </a:r>
            <a:endParaRPr sz="48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32" name="Google Shape;632;p29"/>
          <p:cNvSpPr txBox="1">
            <a:spLocks noGrp="1"/>
          </p:cNvSpPr>
          <p:nvPr>
            <p:ph type="subTitle" idx="1"/>
          </p:nvPr>
        </p:nvSpPr>
        <p:spPr>
          <a:xfrm>
            <a:off x="1022908" y="1682158"/>
            <a:ext cx="4194556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438529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en-US" sz="1600" dirty="0">
                <a:solidFill>
                  <a:srgbClr val="F3F3F3"/>
                </a:solidFill>
              </a:rPr>
              <a:t>Study the business/mission</a:t>
            </a:r>
          </a:p>
          <a:p>
            <a:pPr marL="228600" marR="438529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en-US" sz="1600" dirty="0">
                <a:solidFill>
                  <a:srgbClr val="F3F3F3"/>
                </a:solidFill>
              </a:rPr>
              <a:t>Experiment and iterate</a:t>
            </a:r>
          </a:p>
          <a:p>
            <a:pPr marL="228600" marR="438529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en-US" sz="1600" dirty="0">
                <a:solidFill>
                  <a:srgbClr val="F3F3F3"/>
                </a:solidFill>
              </a:rPr>
              <a:t>“Servant” leadership</a:t>
            </a:r>
          </a:p>
        </p:txBody>
      </p:sp>
      <p:sp>
        <p:nvSpPr>
          <p:cNvPr id="633" name="Google Shape;633;p29"/>
          <p:cNvSpPr txBox="1">
            <a:spLocks noGrp="1"/>
          </p:cNvSpPr>
          <p:nvPr>
            <p:ph type="subTitle" idx="2"/>
          </p:nvPr>
        </p:nvSpPr>
        <p:spPr>
          <a:xfrm>
            <a:off x="4839304" y="2824919"/>
            <a:ext cx="3270502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8599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+mj-lt"/>
              <a:buAutoNum type="arabicPeriod" startAt="4"/>
            </a:pPr>
            <a:r>
              <a:rPr lang="en-US" sz="1600" dirty="0">
                <a:solidFill>
                  <a:srgbClr val="F3F3F3"/>
                </a:solidFill>
              </a:rPr>
              <a:t>Show results (METRICS)</a:t>
            </a:r>
          </a:p>
          <a:p>
            <a:pPr marL="318599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+mj-lt"/>
              <a:buAutoNum type="arabicPeriod" startAt="4"/>
            </a:pPr>
            <a:r>
              <a:rPr lang="en-US" sz="1600" u="sng" dirty="0">
                <a:solidFill>
                  <a:srgbClr val="F3F3F3"/>
                </a:solidFill>
              </a:rPr>
              <a:t>Always have a plan</a:t>
            </a:r>
            <a:endParaRPr sz="1600" u="sng"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>
              <a:solidFill>
                <a:srgbClr val="F3F3F3"/>
              </a:solidFill>
            </a:endParaRPr>
          </a:p>
        </p:txBody>
      </p:sp>
      <p:grpSp>
        <p:nvGrpSpPr>
          <p:cNvPr id="635" name="Google Shape;635;p29"/>
          <p:cNvGrpSpPr/>
          <p:nvPr/>
        </p:nvGrpSpPr>
        <p:grpSpPr>
          <a:xfrm>
            <a:off x="-494780" y="735753"/>
            <a:ext cx="9925446" cy="3655062"/>
            <a:chOff x="259425" y="1569525"/>
            <a:chExt cx="7038325" cy="2591875"/>
          </a:xfrm>
        </p:grpSpPr>
        <p:sp>
          <p:nvSpPr>
            <p:cNvPr id="636" name="Google Shape;636;p29"/>
            <p:cNvSpPr/>
            <p:nvPr/>
          </p:nvSpPr>
          <p:spPr>
            <a:xfrm>
              <a:off x="259425" y="1569525"/>
              <a:ext cx="7038325" cy="2591875"/>
            </a:xfrm>
            <a:custGeom>
              <a:avLst/>
              <a:gdLst/>
              <a:ahLst/>
              <a:cxnLst/>
              <a:rect l="l" t="t" r="r" b="b"/>
              <a:pathLst>
                <a:path w="281533" h="103675" fill="none" extrusionOk="0">
                  <a:moveTo>
                    <a:pt x="281533" y="284"/>
                  </a:moveTo>
                  <a:lnTo>
                    <a:pt x="202438" y="0"/>
                  </a:lnTo>
                  <a:lnTo>
                    <a:pt x="75469" y="103675"/>
                  </a:lnTo>
                  <a:lnTo>
                    <a:pt x="1" y="103675"/>
                  </a:lnTo>
                </a:path>
              </a:pathLst>
            </a:custGeom>
            <a:noFill/>
            <a:ln w="10800" cap="flat" cmpd="sng">
              <a:solidFill>
                <a:srgbClr val="FFFAF0"/>
              </a:solidFill>
              <a:prstDash val="solid"/>
              <a:miter lim="11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3F3"/>
                </a:solidFill>
              </a:endParaRPr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2872537" y="3568962"/>
              <a:ext cx="547725" cy="288800"/>
            </a:xfrm>
            <a:custGeom>
              <a:avLst/>
              <a:gdLst/>
              <a:ahLst/>
              <a:cxnLst/>
              <a:rect l="l" t="t" r="r" b="b"/>
              <a:pathLst>
                <a:path w="21909" h="11552" fill="none" extrusionOk="0">
                  <a:moveTo>
                    <a:pt x="0" y="1"/>
                  </a:moveTo>
                  <a:lnTo>
                    <a:pt x="11551" y="11552"/>
                  </a:lnTo>
                  <a:lnTo>
                    <a:pt x="21908" y="11552"/>
                  </a:lnTo>
                </a:path>
              </a:pathLst>
            </a:custGeom>
            <a:noFill/>
            <a:ln w="10800" cap="flat" cmpd="sng">
              <a:solidFill>
                <a:srgbClr val="FFFAF0"/>
              </a:solidFill>
              <a:prstDash val="solid"/>
              <a:miter lim="11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3F3"/>
                </a:solidFill>
              </a:endParaRPr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4036225" y="1878750"/>
              <a:ext cx="547725" cy="288800"/>
            </a:xfrm>
            <a:custGeom>
              <a:avLst/>
              <a:gdLst/>
              <a:ahLst/>
              <a:cxnLst/>
              <a:rect l="l" t="t" r="r" b="b"/>
              <a:pathLst>
                <a:path w="21909" h="11552" fill="none" extrusionOk="0">
                  <a:moveTo>
                    <a:pt x="21909" y="11552"/>
                  </a:moveTo>
                  <a:lnTo>
                    <a:pt x="10358" y="1"/>
                  </a:lnTo>
                  <a:lnTo>
                    <a:pt x="1" y="1"/>
                  </a:lnTo>
                </a:path>
              </a:pathLst>
            </a:custGeom>
            <a:noFill/>
            <a:ln w="10800" cap="flat" cmpd="sng">
              <a:solidFill>
                <a:srgbClr val="FFFAF0"/>
              </a:solidFill>
              <a:prstDash val="solid"/>
              <a:miter lim="11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3F3"/>
                </a:solidFill>
              </a:endParaRPr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3416837" y="3826785"/>
              <a:ext cx="60275" cy="60575"/>
            </a:xfrm>
            <a:custGeom>
              <a:avLst/>
              <a:gdLst/>
              <a:ahLst/>
              <a:cxnLst/>
              <a:rect l="l" t="t" r="r" b="b"/>
              <a:pathLst>
                <a:path w="2411" h="2423" fill="none" extrusionOk="0">
                  <a:moveTo>
                    <a:pt x="0" y="1"/>
                  </a:moveTo>
                  <a:lnTo>
                    <a:pt x="2410" y="1"/>
                  </a:lnTo>
                  <a:lnTo>
                    <a:pt x="2410" y="2423"/>
                  </a:lnTo>
                  <a:lnTo>
                    <a:pt x="0" y="2423"/>
                  </a:lnTo>
                  <a:close/>
                </a:path>
              </a:pathLst>
            </a:custGeom>
            <a:noFill/>
            <a:ln w="10800" cap="flat" cmpd="sng">
              <a:solidFill>
                <a:srgbClr val="FFFAF0"/>
              </a:solidFill>
              <a:prstDash val="solid"/>
              <a:miter lim="11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3F3"/>
                </a:solidFill>
              </a:endParaRPr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3979904" y="1847821"/>
              <a:ext cx="60275" cy="60575"/>
            </a:xfrm>
            <a:custGeom>
              <a:avLst/>
              <a:gdLst/>
              <a:ahLst/>
              <a:cxnLst/>
              <a:rect l="l" t="t" r="r" b="b"/>
              <a:pathLst>
                <a:path w="2411" h="2423" fill="none" extrusionOk="0">
                  <a:moveTo>
                    <a:pt x="0" y="1"/>
                  </a:moveTo>
                  <a:lnTo>
                    <a:pt x="2410" y="1"/>
                  </a:lnTo>
                  <a:lnTo>
                    <a:pt x="2410" y="2423"/>
                  </a:lnTo>
                  <a:lnTo>
                    <a:pt x="0" y="2423"/>
                  </a:lnTo>
                  <a:close/>
                </a:path>
              </a:pathLst>
            </a:custGeom>
            <a:noFill/>
            <a:ln w="10800" cap="flat" cmpd="sng">
              <a:solidFill>
                <a:srgbClr val="FFFAF0"/>
              </a:solidFill>
              <a:prstDash val="solid"/>
              <a:miter lim="11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3F3"/>
                </a:solidFill>
              </a:endParaRPr>
            </a:p>
          </p:txBody>
        </p:sp>
      </p:grpSp>
      <p:sp>
        <p:nvSpPr>
          <p:cNvPr id="641" name="Google Shape;641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grpSp>
        <p:nvGrpSpPr>
          <p:cNvPr id="642" name="Google Shape;642;p29"/>
          <p:cNvGrpSpPr/>
          <p:nvPr/>
        </p:nvGrpSpPr>
        <p:grpSpPr>
          <a:xfrm>
            <a:off x="4024573" y="905656"/>
            <a:ext cx="354124" cy="419704"/>
            <a:chOff x="1598350" y="238125"/>
            <a:chExt cx="4404525" cy="5220200"/>
          </a:xfrm>
        </p:grpSpPr>
        <p:sp>
          <p:nvSpPr>
            <p:cNvPr id="643" name="Google Shape;643;p29"/>
            <p:cNvSpPr/>
            <p:nvPr/>
          </p:nvSpPr>
          <p:spPr>
            <a:xfrm>
              <a:off x="1598350" y="238125"/>
              <a:ext cx="4404525" cy="5220200"/>
            </a:xfrm>
            <a:custGeom>
              <a:avLst/>
              <a:gdLst/>
              <a:ahLst/>
              <a:cxnLst/>
              <a:rect l="l" t="t" r="r" b="b"/>
              <a:pathLst>
                <a:path w="176181" h="208808" extrusionOk="0">
                  <a:moveTo>
                    <a:pt x="88107" y="6524"/>
                  </a:moveTo>
                  <a:cubicBezTo>
                    <a:pt x="133090" y="6524"/>
                    <a:pt x="169657" y="43123"/>
                    <a:pt x="169657" y="88106"/>
                  </a:cubicBezTo>
                  <a:lnTo>
                    <a:pt x="169657" y="198100"/>
                  </a:lnTo>
                  <a:lnTo>
                    <a:pt x="153901" y="183585"/>
                  </a:lnTo>
                  <a:cubicBezTo>
                    <a:pt x="153282" y="183014"/>
                    <a:pt x="152491" y="182728"/>
                    <a:pt x="151700" y="182728"/>
                  </a:cubicBezTo>
                  <a:cubicBezTo>
                    <a:pt x="150909" y="182728"/>
                    <a:pt x="150118" y="183014"/>
                    <a:pt x="149498" y="183585"/>
                  </a:cubicBezTo>
                  <a:lnTo>
                    <a:pt x="130480" y="201101"/>
                  </a:lnTo>
                  <a:lnTo>
                    <a:pt x="111463" y="183585"/>
                  </a:lnTo>
                  <a:cubicBezTo>
                    <a:pt x="110848" y="183002"/>
                    <a:pt x="110063" y="182716"/>
                    <a:pt x="109278" y="182716"/>
                  </a:cubicBezTo>
                  <a:cubicBezTo>
                    <a:pt x="108481" y="182716"/>
                    <a:pt x="107683" y="183010"/>
                    <a:pt x="107059" y="183585"/>
                  </a:cubicBezTo>
                  <a:lnTo>
                    <a:pt x="88075" y="201101"/>
                  </a:lnTo>
                  <a:lnTo>
                    <a:pt x="69090" y="183585"/>
                  </a:lnTo>
                  <a:cubicBezTo>
                    <a:pt x="68454" y="182997"/>
                    <a:pt x="67655" y="182704"/>
                    <a:pt x="66859" y="182704"/>
                  </a:cubicBezTo>
                  <a:cubicBezTo>
                    <a:pt x="66064" y="182704"/>
                    <a:pt x="65273" y="182997"/>
                    <a:pt x="64654" y="183585"/>
                  </a:cubicBezTo>
                  <a:lnTo>
                    <a:pt x="45669" y="201101"/>
                  </a:lnTo>
                  <a:lnTo>
                    <a:pt x="26684" y="183585"/>
                  </a:lnTo>
                  <a:cubicBezTo>
                    <a:pt x="26064" y="182997"/>
                    <a:pt x="25265" y="182704"/>
                    <a:pt x="24466" y="182704"/>
                  </a:cubicBezTo>
                  <a:cubicBezTo>
                    <a:pt x="23667" y="182704"/>
                    <a:pt x="22867" y="182997"/>
                    <a:pt x="22248" y="183585"/>
                  </a:cubicBezTo>
                  <a:lnTo>
                    <a:pt x="6525" y="198100"/>
                  </a:lnTo>
                  <a:lnTo>
                    <a:pt x="6525" y="88106"/>
                  </a:lnTo>
                  <a:cubicBezTo>
                    <a:pt x="6525" y="43123"/>
                    <a:pt x="43124" y="6524"/>
                    <a:pt x="88107" y="6524"/>
                  </a:cubicBezTo>
                  <a:close/>
                  <a:moveTo>
                    <a:pt x="88107" y="0"/>
                  </a:moveTo>
                  <a:cubicBezTo>
                    <a:pt x="64556" y="0"/>
                    <a:pt x="42439" y="9166"/>
                    <a:pt x="25803" y="25802"/>
                  </a:cubicBezTo>
                  <a:cubicBezTo>
                    <a:pt x="9167" y="42438"/>
                    <a:pt x="1" y="64555"/>
                    <a:pt x="1" y="88106"/>
                  </a:cubicBezTo>
                  <a:lnTo>
                    <a:pt x="1" y="205538"/>
                  </a:lnTo>
                  <a:cubicBezTo>
                    <a:pt x="1" y="205570"/>
                    <a:pt x="1" y="205603"/>
                    <a:pt x="1" y="205636"/>
                  </a:cubicBezTo>
                  <a:cubicBezTo>
                    <a:pt x="1" y="205701"/>
                    <a:pt x="1" y="205766"/>
                    <a:pt x="34" y="205831"/>
                  </a:cubicBezTo>
                  <a:cubicBezTo>
                    <a:pt x="34" y="205864"/>
                    <a:pt x="34" y="205929"/>
                    <a:pt x="34" y="205962"/>
                  </a:cubicBezTo>
                  <a:cubicBezTo>
                    <a:pt x="34" y="206027"/>
                    <a:pt x="34" y="206060"/>
                    <a:pt x="66" y="206125"/>
                  </a:cubicBezTo>
                  <a:cubicBezTo>
                    <a:pt x="66" y="206190"/>
                    <a:pt x="66" y="206223"/>
                    <a:pt x="99" y="206288"/>
                  </a:cubicBezTo>
                  <a:cubicBezTo>
                    <a:pt x="99" y="206321"/>
                    <a:pt x="99" y="206386"/>
                    <a:pt x="131" y="206451"/>
                  </a:cubicBezTo>
                  <a:cubicBezTo>
                    <a:pt x="131" y="206484"/>
                    <a:pt x="164" y="206549"/>
                    <a:pt x="164" y="206582"/>
                  </a:cubicBezTo>
                  <a:cubicBezTo>
                    <a:pt x="197" y="206647"/>
                    <a:pt x="197" y="206679"/>
                    <a:pt x="229" y="206745"/>
                  </a:cubicBezTo>
                  <a:cubicBezTo>
                    <a:pt x="262" y="206777"/>
                    <a:pt x="262" y="206843"/>
                    <a:pt x="295" y="206875"/>
                  </a:cubicBezTo>
                  <a:cubicBezTo>
                    <a:pt x="327" y="206940"/>
                    <a:pt x="327" y="206973"/>
                    <a:pt x="360" y="207038"/>
                  </a:cubicBezTo>
                  <a:cubicBezTo>
                    <a:pt x="392" y="207071"/>
                    <a:pt x="425" y="207136"/>
                    <a:pt x="425" y="207169"/>
                  </a:cubicBezTo>
                  <a:cubicBezTo>
                    <a:pt x="458" y="207201"/>
                    <a:pt x="490" y="207267"/>
                    <a:pt x="523" y="207299"/>
                  </a:cubicBezTo>
                  <a:cubicBezTo>
                    <a:pt x="555" y="207364"/>
                    <a:pt x="588" y="207397"/>
                    <a:pt x="621" y="207430"/>
                  </a:cubicBezTo>
                  <a:cubicBezTo>
                    <a:pt x="653" y="207495"/>
                    <a:pt x="686" y="207528"/>
                    <a:pt x="686" y="207560"/>
                  </a:cubicBezTo>
                  <a:cubicBezTo>
                    <a:pt x="751" y="207625"/>
                    <a:pt x="784" y="207658"/>
                    <a:pt x="816" y="207691"/>
                  </a:cubicBezTo>
                  <a:cubicBezTo>
                    <a:pt x="849" y="207723"/>
                    <a:pt x="849" y="207756"/>
                    <a:pt x="882" y="207756"/>
                  </a:cubicBezTo>
                  <a:cubicBezTo>
                    <a:pt x="882" y="207789"/>
                    <a:pt x="914" y="207789"/>
                    <a:pt x="914" y="207821"/>
                  </a:cubicBezTo>
                  <a:cubicBezTo>
                    <a:pt x="947" y="207854"/>
                    <a:pt x="1012" y="207886"/>
                    <a:pt x="1045" y="207952"/>
                  </a:cubicBezTo>
                  <a:cubicBezTo>
                    <a:pt x="1077" y="207984"/>
                    <a:pt x="1110" y="208017"/>
                    <a:pt x="1143" y="208049"/>
                  </a:cubicBezTo>
                  <a:cubicBezTo>
                    <a:pt x="1208" y="208082"/>
                    <a:pt x="1240" y="208115"/>
                    <a:pt x="1306" y="208147"/>
                  </a:cubicBezTo>
                  <a:cubicBezTo>
                    <a:pt x="1338" y="208180"/>
                    <a:pt x="1371" y="208213"/>
                    <a:pt x="1436" y="208245"/>
                  </a:cubicBezTo>
                  <a:cubicBezTo>
                    <a:pt x="1469" y="208278"/>
                    <a:pt x="1534" y="208310"/>
                    <a:pt x="1567" y="208343"/>
                  </a:cubicBezTo>
                  <a:cubicBezTo>
                    <a:pt x="1599" y="208376"/>
                    <a:pt x="1665" y="208376"/>
                    <a:pt x="1697" y="208408"/>
                  </a:cubicBezTo>
                  <a:cubicBezTo>
                    <a:pt x="1762" y="208441"/>
                    <a:pt x="1828" y="208474"/>
                    <a:pt x="1893" y="208506"/>
                  </a:cubicBezTo>
                  <a:cubicBezTo>
                    <a:pt x="1926" y="208506"/>
                    <a:pt x="1958" y="208539"/>
                    <a:pt x="1991" y="208539"/>
                  </a:cubicBezTo>
                  <a:cubicBezTo>
                    <a:pt x="2284" y="208669"/>
                    <a:pt x="2611" y="208767"/>
                    <a:pt x="2937" y="208800"/>
                  </a:cubicBezTo>
                  <a:lnTo>
                    <a:pt x="3589" y="208800"/>
                  </a:lnTo>
                  <a:cubicBezTo>
                    <a:pt x="3622" y="208800"/>
                    <a:pt x="3654" y="208800"/>
                    <a:pt x="3687" y="208767"/>
                  </a:cubicBezTo>
                  <a:lnTo>
                    <a:pt x="3883" y="208767"/>
                  </a:lnTo>
                  <a:cubicBezTo>
                    <a:pt x="3948" y="208735"/>
                    <a:pt x="3981" y="208735"/>
                    <a:pt x="4013" y="208735"/>
                  </a:cubicBezTo>
                  <a:cubicBezTo>
                    <a:pt x="4078" y="208702"/>
                    <a:pt x="4144" y="208702"/>
                    <a:pt x="4209" y="208669"/>
                  </a:cubicBezTo>
                  <a:cubicBezTo>
                    <a:pt x="4242" y="208669"/>
                    <a:pt x="4274" y="208637"/>
                    <a:pt x="4339" y="208637"/>
                  </a:cubicBezTo>
                  <a:cubicBezTo>
                    <a:pt x="4372" y="208604"/>
                    <a:pt x="4437" y="208604"/>
                    <a:pt x="4502" y="208571"/>
                  </a:cubicBezTo>
                  <a:cubicBezTo>
                    <a:pt x="4535" y="208571"/>
                    <a:pt x="4568" y="208539"/>
                    <a:pt x="4633" y="208506"/>
                  </a:cubicBezTo>
                  <a:cubicBezTo>
                    <a:pt x="4666" y="208506"/>
                    <a:pt x="4731" y="208474"/>
                    <a:pt x="4763" y="208441"/>
                  </a:cubicBezTo>
                  <a:cubicBezTo>
                    <a:pt x="4796" y="208408"/>
                    <a:pt x="4861" y="208408"/>
                    <a:pt x="4894" y="208376"/>
                  </a:cubicBezTo>
                  <a:cubicBezTo>
                    <a:pt x="4959" y="208343"/>
                    <a:pt x="4992" y="208310"/>
                    <a:pt x="5024" y="208278"/>
                  </a:cubicBezTo>
                  <a:cubicBezTo>
                    <a:pt x="5090" y="208278"/>
                    <a:pt x="5122" y="208245"/>
                    <a:pt x="5155" y="208213"/>
                  </a:cubicBezTo>
                  <a:cubicBezTo>
                    <a:pt x="5220" y="208180"/>
                    <a:pt x="5253" y="208147"/>
                    <a:pt x="5285" y="208115"/>
                  </a:cubicBezTo>
                  <a:cubicBezTo>
                    <a:pt x="5318" y="208082"/>
                    <a:pt x="5383" y="208049"/>
                    <a:pt x="5416" y="208017"/>
                  </a:cubicBezTo>
                  <a:cubicBezTo>
                    <a:pt x="5448" y="207984"/>
                    <a:pt x="5448" y="207984"/>
                    <a:pt x="5481" y="207952"/>
                  </a:cubicBezTo>
                  <a:lnTo>
                    <a:pt x="24466" y="190402"/>
                  </a:lnTo>
                  <a:lnTo>
                    <a:pt x="43451" y="207952"/>
                  </a:lnTo>
                  <a:cubicBezTo>
                    <a:pt x="44070" y="208522"/>
                    <a:pt x="44861" y="208808"/>
                    <a:pt x="45657" y="208808"/>
                  </a:cubicBezTo>
                  <a:cubicBezTo>
                    <a:pt x="46452" y="208808"/>
                    <a:pt x="47251" y="208522"/>
                    <a:pt x="47887" y="207952"/>
                  </a:cubicBezTo>
                  <a:lnTo>
                    <a:pt x="66872" y="190402"/>
                  </a:lnTo>
                  <a:lnTo>
                    <a:pt x="85856" y="207952"/>
                  </a:lnTo>
                  <a:cubicBezTo>
                    <a:pt x="86476" y="208522"/>
                    <a:pt x="87267" y="208808"/>
                    <a:pt x="88062" y="208808"/>
                  </a:cubicBezTo>
                  <a:cubicBezTo>
                    <a:pt x="88857" y="208808"/>
                    <a:pt x="89657" y="208522"/>
                    <a:pt x="90293" y="207952"/>
                  </a:cubicBezTo>
                  <a:lnTo>
                    <a:pt x="109277" y="190402"/>
                  </a:lnTo>
                  <a:lnTo>
                    <a:pt x="128262" y="207952"/>
                  </a:lnTo>
                  <a:cubicBezTo>
                    <a:pt x="128882" y="208522"/>
                    <a:pt x="129673" y="208808"/>
                    <a:pt x="130468" y="208808"/>
                  </a:cubicBezTo>
                  <a:cubicBezTo>
                    <a:pt x="131263" y="208808"/>
                    <a:pt x="132062" y="208522"/>
                    <a:pt x="132699" y="207952"/>
                  </a:cubicBezTo>
                  <a:lnTo>
                    <a:pt x="151716" y="190402"/>
                  </a:lnTo>
                  <a:lnTo>
                    <a:pt x="170733" y="207952"/>
                  </a:lnTo>
                  <a:cubicBezTo>
                    <a:pt x="170733" y="207984"/>
                    <a:pt x="170766" y="207984"/>
                    <a:pt x="170799" y="208017"/>
                  </a:cubicBezTo>
                  <a:cubicBezTo>
                    <a:pt x="170831" y="208049"/>
                    <a:pt x="170864" y="208082"/>
                    <a:pt x="170929" y="208115"/>
                  </a:cubicBezTo>
                  <a:cubicBezTo>
                    <a:pt x="170962" y="208147"/>
                    <a:pt x="170994" y="208180"/>
                    <a:pt x="171027" y="208213"/>
                  </a:cubicBezTo>
                  <a:cubicBezTo>
                    <a:pt x="171092" y="208245"/>
                    <a:pt x="171125" y="208278"/>
                    <a:pt x="171190" y="208310"/>
                  </a:cubicBezTo>
                  <a:cubicBezTo>
                    <a:pt x="171223" y="208343"/>
                    <a:pt x="171255" y="208343"/>
                    <a:pt x="171320" y="208376"/>
                  </a:cubicBezTo>
                  <a:cubicBezTo>
                    <a:pt x="171353" y="208408"/>
                    <a:pt x="171418" y="208441"/>
                    <a:pt x="171451" y="208474"/>
                  </a:cubicBezTo>
                  <a:cubicBezTo>
                    <a:pt x="171516" y="208474"/>
                    <a:pt x="171549" y="208506"/>
                    <a:pt x="171614" y="208539"/>
                  </a:cubicBezTo>
                  <a:cubicBezTo>
                    <a:pt x="171647" y="208539"/>
                    <a:pt x="171679" y="208571"/>
                    <a:pt x="171745" y="208604"/>
                  </a:cubicBezTo>
                  <a:cubicBezTo>
                    <a:pt x="171810" y="208604"/>
                    <a:pt x="171842" y="208637"/>
                    <a:pt x="171908" y="208637"/>
                  </a:cubicBezTo>
                  <a:cubicBezTo>
                    <a:pt x="171940" y="208669"/>
                    <a:pt x="172005" y="208669"/>
                    <a:pt x="172038" y="208702"/>
                  </a:cubicBezTo>
                  <a:cubicBezTo>
                    <a:pt x="172103" y="208702"/>
                    <a:pt x="172136" y="208702"/>
                    <a:pt x="172201" y="208735"/>
                  </a:cubicBezTo>
                  <a:cubicBezTo>
                    <a:pt x="172266" y="208735"/>
                    <a:pt x="172299" y="208767"/>
                    <a:pt x="172364" y="208767"/>
                  </a:cubicBezTo>
                  <a:cubicBezTo>
                    <a:pt x="172397" y="208767"/>
                    <a:pt x="172462" y="208767"/>
                    <a:pt x="172527" y="208800"/>
                  </a:cubicBezTo>
                  <a:lnTo>
                    <a:pt x="173310" y="208800"/>
                  </a:lnTo>
                  <a:cubicBezTo>
                    <a:pt x="173376" y="208767"/>
                    <a:pt x="173408" y="208767"/>
                    <a:pt x="173473" y="208767"/>
                  </a:cubicBezTo>
                  <a:cubicBezTo>
                    <a:pt x="173539" y="208767"/>
                    <a:pt x="173571" y="208735"/>
                    <a:pt x="173636" y="208735"/>
                  </a:cubicBezTo>
                  <a:cubicBezTo>
                    <a:pt x="173702" y="208735"/>
                    <a:pt x="173734" y="208702"/>
                    <a:pt x="173767" y="208702"/>
                  </a:cubicBezTo>
                  <a:cubicBezTo>
                    <a:pt x="173832" y="208669"/>
                    <a:pt x="173897" y="208669"/>
                    <a:pt x="173963" y="208637"/>
                  </a:cubicBezTo>
                  <a:cubicBezTo>
                    <a:pt x="173995" y="208637"/>
                    <a:pt x="174028" y="208604"/>
                    <a:pt x="174093" y="208604"/>
                  </a:cubicBezTo>
                  <a:cubicBezTo>
                    <a:pt x="174126" y="208571"/>
                    <a:pt x="174191" y="208571"/>
                    <a:pt x="174256" y="208539"/>
                  </a:cubicBezTo>
                  <a:cubicBezTo>
                    <a:pt x="174289" y="208506"/>
                    <a:pt x="174321" y="208506"/>
                    <a:pt x="174387" y="208474"/>
                  </a:cubicBezTo>
                  <a:cubicBezTo>
                    <a:pt x="174419" y="208441"/>
                    <a:pt x="174485" y="208408"/>
                    <a:pt x="174517" y="208408"/>
                  </a:cubicBezTo>
                  <a:cubicBezTo>
                    <a:pt x="174582" y="208376"/>
                    <a:pt x="174615" y="208343"/>
                    <a:pt x="174648" y="208310"/>
                  </a:cubicBezTo>
                  <a:cubicBezTo>
                    <a:pt x="174713" y="208278"/>
                    <a:pt x="174746" y="208245"/>
                    <a:pt x="174778" y="208245"/>
                  </a:cubicBezTo>
                  <a:cubicBezTo>
                    <a:pt x="174843" y="208213"/>
                    <a:pt x="174876" y="208180"/>
                    <a:pt x="174909" y="208147"/>
                  </a:cubicBezTo>
                  <a:cubicBezTo>
                    <a:pt x="174974" y="208115"/>
                    <a:pt x="175007" y="208082"/>
                    <a:pt x="175039" y="208017"/>
                  </a:cubicBezTo>
                  <a:cubicBezTo>
                    <a:pt x="175072" y="207984"/>
                    <a:pt x="175137" y="207952"/>
                    <a:pt x="175170" y="207919"/>
                  </a:cubicBezTo>
                  <a:cubicBezTo>
                    <a:pt x="175202" y="207886"/>
                    <a:pt x="175235" y="207854"/>
                    <a:pt x="175267" y="207821"/>
                  </a:cubicBezTo>
                  <a:cubicBezTo>
                    <a:pt x="175300" y="207789"/>
                    <a:pt x="175300" y="207789"/>
                    <a:pt x="175333" y="207756"/>
                  </a:cubicBezTo>
                  <a:cubicBezTo>
                    <a:pt x="175333" y="207756"/>
                    <a:pt x="175365" y="207723"/>
                    <a:pt x="175398" y="207691"/>
                  </a:cubicBezTo>
                  <a:cubicBezTo>
                    <a:pt x="175431" y="207658"/>
                    <a:pt x="175463" y="207625"/>
                    <a:pt x="175496" y="207560"/>
                  </a:cubicBezTo>
                  <a:cubicBezTo>
                    <a:pt x="175528" y="207528"/>
                    <a:pt x="175561" y="207495"/>
                    <a:pt x="175594" y="207430"/>
                  </a:cubicBezTo>
                  <a:cubicBezTo>
                    <a:pt x="175626" y="207397"/>
                    <a:pt x="175659" y="207364"/>
                    <a:pt x="175692" y="207299"/>
                  </a:cubicBezTo>
                  <a:cubicBezTo>
                    <a:pt x="175692" y="207267"/>
                    <a:pt x="175724" y="207201"/>
                    <a:pt x="175757" y="207169"/>
                  </a:cubicBezTo>
                  <a:cubicBezTo>
                    <a:pt x="175789" y="207136"/>
                    <a:pt x="175822" y="207071"/>
                    <a:pt x="175822" y="207038"/>
                  </a:cubicBezTo>
                  <a:cubicBezTo>
                    <a:pt x="175855" y="206973"/>
                    <a:pt x="175887" y="206940"/>
                    <a:pt x="175920" y="206875"/>
                  </a:cubicBezTo>
                  <a:cubicBezTo>
                    <a:pt x="175920" y="206843"/>
                    <a:pt x="175952" y="206777"/>
                    <a:pt x="175952" y="206745"/>
                  </a:cubicBezTo>
                  <a:cubicBezTo>
                    <a:pt x="175985" y="206679"/>
                    <a:pt x="176018" y="206647"/>
                    <a:pt x="176018" y="206582"/>
                  </a:cubicBezTo>
                  <a:cubicBezTo>
                    <a:pt x="176050" y="206549"/>
                    <a:pt x="176050" y="206484"/>
                    <a:pt x="176083" y="206451"/>
                  </a:cubicBezTo>
                  <a:cubicBezTo>
                    <a:pt x="176083" y="206386"/>
                    <a:pt x="176083" y="206321"/>
                    <a:pt x="176116" y="206288"/>
                  </a:cubicBezTo>
                  <a:cubicBezTo>
                    <a:pt x="176116" y="206223"/>
                    <a:pt x="176116" y="206190"/>
                    <a:pt x="176148" y="206125"/>
                  </a:cubicBezTo>
                  <a:cubicBezTo>
                    <a:pt x="176148" y="206060"/>
                    <a:pt x="176148" y="206027"/>
                    <a:pt x="176148" y="205962"/>
                  </a:cubicBezTo>
                  <a:cubicBezTo>
                    <a:pt x="176181" y="205929"/>
                    <a:pt x="176181" y="205864"/>
                    <a:pt x="176181" y="205799"/>
                  </a:cubicBezTo>
                  <a:cubicBezTo>
                    <a:pt x="176181" y="205766"/>
                    <a:pt x="176181" y="205701"/>
                    <a:pt x="176181" y="205636"/>
                  </a:cubicBezTo>
                  <a:cubicBezTo>
                    <a:pt x="176181" y="205603"/>
                    <a:pt x="176181" y="205570"/>
                    <a:pt x="176181" y="205538"/>
                  </a:cubicBezTo>
                  <a:lnTo>
                    <a:pt x="176181" y="88106"/>
                  </a:lnTo>
                  <a:cubicBezTo>
                    <a:pt x="176181" y="64555"/>
                    <a:pt x="167015" y="42438"/>
                    <a:pt x="150379" y="25802"/>
                  </a:cubicBezTo>
                  <a:cubicBezTo>
                    <a:pt x="133742" y="9166"/>
                    <a:pt x="111626" y="0"/>
                    <a:pt x="88107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2413850" y="2033025"/>
              <a:ext cx="979450" cy="978625"/>
            </a:xfrm>
            <a:custGeom>
              <a:avLst/>
              <a:gdLst/>
              <a:ahLst/>
              <a:cxnLst/>
              <a:rect l="l" t="t" r="r" b="b"/>
              <a:pathLst>
                <a:path w="39178" h="39145" extrusionOk="0">
                  <a:moveTo>
                    <a:pt x="19605" y="0"/>
                  </a:moveTo>
                  <a:cubicBezTo>
                    <a:pt x="8808" y="0"/>
                    <a:pt x="1" y="8775"/>
                    <a:pt x="1" y="19572"/>
                  </a:cubicBezTo>
                  <a:cubicBezTo>
                    <a:pt x="1" y="30369"/>
                    <a:pt x="8808" y="39144"/>
                    <a:pt x="19605" y="39144"/>
                  </a:cubicBezTo>
                  <a:cubicBezTo>
                    <a:pt x="30370" y="39144"/>
                    <a:pt x="39177" y="30369"/>
                    <a:pt x="39177" y="19572"/>
                  </a:cubicBezTo>
                  <a:cubicBezTo>
                    <a:pt x="39177" y="16832"/>
                    <a:pt x="38623" y="14190"/>
                    <a:pt x="37514" y="11711"/>
                  </a:cubicBezTo>
                  <a:cubicBezTo>
                    <a:pt x="36985" y="10486"/>
                    <a:pt x="35802" y="9756"/>
                    <a:pt x="34564" y="9756"/>
                  </a:cubicBezTo>
                  <a:cubicBezTo>
                    <a:pt x="34121" y="9756"/>
                    <a:pt x="33670" y="9849"/>
                    <a:pt x="33240" y="10047"/>
                  </a:cubicBezTo>
                  <a:cubicBezTo>
                    <a:pt x="31577" y="10765"/>
                    <a:pt x="30827" y="12689"/>
                    <a:pt x="31544" y="14320"/>
                  </a:cubicBezTo>
                  <a:cubicBezTo>
                    <a:pt x="32262" y="15984"/>
                    <a:pt x="32653" y="17746"/>
                    <a:pt x="32653" y="19572"/>
                  </a:cubicBezTo>
                  <a:cubicBezTo>
                    <a:pt x="32653" y="26749"/>
                    <a:pt x="26782" y="32620"/>
                    <a:pt x="19573" y="32620"/>
                  </a:cubicBezTo>
                  <a:cubicBezTo>
                    <a:pt x="12396" y="32620"/>
                    <a:pt x="6525" y="26749"/>
                    <a:pt x="6525" y="19572"/>
                  </a:cubicBezTo>
                  <a:cubicBezTo>
                    <a:pt x="6525" y="12363"/>
                    <a:pt x="12396" y="6524"/>
                    <a:pt x="19573" y="6524"/>
                  </a:cubicBezTo>
                  <a:cubicBezTo>
                    <a:pt x="21399" y="6524"/>
                    <a:pt x="23161" y="6883"/>
                    <a:pt x="24792" y="7601"/>
                  </a:cubicBezTo>
                  <a:cubicBezTo>
                    <a:pt x="25219" y="7785"/>
                    <a:pt x="25664" y="7873"/>
                    <a:pt x="26101" y="7873"/>
                  </a:cubicBezTo>
                  <a:cubicBezTo>
                    <a:pt x="27365" y="7873"/>
                    <a:pt x="28564" y="7141"/>
                    <a:pt x="29098" y="5905"/>
                  </a:cubicBezTo>
                  <a:cubicBezTo>
                    <a:pt x="29815" y="4241"/>
                    <a:pt x="29065" y="2349"/>
                    <a:pt x="27401" y="1599"/>
                  </a:cubicBezTo>
                  <a:cubicBezTo>
                    <a:pt x="24955" y="522"/>
                    <a:pt x="22313" y="0"/>
                    <a:pt x="19605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4208775" y="2033025"/>
              <a:ext cx="978600" cy="978625"/>
            </a:xfrm>
            <a:custGeom>
              <a:avLst/>
              <a:gdLst/>
              <a:ahLst/>
              <a:cxnLst/>
              <a:rect l="l" t="t" r="r" b="b"/>
              <a:pathLst>
                <a:path w="39144" h="39145" extrusionOk="0">
                  <a:moveTo>
                    <a:pt x="19572" y="0"/>
                  </a:moveTo>
                  <a:cubicBezTo>
                    <a:pt x="8775" y="0"/>
                    <a:pt x="0" y="8775"/>
                    <a:pt x="0" y="19572"/>
                  </a:cubicBezTo>
                  <a:cubicBezTo>
                    <a:pt x="0" y="30369"/>
                    <a:pt x="8775" y="39144"/>
                    <a:pt x="19572" y="39144"/>
                  </a:cubicBezTo>
                  <a:cubicBezTo>
                    <a:pt x="30369" y="39144"/>
                    <a:pt x="39144" y="30369"/>
                    <a:pt x="39144" y="19572"/>
                  </a:cubicBezTo>
                  <a:cubicBezTo>
                    <a:pt x="39144" y="16832"/>
                    <a:pt x="38589" y="14190"/>
                    <a:pt x="37513" y="11711"/>
                  </a:cubicBezTo>
                  <a:cubicBezTo>
                    <a:pt x="36984" y="10486"/>
                    <a:pt x="35802" y="9756"/>
                    <a:pt x="34550" y="9756"/>
                  </a:cubicBezTo>
                  <a:cubicBezTo>
                    <a:pt x="34102" y="9756"/>
                    <a:pt x="33646" y="9849"/>
                    <a:pt x="33207" y="10047"/>
                  </a:cubicBezTo>
                  <a:cubicBezTo>
                    <a:pt x="31576" y="10765"/>
                    <a:pt x="30826" y="12689"/>
                    <a:pt x="31544" y="14320"/>
                  </a:cubicBezTo>
                  <a:cubicBezTo>
                    <a:pt x="32261" y="15984"/>
                    <a:pt x="32620" y="17746"/>
                    <a:pt x="32620" y="19572"/>
                  </a:cubicBezTo>
                  <a:cubicBezTo>
                    <a:pt x="32620" y="26749"/>
                    <a:pt x="26781" y="32620"/>
                    <a:pt x="19572" y="32620"/>
                  </a:cubicBezTo>
                  <a:cubicBezTo>
                    <a:pt x="12363" y="32620"/>
                    <a:pt x="6524" y="26749"/>
                    <a:pt x="6524" y="19572"/>
                  </a:cubicBezTo>
                  <a:cubicBezTo>
                    <a:pt x="6524" y="12363"/>
                    <a:pt x="12363" y="6524"/>
                    <a:pt x="19572" y="6524"/>
                  </a:cubicBezTo>
                  <a:cubicBezTo>
                    <a:pt x="21399" y="6524"/>
                    <a:pt x="23128" y="6883"/>
                    <a:pt x="24791" y="7601"/>
                  </a:cubicBezTo>
                  <a:cubicBezTo>
                    <a:pt x="25219" y="7785"/>
                    <a:pt x="25661" y="7873"/>
                    <a:pt x="26095" y="7873"/>
                  </a:cubicBezTo>
                  <a:cubicBezTo>
                    <a:pt x="27352" y="7873"/>
                    <a:pt x="28540" y="7141"/>
                    <a:pt x="29097" y="5905"/>
                  </a:cubicBezTo>
                  <a:cubicBezTo>
                    <a:pt x="29815" y="4241"/>
                    <a:pt x="29064" y="2349"/>
                    <a:pt x="27401" y="1599"/>
                  </a:cubicBezTo>
                  <a:cubicBezTo>
                    <a:pt x="24922" y="522"/>
                    <a:pt x="22279" y="0"/>
                    <a:pt x="19572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29"/>
          <p:cNvGrpSpPr/>
          <p:nvPr/>
        </p:nvGrpSpPr>
        <p:grpSpPr>
          <a:xfrm>
            <a:off x="4378703" y="3751162"/>
            <a:ext cx="439979" cy="439979"/>
            <a:chOff x="1190625" y="238125"/>
            <a:chExt cx="5219200" cy="5219200"/>
          </a:xfrm>
        </p:grpSpPr>
        <p:sp>
          <p:nvSpPr>
            <p:cNvPr id="647" name="Google Shape;647;p29"/>
            <p:cNvSpPr/>
            <p:nvPr/>
          </p:nvSpPr>
          <p:spPr>
            <a:xfrm>
              <a:off x="1190625" y="238125"/>
              <a:ext cx="4486050" cy="5219200"/>
            </a:xfrm>
            <a:custGeom>
              <a:avLst/>
              <a:gdLst/>
              <a:ahLst/>
              <a:cxnLst/>
              <a:rect l="l" t="t" r="r" b="b"/>
              <a:pathLst>
                <a:path w="179442" h="208768" extrusionOk="0">
                  <a:moveTo>
                    <a:pt x="104384" y="6524"/>
                  </a:moveTo>
                  <a:cubicBezTo>
                    <a:pt x="129436" y="6524"/>
                    <a:pt x="153020" y="15886"/>
                    <a:pt x="171222" y="32913"/>
                  </a:cubicBezTo>
                  <a:lnTo>
                    <a:pt x="102068" y="102068"/>
                  </a:lnTo>
                  <a:cubicBezTo>
                    <a:pt x="100795" y="103340"/>
                    <a:pt x="100795" y="105395"/>
                    <a:pt x="102068" y="106700"/>
                  </a:cubicBezTo>
                  <a:lnTo>
                    <a:pt x="171222" y="175854"/>
                  </a:lnTo>
                  <a:cubicBezTo>
                    <a:pt x="153020" y="192881"/>
                    <a:pt x="129436" y="202243"/>
                    <a:pt x="104384" y="202243"/>
                  </a:cubicBezTo>
                  <a:cubicBezTo>
                    <a:pt x="78255" y="202243"/>
                    <a:pt x="53660" y="192066"/>
                    <a:pt x="35197" y="173570"/>
                  </a:cubicBezTo>
                  <a:cubicBezTo>
                    <a:pt x="16701" y="155075"/>
                    <a:pt x="6524" y="130512"/>
                    <a:pt x="6524" y="104384"/>
                  </a:cubicBezTo>
                  <a:cubicBezTo>
                    <a:pt x="6524" y="78255"/>
                    <a:pt x="16701" y="53660"/>
                    <a:pt x="35197" y="35197"/>
                  </a:cubicBezTo>
                  <a:cubicBezTo>
                    <a:pt x="53660" y="16701"/>
                    <a:pt x="78255" y="6524"/>
                    <a:pt x="104384" y="6524"/>
                  </a:cubicBezTo>
                  <a:close/>
                  <a:moveTo>
                    <a:pt x="104384" y="0"/>
                  </a:moveTo>
                  <a:cubicBezTo>
                    <a:pt x="76494" y="0"/>
                    <a:pt x="50300" y="10862"/>
                    <a:pt x="30565" y="30565"/>
                  </a:cubicBezTo>
                  <a:cubicBezTo>
                    <a:pt x="10862" y="50300"/>
                    <a:pt x="0" y="76494"/>
                    <a:pt x="0" y="104384"/>
                  </a:cubicBezTo>
                  <a:cubicBezTo>
                    <a:pt x="0" y="132274"/>
                    <a:pt x="10862" y="158467"/>
                    <a:pt x="30565" y="178170"/>
                  </a:cubicBezTo>
                  <a:cubicBezTo>
                    <a:pt x="50300" y="197905"/>
                    <a:pt x="76494" y="208767"/>
                    <a:pt x="104384" y="208767"/>
                  </a:cubicBezTo>
                  <a:cubicBezTo>
                    <a:pt x="132274" y="208767"/>
                    <a:pt x="158467" y="197905"/>
                    <a:pt x="178170" y="178170"/>
                  </a:cubicBezTo>
                  <a:cubicBezTo>
                    <a:pt x="179442" y="176898"/>
                    <a:pt x="179442" y="174842"/>
                    <a:pt x="178170" y="173570"/>
                  </a:cubicBezTo>
                  <a:lnTo>
                    <a:pt x="108983" y="104384"/>
                  </a:lnTo>
                  <a:lnTo>
                    <a:pt x="178170" y="35197"/>
                  </a:lnTo>
                  <a:cubicBezTo>
                    <a:pt x="178789" y="34577"/>
                    <a:pt x="179148" y="33729"/>
                    <a:pt x="179148" y="32881"/>
                  </a:cubicBezTo>
                  <a:cubicBezTo>
                    <a:pt x="179148" y="32000"/>
                    <a:pt x="178789" y="31185"/>
                    <a:pt x="178170" y="30565"/>
                  </a:cubicBezTo>
                  <a:cubicBezTo>
                    <a:pt x="158467" y="10862"/>
                    <a:pt x="132274" y="0"/>
                    <a:pt x="104384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3637100" y="1053600"/>
              <a:ext cx="570875" cy="570875"/>
            </a:xfrm>
            <a:custGeom>
              <a:avLst/>
              <a:gdLst/>
              <a:ahLst/>
              <a:cxnLst/>
              <a:rect l="l" t="t" r="r" b="b"/>
              <a:pathLst>
                <a:path w="22835" h="22835" extrusionOk="0">
                  <a:moveTo>
                    <a:pt x="11418" y="1"/>
                  </a:moveTo>
                  <a:cubicBezTo>
                    <a:pt x="5122" y="1"/>
                    <a:pt x="1" y="5122"/>
                    <a:pt x="1" y="11418"/>
                  </a:cubicBezTo>
                  <a:cubicBezTo>
                    <a:pt x="1" y="17713"/>
                    <a:pt x="5122" y="22835"/>
                    <a:pt x="11418" y="22835"/>
                  </a:cubicBezTo>
                  <a:cubicBezTo>
                    <a:pt x="17713" y="22835"/>
                    <a:pt x="22835" y="17713"/>
                    <a:pt x="22835" y="11418"/>
                  </a:cubicBezTo>
                  <a:cubicBezTo>
                    <a:pt x="22835" y="9624"/>
                    <a:pt x="21367" y="8156"/>
                    <a:pt x="19573" y="8156"/>
                  </a:cubicBezTo>
                  <a:cubicBezTo>
                    <a:pt x="17778" y="8156"/>
                    <a:pt x="16311" y="9624"/>
                    <a:pt x="16311" y="11418"/>
                  </a:cubicBezTo>
                  <a:cubicBezTo>
                    <a:pt x="16311" y="14125"/>
                    <a:pt x="14125" y="16311"/>
                    <a:pt x="11418" y="16311"/>
                  </a:cubicBezTo>
                  <a:cubicBezTo>
                    <a:pt x="8710" y="16311"/>
                    <a:pt x="6525" y="14125"/>
                    <a:pt x="6525" y="11418"/>
                  </a:cubicBezTo>
                  <a:cubicBezTo>
                    <a:pt x="6525" y="8710"/>
                    <a:pt x="8710" y="6525"/>
                    <a:pt x="11418" y="6525"/>
                  </a:cubicBezTo>
                  <a:cubicBezTo>
                    <a:pt x="13212" y="6525"/>
                    <a:pt x="14680" y="5057"/>
                    <a:pt x="14680" y="3263"/>
                  </a:cubicBezTo>
                  <a:cubicBezTo>
                    <a:pt x="14680" y="1469"/>
                    <a:pt x="13212" y="1"/>
                    <a:pt x="11418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4452600" y="260305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1"/>
                  </a:moveTo>
                  <a:cubicBezTo>
                    <a:pt x="4372" y="1"/>
                    <a:pt x="0" y="4372"/>
                    <a:pt x="0" y="9787"/>
                  </a:cubicBezTo>
                  <a:cubicBezTo>
                    <a:pt x="0" y="15169"/>
                    <a:pt x="4372" y="19573"/>
                    <a:pt x="9786" y="19573"/>
                  </a:cubicBezTo>
                  <a:cubicBezTo>
                    <a:pt x="15169" y="19573"/>
                    <a:pt x="19572" y="15169"/>
                    <a:pt x="19572" y="9787"/>
                  </a:cubicBezTo>
                  <a:cubicBezTo>
                    <a:pt x="19572" y="7992"/>
                    <a:pt x="18104" y="6525"/>
                    <a:pt x="16310" y="6525"/>
                  </a:cubicBezTo>
                  <a:cubicBezTo>
                    <a:pt x="14516" y="6525"/>
                    <a:pt x="13048" y="7992"/>
                    <a:pt x="13048" y="9787"/>
                  </a:cubicBezTo>
                  <a:cubicBezTo>
                    <a:pt x="13048" y="11581"/>
                    <a:pt x="11581" y="13049"/>
                    <a:pt x="9786" y="13049"/>
                  </a:cubicBezTo>
                  <a:cubicBezTo>
                    <a:pt x="7992" y="13049"/>
                    <a:pt x="6524" y="11581"/>
                    <a:pt x="6524" y="9787"/>
                  </a:cubicBezTo>
                  <a:cubicBezTo>
                    <a:pt x="6524" y="7992"/>
                    <a:pt x="7992" y="6525"/>
                    <a:pt x="9786" y="6525"/>
                  </a:cubicBezTo>
                  <a:cubicBezTo>
                    <a:pt x="11581" y="6525"/>
                    <a:pt x="13048" y="5057"/>
                    <a:pt x="13048" y="3263"/>
                  </a:cubicBezTo>
                  <a:cubicBezTo>
                    <a:pt x="13048" y="1469"/>
                    <a:pt x="11581" y="1"/>
                    <a:pt x="9786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5186550" y="260305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1"/>
                  </a:moveTo>
                  <a:cubicBezTo>
                    <a:pt x="4371" y="1"/>
                    <a:pt x="0" y="4372"/>
                    <a:pt x="0" y="9787"/>
                  </a:cubicBezTo>
                  <a:cubicBezTo>
                    <a:pt x="0" y="15169"/>
                    <a:pt x="4371" y="19573"/>
                    <a:pt x="9786" y="19573"/>
                  </a:cubicBezTo>
                  <a:cubicBezTo>
                    <a:pt x="15169" y="19573"/>
                    <a:pt x="19572" y="15169"/>
                    <a:pt x="19572" y="9787"/>
                  </a:cubicBezTo>
                  <a:cubicBezTo>
                    <a:pt x="19572" y="7992"/>
                    <a:pt x="18104" y="6525"/>
                    <a:pt x="16310" y="6525"/>
                  </a:cubicBezTo>
                  <a:cubicBezTo>
                    <a:pt x="14484" y="6525"/>
                    <a:pt x="13048" y="7992"/>
                    <a:pt x="13048" y="9787"/>
                  </a:cubicBezTo>
                  <a:cubicBezTo>
                    <a:pt x="13048" y="11581"/>
                    <a:pt x="11580" y="13049"/>
                    <a:pt x="9786" y="13049"/>
                  </a:cubicBezTo>
                  <a:cubicBezTo>
                    <a:pt x="7992" y="13049"/>
                    <a:pt x="6524" y="11581"/>
                    <a:pt x="6524" y="9787"/>
                  </a:cubicBezTo>
                  <a:cubicBezTo>
                    <a:pt x="6524" y="7992"/>
                    <a:pt x="7992" y="6525"/>
                    <a:pt x="9786" y="6525"/>
                  </a:cubicBezTo>
                  <a:cubicBezTo>
                    <a:pt x="11580" y="6525"/>
                    <a:pt x="13048" y="5057"/>
                    <a:pt x="13048" y="3263"/>
                  </a:cubicBezTo>
                  <a:cubicBezTo>
                    <a:pt x="13048" y="1469"/>
                    <a:pt x="11580" y="1"/>
                    <a:pt x="9786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5920500" y="260305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1"/>
                  </a:moveTo>
                  <a:cubicBezTo>
                    <a:pt x="4371" y="1"/>
                    <a:pt x="0" y="4372"/>
                    <a:pt x="0" y="9787"/>
                  </a:cubicBezTo>
                  <a:cubicBezTo>
                    <a:pt x="0" y="15169"/>
                    <a:pt x="4371" y="19573"/>
                    <a:pt x="9786" y="19573"/>
                  </a:cubicBezTo>
                  <a:cubicBezTo>
                    <a:pt x="15168" y="19573"/>
                    <a:pt x="19572" y="15169"/>
                    <a:pt x="19572" y="9787"/>
                  </a:cubicBezTo>
                  <a:cubicBezTo>
                    <a:pt x="19572" y="7992"/>
                    <a:pt x="18104" y="6525"/>
                    <a:pt x="16310" y="6525"/>
                  </a:cubicBezTo>
                  <a:cubicBezTo>
                    <a:pt x="14483" y="6525"/>
                    <a:pt x="13048" y="7992"/>
                    <a:pt x="13048" y="9787"/>
                  </a:cubicBezTo>
                  <a:cubicBezTo>
                    <a:pt x="13048" y="11581"/>
                    <a:pt x="11580" y="13049"/>
                    <a:pt x="9786" y="13049"/>
                  </a:cubicBezTo>
                  <a:cubicBezTo>
                    <a:pt x="7992" y="13049"/>
                    <a:pt x="6524" y="11581"/>
                    <a:pt x="6524" y="9787"/>
                  </a:cubicBezTo>
                  <a:cubicBezTo>
                    <a:pt x="6524" y="7992"/>
                    <a:pt x="7992" y="6525"/>
                    <a:pt x="9786" y="6525"/>
                  </a:cubicBezTo>
                  <a:cubicBezTo>
                    <a:pt x="11580" y="6525"/>
                    <a:pt x="13048" y="5057"/>
                    <a:pt x="13048" y="3263"/>
                  </a:cubicBezTo>
                  <a:cubicBezTo>
                    <a:pt x="13048" y="1469"/>
                    <a:pt x="11580" y="1"/>
                    <a:pt x="9786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98;p23">
            <a:extLst>
              <a:ext uri="{FF2B5EF4-FFF2-40B4-BE49-F238E27FC236}">
                <a16:creationId xmlns:a16="http://schemas.microsoft.com/office/drawing/2014/main" id="{743DB03E-0098-433D-B3DB-827A121B18F7}"/>
              </a:ext>
            </a:extLst>
          </p:cNvPr>
          <p:cNvSpPr txBox="1">
            <a:spLocks/>
          </p:cNvSpPr>
          <p:nvPr/>
        </p:nvSpPr>
        <p:spPr>
          <a:xfrm>
            <a:off x="7716543" y="4724321"/>
            <a:ext cx="1407713" cy="34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None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pPr marL="0" indent="0" algn="r"/>
            <a:r>
              <a:rPr lang="de-DE" sz="1050" dirty="0">
                <a:solidFill>
                  <a:srgbClr val="F3F3F3"/>
                </a:solidFill>
              </a:rPr>
              <a:t>@markaorlando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9"/>
          <p:cNvSpPr txBox="1">
            <a:spLocks noGrp="1"/>
          </p:cNvSpPr>
          <p:nvPr>
            <p:ph type="ctrTitle"/>
          </p:nvPr>
        </p:nvSpPr>
        <p:spPr>
          <a:xfrm>
            <a:off x="674569" y="356616"/>
            <a:ext cx="6337516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>
                <a:solidFill>
                  <a:srgbClr val="F3F3F3"/>
                </a:solidFill>
              </a:rPr>
              <a:t>WHAT’S YOUR MISSION (REALLY)?</a:t>
            </a:r>
            <a:endParaRPr sz="48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32" name="Google Shape;632;p29"/>
          <p:cNvSpPr txBox="1">
            <a:spLocks noGrp="1"/>
          </p:cNvSpPr>
          <p:nvPr>
            <p:ph type="subTitle" idx="1"/>
          </p:nvPr>
        </p:nvSpPr>
        <p:spPr>
          <a:xfrm>
            <a:off x="4311527" y="2861586"/>
            <a:ext cx="4194556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43852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</a:pPr>
            <a:r>
              <a:rPr lang="en-US" sz="1600" b="1" u="sng" dirty="0">
                <a:solidFill>
                  <a:srgbClr val="F3F3F3"/>
                </a:solidFill>
              </a:rPr>
              <a:t>Steering committee</a:t>
            </a:r>
          </a:p>
          <a:p>
            <a:pPr marL="285750" marR="438529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3F3F3"/>
                </a:solidFill>
              </a:rPr>
              <a:t>Sets direction</a:t>
            </a:r>
          </a:p>
          <a:p>
            <a:pPr marL="285750" marR="438529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3F3F3"/>
                </a:solidFill>
              </a:rPr>
              <a:t>Manages requirements</a:t>
            </a:r>
          </a:p>
          <a:p>
            <a:pPr marL="285750" marR="438529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3F3F3"/>
                </a:solidFill>
              </a:rPr>
              <a:t>Ensures biz functions are represented</a:t>
            </a:r>
          </a:p>
        </p:txBody>
      </p:sp>
      <p:sp>
        <p:nvSpPr>
          <p:cNvPr id="633" name="Google Shape;633;p29"/>
          <p:cNvSpPr txBox="1">
            <a:spLocks noGrp="1"/>
          </p:cNvSpPr>
          <p:nvPr>
            <p:ph type="subTitle" idx="2"/>
          </p:nvPr>
        </p:nvSpPr>
        <p:spPr>
          <a:xfrm>
            <a:off x="1977493" y="1243518"/>
            <a:ext cx="3270502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</a:pPr>
            <a:r>
              <a:rPr lang="en-US" sz="1600" b="1" u="sng" dirty="0">
                <a:solidFill>
                  <a:srgbClr val="F3F3F3"/>
                </a:solidFill>
              </a:rPr>
              <a:t>Charter</a:t>
            </a:r>
          </a:p>
          <a:p>
            <a:pPr marL="375749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3F3F3"/>
                </a:solidFill>
              </a:rPr>
              <a:t>Defines mission, constituents, and capabilities</a:t>
            </a:r>
            <a:endParaRPr sz="1600"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>
              <a:solidFill>
                <a:srgbClr val="F3F3F3"/>
              </a:solidFill>
            </a:endParaRPr>
          </a:p>
        </p:txBody>
      </p:sp>
      <p:grpSp>
        <p:nvGrpSpPr>
          <p:cNvPr id="635" name="Google Shape;635;p29"/>
          <p:cNvGrpSpPr/>
          <p:nvPr/>
        </p:nvGrpSpPr>
        <p:grpSpPr>
          <a:xfrm rot="13121049">
            <a:off x="-494780" y="735753"/>
            <a:ext cx="9925446" cy="3655062"/>
            <a:chOff x="259425" y="1569525"/>
            <a:chExt cx="7038325" cy="2591875"/>
          </a:xfrm>
        </p:grpSpPr>
        <p:sp>
          <p:nvSpPr>
            <p:cNvPr id="636" name="Google Shape;636;p29"/>
            <p:cNvSpPr/>
            <p:nvPr/>
          </p:nvSpPr>
          <p:spPr>
            <a:xfrm>
              <a:off x="259425" y="1569525"/>
              <a:ext cx="7038325" cy="2591875"/>
            </a:xfrm>
            <a:custGeom>
              <a:avLst/>
              <a:gdLst/>
              <a:ahLst/>
              <a:cxnLst/>
              <a:rect l="l" t="t" r="r" b="b"/>
              <a:pathLst>
                <a:path w="281533" h="103675" fill="none" extrusionOk="0">
                  <a:moveTo>
                    <a:pt x="281533" y="284"/>
                  </a:moveTo>
                  <a:lnTo>
                    <a:pt x="202438" y="0"/>
                  </a:lnTo>
                  <a:lnTo>
                    <a:pt x="75469" y="103675"/>
                  </a:lnTo>
                  <a:lnTo>
                    <a:pt x="1" y="103675"/>
                  </a:lnTo>
                </a:path>
              </a:pathLst>
            </a:custGeom>
            <a:noFill/>
            <a:ln w="10800" cap="flat" cmpd="sng">
              <a:solidFill>
                <a:srgbClr val="FFFAF0"/>
              </a:solidFill>
              <a:prstDash val="solid"/>
              <a:miter lim="11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3F3"/>
                </a:solidFill>
              </a:endParaRPr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2872537" y="3568962"/>
              <a:ext cx="547725" cy="288800"/>
            </a:xfrm>
            <a:custGeom>
              <a:avLst/>
              <a:gdLst/>
              <a:ahLst/>
              <a:cxnLst/>
              <a:rect l="l" t="t" r="r" b="b"/>
              <a:pathLst>
                <a:path w="21909" h="11552" fill="none" extrusionOk="0">
                  <a:moveTo>
                    <a:pt x="0" y="1"/>
                  </a:moveTo>
                  <a:lnTo>
                    <a:pt x="11551" y="11552"/>
                  </a:lnTo>
                  <a:lnTo>
                    <a:pt x="21908" y="11552"/>
                  </a:lnTo>
                </a:path>
              </a:pathLst>
            </a:custGeom>
            <a:noFill/>
            <a:ln w="10800" cap="flat" cmpd="sng">
              <a:solidFill>
                <a:srgbClr val="FFFAF0"/>
              </a:solidFill>
              <a:prstDash val="solid"/>
              <a:miter lim="11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3F3"/>
                </a:solidFill>
              </a:endParaRPr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4036225" y="1878750"/>
              <a:ext cx="547725" cy="288800"/>
            </a:xfrm>
            <a:custGeom>
              <a:avLst/>
              <a:gdLst/>
              <a:ahLst/>
              <a:cxnLst/>
              <a:rect l="l" t="t" r="r" b="b"/>
              <a:pathLst>
                <a:path w="21909" h="11552" fill="none" extrusionOk="0">
                  <a:moveTo>
                    <a:pt x="21909" y="11552"/>
                  </a:moveTo>
                  <a:lnTo>
                    <a:pt x="10358" y="1"/>
                  </a:lnTo>
                  <a:lnTo>
                    <a:pt x="1" y="1"/>
                  </a:lnTo>
                </a:path>
              </a:pathLst>
            </a:custGeom>
            <a:noFill/>
            <a:ln w="10800" cap="flat" cmpd="sng">
              <a:solidFill>
                <a:srgbClr val="FFFAF0"/>
              </a:solidFill>
              <a:prstDash val="solid"/>
              <a:miter lim="11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3F3"/>
                </a:solidFill>
              </a:endParaRPr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3416837" y="3826785"/>
              <a:ext cx="60275" cy="60575"/>
            </a:xfrm>
            <a:custGeom>
              <a:avLst/>
              <a:gdLst/>
              <a:ahLst/>
              <a:cxnLst/>
              <a:rect l="l" t="t" r="r" b="b"/>
              <a:pathLst>
                <a:path w="2411" h="2423" fill="none" extrusionOk="0">
                  <a:moveTo>
                    <a:pt x="0" y="1"/>
                  </a:moveTo>
                  <a:lnTo>
                    <a:pt x="2410" y="1"/>
                  </a:lnTo>
                  <a:lnTo>
                    <a:pt x="2410" y="2423"/>
                  </a:lnTo>
                  <a:lnTo>
                    <a:pt x="0" y="2423"/>
                  </a:lnTo>
                  <a:close/>
                </a:path>
              </a:pathLst>
            </a:custGeom>
            <a:noFill/>
            <a:ln w="10800" cap="flat" cmpd="sng">
              <a:solidFill>
                <a:srgbClr val="FFFAF0"/>
              </a:solidFill>
              <a:prstDash val="solid"/>
              <a:miter lim="11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3F3"/>
                </a:solidFill>
              </a:endParaRPr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3979904" y="1847821"/>
              <a:ext cx="60275" cy="60575"/>
            </a:xfrm>
            <a:custGeom>
              <a:avLst/>
              <a:gdLst/>
              <a:ahLst/>
              <a:cxnLst/>
              <a:rect l="l" t="t" r="r" b="b"/>
              <a:pathLst>
                <a:path w="2411" h="2423" fill="none" extrusionOk="0">
                  <a:moveTo>
                    <a:pt x="0" y="1"/>
                  </a:moveTo>
                  <a:lnTo>
                    <a:pt x="2410" y="1"/>
                  </a:lnTo>
                  <a:lnTo>
                    <a:pt x="2410" y="2423"/>
                  </a:lnTo>
                  <a:lnTo>
                    <a:pt x="0" y="2423"/>
                  </a:lnTo>
                  <a:close/>
                </a:path>
              </a:pathLst>
            </a:custGeom>
            <a:noFill/>
            <a:ln w="10800" cap="flat" cmpd="sng">
              <a:solidFill>
                <a:srgbClr val="FFFAF0"/>
              </a:solidFill>
              <a:prstDash val="solid"/>
              <a:miter lim="11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3F3"/>
                </a:solidFill>
              </a:endParaRPr>
            </a:p>
          </p:txBody>
        </p:sp>
      </p:grpSp>
      <p:sp>
        <p:nvSpPr>
          <p:cNvPr id="641" name="Google Shape;641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p:grpSp>
        <p:nvGrpSpPr>
          <p:cNvPr id="42" name="Google Shape;5443;p53">
            <a:extLst>
              <a:ext uri="{FF2B5EF4-FFF2-40B4-BE49-F238E27FC236}">
                <a16:creationId xmlns:a16="http://schemas.microsoft.com/office/drawing/2014/main" id="{2BD28694-72E6-4126-B4E0-CB623B8A5512}"/>
              </a:ext>
            </a:extLst>
          </p:cNvPr>
          <p:cNvGrpSpPr/>
          <p:nvPr/>
        </p:nvGrpSpPr>
        <p:grpSpPr>
          <a:xfrm>
            <a:off x="3569185" y="3422380"/>
            <a:ext cx="333733" cy="383708"/>
            <a:chOff x="5648375" y="238125"/>
            <a:chExt cx="483125" cy="483125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3" name="Google Shape;5444;p53">
              <a:extLst>
                <a:ext uri="{FF2B5EF4-FFF2-40B4-BE49-F238E27FC236}">
                  <a16:creationId xmlns:a16="http://schemas.microsoft.com/office/drawing/2014/main" id="{923AE6AE-0BBC-429A-BE4A-6CBFF2F7CB85}"/>
                </a:ext>
              </a:extLst>
            </p:cNvPr>
            <p:cNvSpPr/>
            <p:nvPr/>
          </p:nvSpPr>
          <p:spPr>
            <a:xfrm>
              <a:off x="5648375" y="23812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4001" y="1132"/>
                  </a:moveTo>
                  <a:cubicBezTo>
                    <a:pt x="4315" y="1132"/>
                    <a:pt x="4569" y="1386"/>
                    <a:pt x="4569" y="1700"/>
                  </a:cubicBezTo>
                  <a:lnTo>
                    <a:pt x="4569" y="3965"/>
                  </a:lnTo>
                  <a:cubicBezTo>
                    <a:pt x="4569" y="4276"/>
                    <a:pt x="4315" y="4529"/>
                    <a:pt x="4001" y="4529"/>
                  </a:cubicBezTo>
                  <a:cubicBezTo>
                    <a:pt x="3687" y="4529"/>
                    <a:pt x="3436" y="4276"/>
                    <a:pt x="3436" y="3965"/>
                  </a:cubicBezTo>
                  <a:lnTo>
                    <a:pt x="3436" y="1700"/>
                  </a:lnTo>
                  <a:cubicBezTo>
                    <a:pt x="3436" y="1386"/>
                    <a:pt x="3687" y="1132"/>
                    <a:pt x="4001" y="1132"/>
                  </a:cubicBezTo>
                  <a:close/>
                  <a:moveTo>
                    <a:pt x="9662" y="1132"/>
                  </a:moveTo>
                  <a:cubicBezTo>
                    <a:pt x="9976" y="1132"/>
                    <a:pt x="10230" y="1386"/>
                    <a:pt x="10230" y="1700"/>
                  </a:cubicBezTo>
                  <a:lnTo>
                    <a:pt x="10230" y="3965"/>
                  </a:lnTo>
                  <a:cubicBezTo>
                    <a:pt x="10230" y="4276"/>
                    <a:pt x="9976" y="4529"/>
                    <a:pt x="9662" y="4529"/>
                  </a:cubicBezTo>
                  <a:cubicBezTo>
                    <a:pt x="9348" y="4529"/>
                    <a:pt x="9098" y="4276"/>
                    <a:pt x="9098" y="3965"/>
                  </a:cubicBezTo>
                  <a:lnTo>
                    <a:pt x="9098" y="1700"/>
                  </a:lnTo>
                  <a:cubicBezTo>
                    <a:pt x="9098" y="1386"/>
                    <a:pt x="9348" y="1132"/>
                    <a:pt x="9662" y="1132"/>
                  </a:cubicBezTo>
                  <a:close/>
                  <a:moveTo>
                    <a:pt x="15324" y="1132"/>
                  </a:moveTo>
                  <a:cubicBezTo>
                    <a:pt x="15638" y="1132"/>
                    <a:pt x="15891" y="1386"/>
                    <a:pt x="15891" y="1700"/>
                  </a:cubicBezTo>
                  <a:lnTo>
                    <a:pt x="15891" y="3965"/>
                  </a:lnTo>
                  <a:cubicBezTo>
                    <a:pt x="15891" y="4276"/>
                    <a:pt x="15638" y="4529"/>
                    <a:pt x="15324" y="4529"/>
                  </a:cubicBezTo>
                  <a:cubicBezTo>
                    <a:pt x="15010" y="4529"/>
                    <a:pt x="14759" y="4276"/>
                    <a:pt x="14759" y="3965"/>
                  </a:cubicBezTo>
                  <a:lnTo>
                    <a:pt x="14759" y="1700"/>
                  </a:lnTo>
                  <a:cubicBezTo>
                    <a:pt x="14759" y="1386"/>
                    <a:pt x="15010" y="1132"/>
                    <a:pt x="15324" y="1132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51"/>
                    <a:pt x="18192" y="3965"/>
                  </a:cubicBezTo>
                  <a:lnTo>
                    <a:pt x="18192" y="6833"/>
                  </a:lnTo>
                  <a:lnTo>
                    <a:pt x="1132" y="6833"/>
                  </a:lnTo>
                  <a:lnTo>
                    <a:pt x="1132" y="3965"/>
                  </a:lnTo>
                  <a:cubicBezTo>
                    <a:pt x="1132" y="3651"/>
                    <a:pt x="1386" y="3397"/>
                    <a:pt x="1700" y="3397"/>
                  </a:cubicBezTo>
                  <a:lnTo>
                    <a:pt x="2304" y="3397"/>
                  </a:lnTo>
                  <a:lnTo>
                    <a:pt x="2304" y="3965"/>
                  </a:lnTo>
                  <a:cubicBezTo>
                    <a:pt x="2304" y="4901"/>
                    <a:pt x="3062" y="5661"/>
                    <a:pt x="4001" y="5661"/>
                  </a:cubicBezTo>
                  <a:cubicBezTo>
                    <a:pt x="4940" y="5661"/>
                    <a:pt x="5701" y="4901"/>
                    <a:pt x="5701" y="3965"/>
                  </a:cubicBezTo>
                  <a:lnTo>
                    <a:pt x="5701" y="3397"/>
                  </a:lnTo>
                  <a:lnTo>
                    <a:pt x="7965" y="3397"/>
                  </a:lnTo>
                  <a:lnTo>
                    <a:pt x="7965" y="3965"/>
                  </a:lnTo>
                  <a:cubicBezTo>
                    <a:pt x="7965" y="4901"/>
                    <a:pt x="8723" y="5661"/>
                    <a:pt x="9662" y="5661"/>
                  </a:cubicBezTo>
                  <a:cubicBezTo>
                    <a:pt x="10601" y="5661"/>
                    <a:pt x="11362" y="4901"/>
                    <a:pt x="11362" y="3965"/>
                  </a:cubicBezTo>
                  <a:lnTo>
                    <a:pt x="11362" y="3397"/>
                  </a:lnTo>
                  <a:lnTo>
                    <a:pt x="13627" y="3397"/>
                  </a:lnTo>
                  <a:lnTo>
                    <a:pt x="13627" y="3965"/>
                  </a:lnTo>
                  <a:cubicBezTo>
                    <a:pt x="13627" y="4901"/>
                    <a:pt x="14385" y="5661"/>
                    <a:pt x="15324" y="5661"/>
                  </a:cubicBezTo>
                  <a:cubicBezTo>
                    <a:pt x="16263" y="5661"/>
                    <a:pt x="17024" y="4901"/>
                    <a:pt x="17024" y="3965"/>
                  </a:cubicBezTo>
                  <a:lnTo>
                    <a:pt x="17024" y="3397"/>
                  </a:lnTo>
                  <a:close/>
                  <a:moveTo>
                    <a:pt x="18192" y="7965"/>
                  </a:moveTo>
                  <a:lnTo>
                    <a:pt x="18192" y="17628"/>
                  </a:lnTo>
                  <a:cubicBezTo>
                    <a:pt x="18192" y="17939"/>
                    <a:pt x="17939" y="18192"/>
                    <a:pt x="17628" y="18192"/>
                  </a:cubicBezTo>
                  <a:lnTo>
                    <a:pt x="1700" y="18192"/>
                  </a:lnTo>
                  <a:cubicBezTo>
                    <a:pt x="1386" y="18192"/>
                    <a:pt x="1132" y="17939"/>
                    <a:pt x="1132" y="17628"/>
                  </a:cubicBezTo>
                  <a:lnTo>
                    <a:pt x="1132" y="7965"/>
                  </a:lnTo>
                  <a:close/>
                  <a:moveTo>
                    <a:pt x="4001" y="0"/>
                  </a:moveTo>
                  <a:cubicBezTo>
                    <a:pt x="3062" y="0"/>
                    <a:pt x="2304" y="761"/>
                    <a:pt x="2304" y="1700"/>
                  </a:cubicBezTo>
                  <a:lnTo>
                    <a:pt x="2304" y="2265"/>
                  </a:lnTo>
                  <a:lnTo>
                    <a:pt x="1700" y="2265"/>
                  </a:lnTo>
                  <a:cubicBezTo>
                    <a:pt x="761" y="2265"/>
                    <a:pt x="0" y="3025"/>
                    <a:pt x="0" y="3965"/>
                  </a:cubicBezTo>
                  <a:lnTo>
                    <a:pt x="0" y="17628"/>
                  </a:lnTo>
                  <a:cubicBezTo>
                    <a:pt x="0" y="18564"/>
                    <a:pt x="761" y="19324"/>
                    <a:pt x="1700" y="19324"/>
                  </a:cubicBezTo>
                  <a:lnTo>
                    <a:pt x="17628" y="19324"/>
                  </a:lnTo>
                  <a:cubicBezTo>
                    <a:pt x="18564" y="19324"/>
                    <a:pt x="19325" y="18564"/>
                    <a:pt x="19325" y="17628"/>
                  </a:cubicBezTo>
                  <a:lnTo>
                    <a:pt x="19325" y="3965"/>
                  </a:lnTo>
                  <a:cubicBezTo>
                    <a:pt x="19325" y="3025"/>
                    <a:pt x="18564" y="2265"/>
                    <a:pt x="17628" y="2265"/>
                  </a:cubicBezTo>
                  <a:lnTo>
                    <a:pt x="17024" y="2265"/>
                  </a:lnTo>
                  <a:lnTo>
                    <a:pt x="17024" y="1700"/>
                  </a:lnTo>
                  <a:cubicBezTo>
                    <a:pt x="17024" y="761"/>
                    <a:pt x="16263" y="0"/>
                    <a:pt x="15324" y="0"/>
                  </a:cubicBezTo>
                  <a:cubicBezTo>
                    <a:pt x="14385" y="0"/>
                    <a:pt x="13627" y="761"/>
                    <a:pt x="13627" y="1700"/>
                  </a:cubicBezTo>
                  <a:lnTo>
                    <a:pt x="13627" y="2265"/>
                  </a:lnTo>
                  <a:lnTo>
                    <a:pt x="11362" y="2265"/>
                  </a:lnTo>
                  <a:lnTo>
                    <a:pt x="11362" y="1700"/>
                  </a:lnTo>
                  <a:cubicBezTo>
                    <a:pt x="11362" y="761"/>
                    <a:pt x="10601" y="0"/>
                    <a:pt x="9662" y="0"/>
                  </a:cubicBezTo>
                  <a:cubicBezTo>
                    <a:pt x="8723" y="0"/>
                    <a:pt x="7965" y="761"/>
                    <a:pt x="7965" y="1700"/>
                  </a:cubicBezTo>
                  <a:lnTo>
                    <a:pt x="7965" y="2265"/>
                  </a:lnTo>
                  <a:lnTo>
                    <a:pt x="5701" y="2265"/>
                  </a:lnTo>
                  <a:lnTo>
                    <a:pt x="5701" y="1700"/>
                  </a:lnTo>
                  <a:cubicBezTo>
                    <a:pt x="5701" y="761"/>
                    <a:pt x="4940" y="0"/>
                    <a:pt x="40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5445;p53">
              <a:extLst>
                <a:ext uri="{FF2B5EF4-FFF2-40B4-BE49-F238E27FC236}">
                  <a16:creationId xmlns:a16="http://schemas.microsoft.com/office/drawing/2014/main" id="{B98EE765-9FB2-4E00-994B-C253A63AE0FC}"/>
                </a:ext>
              </a:extLst>
            </p:cNvPr>
            <p:cNvSpPr/>
            <p:nvPr/>
          </p:nvSpPr>
          <p:spPr>
            <a:xfrm>
              <a:off x="570595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5446;p53">
              <a:extLst>
                <a:ext uri="{FF2B5EF4-FFF2-40B4-BE49-F238E27FC236}">
                  <a16:creationId xmlns:a16="http://schemas.microsoft.com/office/drawing/2014/main" id="{D73DACA5-0CB3-4068-91AE-E66E463FAB3A}"/>
                </a:ext>
              </a:extLst>
            </p:cNvPr>
            <p:cNvSpPr/>
            <p:nvPr/>
          </p:nvSpPr>
          <p:spPr>
            <a:xfrm>
              <a:off x="584750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1"/>
                    <a:pt x="28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" name="Google Shape;5447;p53">
              <a:extLst>
                <a:ext uri="{FF2B5EF4-FFF2-40B4-BE49-F238E27FC236}">
                  <a16:creationId xmlns:a16="http://schemas.microsoft.com/office/drawing/2014/main" id="{D97B48D3-7B3B-4BFD-A4FB-73BBEB5A4A42}"/>
                </a:ext>
              </a:extLst>
            </p:cNvPr>
            <p:cNvSpPr/>
            <p:nvPr/>
          </p:nvSpPr>
          <p:spPr>
            <a:xfrm>
              <a:off x="5989025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" name="Google Shape;5448;p53">
              <a:extLst>
                <a:ext uri="{FF2B5EF4-FFF2-40B4-BE49-F238E27FC236}">
                  <a16:creationId xmlns:a16="http://schemas.microsoft.com/office/drawing/2014/main" id="{97DB27A9-E9F0-45B6-BF53-DB07A5D1DC9A}"/>
                </a:ext>
              </a:extLst>
            </p:cNvPr>
            <p:cNvSpPr/>
            <p:nvPr/>
          </p:nvSpPr>
          <p:spPr>
            <a:xfrm>
              <a:off x="570595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0"/>
                  </a:moveTo>
                  <a:cubicBezTo>
                    <a:pt x="252" y="0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" name="Google Shape;5449;p53">
              <a:extLst>
                <a:ext uri="{FF2B5EF4-FFF2-40B4-BE49-F238E27FC236}">
                  <a16:creationId xmlns:a16="http://schemas.microsoft.com/office/drawing/2014/main" id="{E86D936D-3B60-4B6E-90D8-F1DBBA157FD7}"/>
                </a:ext>
              </a:extLst>
            </p:cNvPr>
            <p:cNvSpPr/>
            <p:nvPr/>
          </p:nvSpPr>
          <p:spPr>
            <a:xfrm>
              <a:off x="584750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0"/>
                    <a:pt x="28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" name="Google Shape;5450;p53">
              <a:extLst>
                <a:ext uri="{FF2B5EF4-FFF2-40B4-BE49-F238E27FC236}">
                  <a16:creationId xmlns:a16="http://schemas.microsoft.com/office/drawing/2014/main" id="{2510CB90-35F1-4479-9ED8-7CEFA45A1203}"/>
                </a:ext>
              </a:extLst>
            </p:cNvPr>
            <p:cNvSpPr/>
            <p:nvPr/>
          </p:nvSpPr>
          <p:spPr>
            <a:xfrm>
              <a:off x="5989025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" name="Google Shape;5451;p53">
              <a:extLst>
                <a:ext uri="{FF2B5EF4-FFF2-40B4-BE49-F238E27FC236}">
                  <a16:creationId xmlns:a16="http://schemas.microsoft.com/office/drawing/2014/main" id="{6961E5C2-F40A-4E5C-B834-B722CC9AFA62}"/>
                </a:ext>
              </a:extLst>
            </p:cNvPr>
            <p:cNvSpPr/>
            <p:nvPr/>
          </p:nvSpPr>
          <p:spPr>
            <a:xfrm>
              <a:off x="570595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4"/>
                    <a:pt x="1" y="568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" name="Google Shape;5452;p53">
              <a:extLst>
                <a:ext uri="{FF2B5EF4-FFF2-40B4-BE49-F238E27FC236}">
                  <a16:creationId xmlns:a16="http://schemas.microsoft.com/office/drawing/2014/main" id="{10DBB274-8F70-4DB2-A60F-4082055CF53A}"/>
                </a:ext>
              </a:extLst>
            </p:cNvPr>
            <p:cNvSpPr/>
            <p:nvPr/>
          </p:nvSpPr>
          <p:spPr>
            <a:xfrm>
              <a:off x="584750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8"/>
                  </a:cubicBezTo>
                  <a:cubicBezTo>
                    <a:pt x="3394" y="254"/>
                    <a:pt x="3144" y="1"/>
                    <a:pt x="28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" name="Google Shape;5453;p53">
              <a:extLst>
                <a:ext uri="{FF2B5EF4-FFF2-40B4-BE49-F238E27FC236}">
                  <a16:creationId xmlns:a16="http://schemas.microsoft.com/office/drawing/2014/main" id="{08FA2547-AF47-4220-B6B2-BA1BE7A1E8AD}"/>
                </a:ext>
              </a:extLst>
            </p:cNvPr>
            <p:cNvSpPr/>
            <p:nvPr/>
          </p:nvSpPr>
          <p:spPr>
            <a:xfrm>
              <a:off x="5989025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3" name="Google Shape;5540;p53">
            <a:extLst>
              <a:ext uri="{FF2B5EF4-FFF2-40B4-BE49-F238E27FC236}">
                <a16:creationId xmlns:a16="http://schemas.microsoft.com/office/drawing/2014/main" id="{15CF4F35-62CC-4B0A-979C-7A3C3DFC9CC6}"/>
              </a:ext>
            </a:extLst>
          </p:cNvPr>
          <p:cNvGrpSpPr/>
          <p:nvPr/>
        </p:nvGrpSpPr>
        <p:grpSpPr>
          <a:xfrm>
            <a:off x="5109731" y="1416010"/>
            <a:ext cx="374369" cy="383708"/>
            <a:chOff x="5053900" y="2021500"/>
            <a:chExt cx="483750" cy="483125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54" name="Google Shape;5541;p53">
              <a:extLst>
                <a:ext uri="{FF2B5EF4-FFF2-40B4-BE49-F238E27FC236}">
                  <a16:creationId xmlns:a16="http://schemas.microsoft.com/office/drawing/2014/main" id="{FC52D440-947F-492F-B3BA-C89D6925457C}"/>
                </a:ext>
              </a:extLst>
            </p:cNvPr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" name="Google Shape;5542;p53">
              <a:extLst>
                <a:ext uri="{FF2B5EF4-FFF2-40B4-BE49-F238E27FC236}">
                  <a16:creationId xmlns:a16="http://schemas.microsoft.com/office/drawing/2014/main" id="{4A0BCFEA-AB6A-448F-9603-6FC5E5DB0ADA}"/>
                </a:ext>
              </a:extLst>
            </p:cNvPr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" name="Google Shape;5543;p53">
              <a:extLst>
                <a:ext uri="{FF2B5EF4-FFF2-40B4-BE49-F238E27FC236}">
                  <a16:creationId xmlns:a16="http://schemas.microsoft.com/office/drawing/2014/main" id="{367597EA-AB0A-4E53-94E6-AC2A7E5511B1}"/>
                </a:ext>
              </a:extLst>
            </p:cNvPr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" name="Google Shape;5544;p53">
              <a:extLst>
                <a:ext uri="{FF2B5EF4-FFF2-40B4-BE49-F238E27FC236}">
                  <a16:creationId xmlns:a16="http://schemas.microsoft.com/office/drawing/2014/main" id="{EFCCD262-97E2-4B28-B438-5381965A064C}"/>
                </a:ext>
              </a:extLst>
            </p:cNvPr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" name="Google Shape;5545;p53">
              <a:extLst>
                <a:ext uri="{FF2B5EF4-FFF2-40B4-BE49-F238E27FC236}">
                  <a16:creationId xmlns:a16="http://schemas.microsoft.com/office/drawing/2014/main" id="{D2932957-4C23-498B-BB95-A954857EE4A4}"/>
                </a:ext>
              </a:extLst>
            </p:cNvPr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" name="Google Shape;5546;p53">
              <a:extLst>
                <a:ext uri="{FF2B5EF4-FFF2-40B4-BE49-F238E27FC236}">
                  <a16:creationId xmlns:a16="http://schemas.microsoft.com/office/drawing/2014/main" id="{6E7FEBAB-BB01-47A0-AFE8-1F989DB4CC5E}"/>
                </a:ext>
              </a:extLst>
            </p:cNvPr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" name="Google Shape;5547;p53">
              <a:extLst>
                <a:ext uri="{FF2B5EF4-FFF2-40B4-BE49-F238E27FC236}">
                  <a16:creationId xmlns:a16="http://schemas.microsoft.com/office/drawing/2014/main" id="{0704A3C1-62E2-4B05-B7DF-9C229B9F081D}"/>
                </a:ext>
              </a:extLst>
            </p:cNvPr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" name="Google Shape;5548;p53">
              <a:extLst>
                <a:ext uri="{FF2B5EF4-FFF2-40B4-BE49-F238E27FC236}">
                  <a16:creationId xmlns:a16="http://schemas.microsoft.com/office/drawing/2014/main" id="{FE5573DA-6D56-44D6-8B14-FB9E6F2B0A2B}"/>
                </a:ext>
              </a:extLst>
            </p:cNvPr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" name="Google Shape;498;p23">
            <a:extLst>
              <a:ext uri="{FF2B5EF4-FFF2-40B4-BE49-F238E27FC236}">
                <a16:creationId xmlns:a16="http://schemas.microsoft.com/office/drawing/2014/main" id="{BF6FC380-D8BE-4CFB-AC87-5D4E4D5C80ED}"/>
              </a:ext>
            </a:extLst>
          </p:cNvPr>
          <p:cNvSpPr txBox="1">
            <a:spLocks/>
          </p:cNvSpPr>
          <p:nvPr/>
        </p:nvSpPr>
        <p:spPr>
          <a:xfrm>
            <a:off x="7716543" y="4724321"/>
            <a:ext cx="1407713" cy="34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None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pPr marL="0" indent="0" algn="r"/>
            <a:r>
              <a:rPr lang="de-DE" sz="1050" dirty="0">
                <a:solidFill>
                  <a:srgbClr val="F3F3F3"/>
                </a:solidFill>
              </a:rPr>
              <a:t>@markaorlando</a:t>
            </a:r>
          </a:p>
        </p:txBody>
      </p:sp>
    </p:spTree>
    <p:extLst>
      <p:ext uri="{BB962C8B-B14F-4D97-AF65-F5344CB8AC3E}">
        <p14:creationId xmlns:p14="http://schemas.microsoft.com/office/powerpoint/2010/main" val="4010737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584;p27">
            <a:extLst>
              <a:ext uri="{FF2B5EF4-FFF2-40B4-BE49-F238E27FC236}">
                <a16:creationId xmlns:a16="http://schemas.microsoft.com/office/drawing/2014/main" id="{1FAF2861-98E4-4E30-9DC6-96C9A18A168D}"/>
              </a:ext>
            </a:extLst>
          </p:cNvPr>
          <p:cNvGrpSpPr/>
          <p:nvPr/>
        </p:nvGrpSpPr>
        <p:grpSpPr>
          <a:xfrm flipH="1">
            <a:off x="3227294" y="2760217"/>
            <a:ext cx="5696536" cy="1966849"/>
            <a:chOff x="238125" y="1662850"/>
            <a:chExt cx="7137300" cy="2369400"/>
          </a:xfrm>
        </p:grpSpPr>
        <p:sp>
          <p:nvSpPr>
            <p:cNvPr id="79" name="Google Shape;585;p27">
              <a:extLst>
                <a:ext uri="{FF2B5EF4-FFF2-40B4-BE49-F238E27FC236}">
                  <a16:creationId xmlns:a16="http://schemas.microsoft.com/office/drawing/2014/main" id="{2CED7D83-BB3F-400C-99B4-A71FBC537246}"/>
                </a:ext>
              </a:extLst>
            </p:cNvPr>
            <p:cNvSpPr/>
            <p:nvPr/>
          </p:nvSpPr>
          <p:spPr>
            <a:xfrm>
              <a:off x="490500" y="1898550"/>
              <a:ext cx="6774075" cy="1771550"/>
            </a:xfrm>
            <a:custGeom>
              <a:avLst/>
              <a:gdLst/>
              <a:ahLst/>
              <a:cxnLst/>
              <a:rect l="l" t="t" r="r" b="b"/>
              <a:pathLst>
                <a:path w="270963" h="70862" extrusionOk="0">
                  <a:moveTo>
                    <a:pt x="4112" y="0"/>
                  </a:moveTo>
                  <a:lnTo>
                    <a:pt x="0" y="4090"/>
                  </a:lnTo>
                  <a:lnTo>
                    <a:pt x="0" y="66750"/>
                  </a:lnTo>
                  <a:lnTo>
                    <a:pt x="4112" y="70861"/>
                  </a:lnTo>
                  <a:lnTo>
                    <a:pt x="266873" y="70861"/>
                  </a:lnTo>
                  <a:lnTo>
                    <a:pt x="270962" y="66750"/>
                  </a:lnTo>
                  <a:lnTo>
                    <a:pt x="270962" y="28155"/>
                  </a:lnTo>
                  <a:lnTo>
                    <a:pt x="265086" y="22279"/>
                  </a:lnTo>
                  <a:lnTo>
                    <a:pt x="225393" y="22279"/>
                  </a:lnTo>
                  <a:lnTo>
                    <a:pt x="203114" y="0"/>
                  </a:lnTo>
                  <a:close/>
                </a:path>
              </a:pathLst>
            </a:custGeom>
            <a:solidFill>
              <a:srgbClr val="0068E8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586;p27">
              <a:extLst>
                <a:ext uri="{FF2B5EF4-FFF2-40B4-BE49-F238E27FC236}">
                  <a16:creationId xmlns:a16="http://schemas.microsoft.com/office/drawing/2014/main" id="{99E03561-C2FC-49C8-AA6A-E21358839CBE}"/>
                </a:ext>
              </a:extLst>
            </p:cNvPr>
            <p:cNvSpPr/>
            <p:nvPr/>
          </p:nvSpPr>
          <p:spPr>
            <a:xfrm>
              <a:off x="482975" y="1890475"/>
              <a:ext cx="6789675" cy="1787150"/>
            </a:xfrm>
            <a:custGeom>
              <a:avLst/>
              <a:gdLst/>
              <a:ahLst/>
              <a:cxnLst/>
              <a:rect l="l" t="t" r="r" b="b"/>
              <a:pathLst>
                <a:path w="271587" h="71486" extrusionOk="0">
                  <a:moveTo>
                    <a:pt x="203286" y="624"/>
                  </a:moveTo>
                  <a:lnTo>
                    <a:pt x="225565" y="22903"/>
                  </a:lnTo>
                  <a:lnTo>
                    <a:pt x="265258" y="22903"/>
                  </a:lnTo>
                  <a:lnTo>
                    <a:pt x="270941" y="28607"/>
                  </a:lnTo>
                  <a:lnTo>
                    <a:pt x="270941" y="66944"/>
                  </a:lnTo>
                  <a:lnTo>
                    <a:pt x="267044" y="70861"/>
                  </a:lnTo>
                  <a:lnTo>
                    <a:pt x="4542" y="70861"/>
                  </a:lnTo>
                  <a:lnTo>
                    <a:pt x="624" y="66944"/>
                  </a:lnTo>
                  <a:lnTo>
                    <a:pt x="624" y="4542"/>
                  </a:lnTo>
                  <a:lnTo>
                    <a:pt x="4542" y="624"/>
                  </a:lnTo>
                  <a:close/>
                  <a:moveTo>
                    <a:pt x="4262" y="0"/>
                  </a:moveTo>
                  <a:lnTo>
                    <a:pt x="0" y="4284"/>
                  </a:lnTo>
                  <a:lnTo>
                    <a:pt x="0" y="67202"/>
                  </a:lnTo>
                  <a:lnTo>
                    <a:pt x="4262" y="71485"/>
                  </a:lnTo>
                  <a:lnTo>
                    <a:pt x="267303" y="71485"/>
                  </a:lnTo>
                  <a:lnTo>
                    <a:pt x="271586" y="67202"/>
                  </a:lnTo>
                  <a:lnTo>
                    <a:pt x="271586" y="28349"/>
                  </a:lnTo>
                  <a:lnTo>
                    <a:pt x="265516" y="22279"/>
                  </a:lnTo>
                  <a:lnTo>
                    <a:pt x="225823" y="22279"/>
                  </a:lnTo>
                  <a:lnTo>
                    <a:pt x="20354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87;p27">
              <a:extLst>
                <a:ext uri="{FF2B5EF4-FFF2-40B4-BE49-F238E27FC236}">
                  <a16:creationId xmlns:a16="http://schemas.microsoft.com/office/drawing/2014/main" id="{39A906B2-DD3B-42A8-949E-A54D828E945D}"/>
                </a:ext>
              </a:extLst>
            </p:cNvPr>
            <p:cNvSpPr/>
            <p:nvPr/>
          </p:nvSpPr>
          <p:spPr>
            <a:xfrm>
              <a:off x="677225" y="1899625"/>
              <a:ext cx="1804950" cy="1769400"/>
            </a:xfrm>
            <a:custGeom>
              <a:avLst/>
              <a:gdLst/>
              <a:ahLst/>
              <a:cxnLst/>
              <a:rect l="l" t="t" r="r" b="b"/>
              <a:pathLst>
                <a:path w="72198" h="70776" extrusionOk="0">
                  <a:moveTo>
                    <a:pt x="36809" y="1249"/>
                  </a:moveTo>
                  <a:cubicBezTo>
                    <a:pt x="55644" y="1270"/>
                    <a:pt x="70905" y="16531"/>
                    <a:pt x="70927" y="35388"/>
                  </a:cubicBezTo>
                  <a:cubicBezTo>
                    <a:pt x="70927" y="49185"/>
                    <a:pt x="62618" y="61627"/>
                    <a:pt x="49875" y="66901"/>
                  </a:cubicBezTo>
                  <a:cubicBezTo>
                    <a:pt x="45648" y="68654"/>
                    <a:pt x="41210" y="69506"/>
                    <a:pt x="36811" y="69506"/>
                  </a:cubicBezTo>
                  <a:cubicBezTo>
                    <a:pt x="27928" y="69506"/>
                    <a:pt x="19201" y="66032"/>
                    <a:pt x="12679" y="59496"/>
                  </a:cubicBezTo>
                  <a:cubicBezTo>
                    <a:pt x="2907" y="49745"/>
                    <a:pt x="1" y="35065"/>
                    <a:pt x="5274" y="22322"/>
                  </a:cubicBezTo>
                  <a:cubicBezTo>
                    <a:pt x="10570" y="9557"/>
                    <a:pt x="23011" y="1249"/>
                    <a:pt x="36809" y="1249"/>
                  </a:cubicBezTo>
                  <a:close/>
                  <a:moveTo>
                    <a:pt x="36809" y="0"/>
                  </a:moveTo>
                  <a:cubicBezTo>
                    <a:pt x="17307" y="0"/>
                    <a:pt x="1421" y="15864"/>
                    <a:pt x="1421" y="35388"/>
                  </a:cubicBezTo>
                  <a:cubicBezTo>
                    <a:pt x="1421" y="54889"/>
                    <a:pt x="17307" y="70775"/>
                    <a:pt x="36809" y="70775"/>
                  </a:cubicBezTo>
                  <a:cubicBezTo>
                    <a:pt x="56333" y="70775"/>
                    <a:pt x="72197" y="54889"/>
                    <a:pt x="72197" y="35388"/>
                  </a:cubicBezTo>
                  <a:cubicBezTo>
                    <a:pt x="72197" y="15864"/>
                    <a:pt x="56333" y="0"/>
                    <a:pt x="36809" y="0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88;p27">
              <a:extLst>
                <a:ext uri="{FF2B5EF4-FFF2-40B4-BE49-F238E27FC236}">
                  <a16:creationId xmlns:a16="http://schemas.microsoft.com/office/drawing/2014/main" id="{49F9636A-0E63-46EE-AAC4-5A405FB86497}"/>
                </a:ext>
              </a:extLst>
            </p:cNvPr>
            <p:cNvSpPr/>
            <p:nvPr/>
          </p:nvSpPr>
          <p:spPr>
            <a:xfrm>
              <a:off x="659475" y="2784300"/>
              <a:ext cx="262625" cy="596275"/>
            </a:xfrm>
            <a:custGeom>
              <a:avLst/>
              <a:gdLst/>
              <a:ahLst/>
              <a:cxnLst/>
              <a:rect l="l" t="t" r="r" b="b"/>
              <a:pathLst>
                <a:path w="10505" h="23851" extrusionOk="0">
                  <a:moveTo>
                    <a:pt x="0" y="1"/>
                  </a:moveTo>
                  <a:cubicBezTo>
                    <a:pt x="0" y="8697"/>
                    <a:pt x="3035" y="17135"/>
                    <a:pt x="8568" y="23851"/>
                  </a:cubicBezTo>
                  <a:lnTo>
                    <a:pt x="10505" y="22258"/>
                  </a:lnTo>
                  <a:cubicBezTo>
                    <a:pt x="5339" y="15972"/>
                    <a:pt x="2519" y="8116"/>
                    <a:pt x="2519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89;p27">
              <a:extLst>
                <a:ext uri="{FF2B5EF4-FFF2-40B4-BE49-F238E27FC236}">
                  <a16:creationId xmlns:a16="http://schemas.microsoft.com/office/drawing/2014/main" id="{2B0D0A34-8B88-4E19-A7BB-1810479A85AB}"/>
                </a:ext>
              </a:extLst>
            </p:cNvPr>
            <p:cNvSpPr/>
            <p:nvPr/>
          </p:nvSpPr>
          <p:spPr>
            <a:xfrm>
              <a:off x="1597450" y="2784300"/>
              <a:ext cx="967575" cy="967575"/>
            </a:xfrm>
            <a:custGeom>
              <a:avLst/>
              <a:gdLst/>
              <a:ahLst/>
              <a:cxnLst/>
              <a:rect l="l" t="t" r="r" b="b"/>
              <a:pathLst>
                <a:path w="38703" h="38703" extrusionOk="0">
                  <a:moveTo>
                    <a:pt x="34914" y="1"/>
                  </a:moveTo>
                  <a:cubicBezTo>
                    <a:pt x="34893" y="19266"/>
                    <a:pt x="19265" y="34871"/>
                    <a:pt x="0" y="34914"/>
                  </a:cubicBezTo>
                  <a:lnTo>
                    <a:pt x="0" y="38703"/>
                  </a:lnTo>
                  <a:cubicBezTo>
                    <a:pt x="21332" y="38703"/>
                    <a:pt x="38703" y="21332"/>
                    <a:pt x="38703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90;p27">
              <a:extLst>
                <a:ext uri="{FF2B5EF4-FFF2-40B4-BE49-F238E27FC236}">
                  <a16:creationId xmlns:a16="http://schemas.microsoft.com/office/drawing/2014/main" id="{A39E3585-AE70-4349-9BC4-99ACD449C658}"/>
                </a:ext>
              </a:extLst>
            </p:cNvPr>
            <p:cNvSpPr/>
            <p:nvPr/>
          </p:nvSpPr>
          <p:spPr>
            <a:xfrm>
              <a:off x="745575" y="1994450"/>
              <a:ext cx="1641350" cy="1579325"/>
            </a:xfrm>
            <a:custGeom>
              <a:avLst/>
              <a:gdLst/>
              <a:ahLst/>
              <a:cxnLst/>
              <a:rect l="l" t="t" r="r" b="b"/>
              <a:pathLst>
                <a:path w="65654" h="63173" extrusionOk="0">
                  <a:moveTo>
                    <a:pt x="34075" y="1266"/>
                  </a:moveTo>
                  <a:cubicBezTo>
                    <a:pt x="50822" y="1287"/>
                    <a:pt x="64383" y="14848"/>
                    <a:pt x="64405" y="31595"/>
                  </a:cubicBezTo>
                  <a:cubicBezTo>
                    <a:pt x="64405" y="43842"/>
                    <a:pt x="57000" y="54906"/>
                    <a:pt x="45677" y="59599"/>
                  </a:cubicBezTo>
                  <a:cubicBezTo>
                    <a:pt x="41933" y="61151"/>
                    <a:pt x="38000" y="61905"/>
                    <a:pt x="34099" y="61905"/>
                  </a:cubicBezTo>
                  <a:cubicBezTo>
                    <a:pt x="26205" y="61905"/>
                    <a:pt x="18442" y="58818"/>
                    <a:pt x="12636" y="53012"/>
                  </a:cubicBezTo>
                  <a:cubicBezTo>
                    <a:pt x="3961" y="44359"/>
                    <a:pt x="1378" y="31315"/>
                    <a:pt x="6071" y="19971"/>
                  </a:cubicBezTo>
                  <a:cubicBezTo>
                    <a:pt x="10763" y="8649"/>
                    <a:pt x="21806" y="1266"/>
                    <a:pt x="34075" y="1266"/>
                  </a:cubicBezTo>
                  <a:close/>
                  <a:moveTo>
                    <a:pt x="34075" y="0"/>
                  </a:moveTo>
                  <a:cubicBezTo>
                    <a:pt x="25855" y="0"/>
                    <a:pt x="17784" y="3206"/>
                    <a:pt x="11753" y="9251"/>
                  </a:cubicBezTo>
                  <a:cubicBezTo>
                    <a:pt x="2713" y="18292"/>
                    <a:pt x="0" y="31874"/>
                    <a:pt x="4887" y="43670"/>
                  </a:cubicBezTo>
                  <a:cubicBezTo>
                    <a:pt x="9795" y="55466"/>
                    <a:pt x="21311" y="63172"/>
                    <a:pt x="34075" y="63172"/>
                  </a:cubicBezTo>
                  <a:cubicBezTo>
                    <a:pt x="51511" y="63151"/>
                    <a:pt x="65631" y="49008"/>
                    <a:pt x="65653" y="31595"/>
                  </a:cubicBezTo>
                  <a:cubicBezTo>
                    <a:pt x="65653" y="18809"/>
                    <a:pt x="57968" y="7293"/>
                    <a:pt x="46173" y="2406"/>
                  </a:cubicBezTo>
                  <a:cubicBezTo>
                    <a:pt x="42257" y="787"/>
                    <a:pt x="38148" y="0"/>
                    <a:pt x="34075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91;p27">
              <a:extLst>
                <a:ext uri="{FF2B5EF4-FFF2-40B4-BE49-F238E27FC236}">
                  <a16:creationId xmlns:a16="http://schemas.microsoft.com/office/drawing/2014/main" id="{621F97C2-607C-46F2-9198-6FB8DA1CE14D}"/>
                </a:ext>
              </a:extLst>
            </p:cNvPr>
            <p:cNvSpPr/>
            <p:nvPr/>
          </p:nvSpPr>
          <p:spPr>
            <a:xfrm>
              <a:off x="1597450" y="2012625"/>
              <a:ext cx="771175" cy="771700"/>
            </a:xfrm>
            <a:custGeom>
              <a:avLst/>
              <a:gdLst/>
              <a:ahLst/>
              <a:cxnLst/>
              <a:rect l="l" t="t" r="r" b="b"/>
              <a:pathLst>
                <a:path w="30847" h="30868" extrusionOk="0">
                  <a:moveTo>
                    <a:pt x="0" y="0"/>
                  </a:moveTo>
                  <a:lnTo>
                    <a:pt x="0" y="3789"/>
                  </a:lnTo>
                  <a:cubicBezTo>
                    <a:pt x="14939" y="3810"/>
                    <a:pt x="27036" y="15929"/>
                    <a:pt x="27058" y="30868"/>
                  </a:cubicBezTo>
                  <a:lnTo>
                    <a:pt x="30846" y="30868"/>
                  </a:lnTo>
                  <a:cubicBezTo>
                    <a:pt x="30825" y="13820"/>
                    <a:pt x="17027" y="22"/>
                    <a:pt x="0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92;p27">
              <a:extLst>
                <a:ext uri="{FF2B5EF4-FFF2-40B4-BE49-F238E27FC236}">
                  <a16:creationId xmlns:a16="http://schemas.microsoft.com/office/drawing/2014/main" id="{4C739A07-12A8-4509-B4E0-775E7C663779}"/>
                </a:ext>
              </a:extLst>
            </p:cNvPr>
            <p:cNvSpPr/>
            <p:nvPr/>
          </p:nvSpPr>
          <p:spPr>
            <a:xfrm>
              <a:off x="1581825" y="1803825"/>
              <a:ext cx="31250" cy="111425"/>
            </a:xfrm>
            <a:custGeom>
              <a:avLst/>
              <a:gdLst/>
              <a:ahLst/>
              <a:cxnLst/>
              <a:rect l="l" t="t" r="r" b="b"/>
              <a:pathLst>
                <a:path w="1250" h="4457" extrusionOk="0">
                  <a:moveTo>
                    <a:pt x="1" y="1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93;p27">
              <a:extLst>
                <a:ext uri="{FF2B5EF4-FFF2-40B4-BE49-F238E27FC236}">
                  <a16:creationId xmlns:a16="http://schemas.microsoft.com/office/drawing/2014/main" id="{CEBC821E-0095-4F16-B570-A27DCA2EFC37}"/>
                </a:ext>
              </a:extLst>
            </p:cNvPr>
            <p:cNvSpPr/>
            <p:nvPr/>
          </p:nvSpPr>
          <p:spPr>
            <a:xfrm>
              <a:off x="1581825" y="3652850"/>
              <a:ext cx="31250" cy="111400"/>
            </a:xfrm>
            <a:custGeom>
              <a:avLst/>
              <a:gdLst/>
              <a:ahLst/>
              <a:cxnLst/>
              <a:rect l="l" t="t" r="r" b="b"/>
              <a:pathLst>
                <a:path w="1250" h="4456" extrusionOk="0">
                  <a:moveTo>
                    <a:pt x="1" y="0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94;p27">
              <a:extLst>
                <a:ext uri="{FF2B5EF4-FFF2-40B4-BE49-F238E27FC236}">
                  <a16:creationId xmlns:a16="http://schemas.microsoft.com/office/drawing/2014/main" id="{0F14CE79-2AED-4B61-A83E-ED6CC5FF7B3F}"/>
                </a:ext>
              </a:extLst>
            </p:cNvPr>
            <p:cNvSpPr/>
            <p:nvPr/>
          </p:nvSpPr>
          <p:spPr>
            <a:xfrm>
              <a:off x="554000" y="2768150"/>
              <a:ext cx="427300" cy="31775"/>
            </a:xfrm>
            <a:custGeom>
              <a:avLst/>
              <a:gdLst/>
              <a:ahLst/>
              <a:cxnLst/>
              <a:rect l="l" t="t" r="r" b="b"/>
              <a:pathLst>
                <a:path w="17092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95;p27">
              <a:extLst>
                <a:ext uri="{FF2B5EF4-FFF2-40B4-BE49-F238E27FC236}">
                  <a16:creationId xmlns:a16="http://schemas.microsoft.com/office/drawing/2014/main" id="{4AD61730-074B-485F-A14D-8C159A900525}"/>
                </a:ext>
              </a:extLst>
            </p:cNvPr>
            <p:cNvSpPr/>
            <p:nvPr/>
          </p:nvSpPr>
          <p:spPr>
            <a:xfrm>
              <a:off x="2213600" y="2768150"/>
              <a:ext cx="427325" cy="31775"/>
            </a:xfrm>
            <a:custGeom>
              <a:avLst/>
              <a:gdLst/>
              <a:ahLst/>
              <a:cxnLst/>
              <a:rect l="l" t="t" r="r" b="b"/>
              <a:pathLst>
                <a:path w="17093" h="1271" extrusionOk="0">
                  <a:moveTo>
                    <a:pt x="1" y="1"/>
                  </a:moveTo>
                  <a:lnTo>
                    <a:pt x="1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96;p27">
              <a:extLst>
                <a:ext uri="{FF2B5EF4-FFF2-40B4-BE49-F238E27FC236}">
                  <a16:creationId xmlns:a16="http://schemas.microsoft.com/office/drawing/2014/main" id="{BA79E68C-C9AB-4293-9B11-657FA92FD0C2}"/>
                </a:ext>
              </a:extLst>
            </p:cNvPr>
            <p:cNvSpPr/>
            <p:nvPr/>
          </p:nvSpPr>
          <p:spPr>
            <a:xfrm>
              <a:off x="2625275" y="2679375"/>
              <a:ext cx="31775" cy="209350"/>
            </a:xfrm>
            <a:custGeom>
              <a:avLst/>
              <a:gdLst/>
              <a:ahLst/>
              <a:cxnLst/>
              <a:rect l="l" t="t" r="r" b="b"/>
              <a:pathLst>
                <a:path w="1271" h="8374" extrusionOk="0">
                  <a:moveTo>
                    <a:pt x="1" y="0"/>
                  </a:moveTo>
                  <a:lnTo>
                    <a:pt x="1" y="8373"/>
                  </a:lnTo>
                  <a:lnTo>
                    <a:pt x="1271" y="8373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97;p27">
              <a:extLst>
                <a:ext uri="{FF2B5EF4-FFF2-40B4-BE49-F238E27FC236}">
                  <a16:creationId xmlns:a16="http://schemas.microsoft.com/office/drawing/2014/main" id="{E7391A8D-A875-4021-B3B4-144B22CAD97E}"/>
                </a:ext>
              </a:extLst>
            </p:cNvPr>
            <p:cNvSpPr/>
            <p:nvPr/>
          </p:nvSpPr>
          <p:spPr>
            <a:xfrm>
              <a:off x="4423200" y="1896925"/>
              <a:ext cx="1637025" cy="94725"/>
            </a:xfrm>
            <a:custGeom>
              <a:avLst/>
              <a:gdLst/>
              <a:ahLst/>
              <a:cxnLst/>
              <a:rect l="l" t="t" r="r" b="b"/>
              <a:pathLst>
                <a:path w="65481" h="3789" extrusionOk="0">
                  <a:moveTo>
                    <a:pt x="0" y="0"/>
                  </a:moveTo>
                  <a:lnTo>
                    <a:pt x="0" y="3789"/>
                  </a:lnTo>
                  <a:lnTo>
                    <a:pt x="65481" y="3789"/>
                  </a:lnTo>
                  <a:lnTo>
                    <a:pt x="65481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98;p27">
              <a:extLst>
                <a:ext uri="{FF2B5EF4-FFF2-40B4-BE49-F238E27FC236}">
                  <a16:creationId xmlns:a16="http://schemas.microsoft.com/office/drawing/2014/main" id="{1727941A-ED10-4EAA-AA01-780AAF1BA0B5}"/>
                </a:ext>
              </a:extLst>
            </p:cNvPr>
            <p:cNvSpPr/>
            <p:nvPr/>
          </p:nvSpPr>
          <p:spPr>
            <a:xfrm>
              <a:off x="6622025" y="3603875"/>
              <a:ext cx="456900" cy="243250"/>
            </a:xfrm>
            <a:custGeom>
              <a:avLst/>
              <a:gdLst/>
              <a:ahLst/>
              <a:cxnLst/>
              <a:rect l="l" t="t" r="r" b="b"/>
              <a:pathLst>
                <a:path w="18276" h="9730" extrusionOk="0">
                  <a:moveTo>
                    <a:pt x="3789" y="0"/>
                  </a:moveTo>
                  <a:lnTo>
                    <a:pt x="0" y="9730"/>
                  </a:lnTo>
                  <a:lnTo>
                    <a:pt x="1292" y="9730"/>
                  </a:lnTo>
                  <a:lnTo>
                    <a:pt x="5102" y="0"/>
                  </a:lnTo>
                  <a:close/>
                  <a:moveTo>
                    <a:pt x="8201" y="0"/>
                  </a:moveTo>
                  <a:lnTo>
                    <a:pt x="4413" y="9730"/>
                  </a:lnTo>
                  <a:lnTo>
                    <a:pt x="5704" y="9730"/>
                  </a:lnTo>
                  <a:lnTo>
                    <a:pt x="9493" y="0"/>
                  </a:lnTo>
                  <a:close/>
                  <a:moveTo>
                    <a:pt x="12592" y="0"/>
                  </a:moveTo>
                  <a:lnTo>
                    <a:pt x="8804" y="9730"/>
                  </a:lnTo>
                  <a:lnTo>
                    <a:pt x="10096" y="9730"/>
                  </a:lnTo>
                  <a:lnTo>
                    <a:pt x="13884" y="0"/>
                  </a:lnTo>
                  <a:close/>
                  <a:moveTo>
                    <a:pt x="16984" y="0"/>
                  </a:moveTo>
                  <a:lnTo>
                    <a:pt x="13195" y="9730"/>
                  </a:lnTo>
                  <a:lnTo>
                    <a:pt x="14487" y="9730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99;p27">
              <a:extLst>
                <a:ext uri="{FF2B5EF4-FFF2-40B4-BE49-F238E27FC236}">
                  <a16:creationId xmlns:a16="http://schemas.microsoft.com/office/drawing/2014/main" id="{5E9C16D0-A140-455F-BA6E-7A791F39936F}"/>
                </a:ext>
              </a:extLst>
            </p:cNvPr>
            <p:cNvSpPr/>
            <p:nvPr/>
          </p:nvSpPr>
          <p:spPr>
            <a:xfrm>
              <a:off x="2403575" y="1662850"/>
              <a:ext cx="1733350" cy="281450"/>
            </a:xfrm>
            <a:custGeom>
              <a:avLst/>
              <a:gdLst/>
              <a:ahLst/>
              <a:cxnLst/>
              <a:rect l="l" t="t" r="r" b="b"/>
              <a:pathLst>
                <a:path w="69334" h="11258" extrusionOk="0">
                  <a:moveTo>
                    <a:pt x="0" y="0"/>
                  </a:moveTo>
                  <a:lnTo>
                    <a:pt x="0" y="11258"/>
                  </a:lnTo>
                  <a:lnTo>
                    <a:pt x="69334" y="11258"/>
                  </a:lnTo>
                  <a:lnTo>
                    <a:pt x="69334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00;p27">
              <a:extLst>
                <a:ext uri="{FF2B5EF4-FFF2-40B4-BE49-F238E27FC236}">
                  <a16:creationId xmlns:a16="http://schemas.microsoft.com/office/drawing/2014/main" id="{2A59057A-EFB2-491A-9AD8-4096715DB5CB}"/>
                </a:ext>
              </a:extLst>
            </p:cNvPr>
            <p:cNvSpPr/>
            <p:nvPr/>
          </p:nvSpPr>
          <p:spPr>
            <a:xfrm>
              <a:off x="380175" y="1787675"/>
              <a:ext cx="6995250" cy="1992725"/>
            </a:xfrm>
            <a:custGeom>
              <a:avLst/>
              <a:gdLst/>
              <a:ahLst/>
              <a:cxnLst/>
              <a:rect l="l" t="t" r="r" b="b"/>
              <a:pathLst>
                <a:path w="279810" h="79709" extrusionOk="0">
                  <a:moveTo>
                    <a:pt x="208819" y="1271"/>
                  </a:moveTo>
                  <a:lnTo>
                    <a:pt x="231098" y="23549"/>
                  </a:lnTo>
                  <a:lnTo>
                    <a:pt x="270812" y="23549"/>
                  </a:lnTo>
                  <a:lnTo>
                    <a:pt x="278540" y="31277"/>
                  </a:lnTo>
                  <a:lnTo>
                    <a:pt x="278540" y="72498"/>
                  </a:lnTo>
                  <a:lnTo>
                    <a:pt x="272599" y="78439"/>
                  </a:lnTo>
                  <a:lnTo>
                    <a:pt x="7212" y="78439"/>
                  </a:lnTo>
                  <a:lnTo>
                    <a:pt x="1271" y="72498"/>
                  </a:lnTo>
                  <a:lnTo>
                    <a:pt x="1271" y="7212"/>
                  </a:lnTo>
                  <a:lnTo>
                    <a:pt x="7212" y="1271"/>
                  </a:lnTo>
                  <a:close/>
                  <a:moveTo>
                    <a:pt x="6695" y="1"/>
                  </a:moveTo>
                  <a:lnTo>
                    <a:pt x="1" y="6695"/>
                  </a:lnTo>
                  <a:lnTo>
                    <a:pt x="1" y="73014"/>
                  </a:lnTo>
                  <a:lnTo>
                    <a:pt x="6695" y="79709"/>
                  </a:lnTo>
                  <a:lnTo>
                    <a:pt x="273115" y="79709"/>
                  </a:lnTo>
                  <a:lnTo>
                    <a:pt x="279810" y="73014"/>
                  </a:lnTo>
                  <a:lnTo>
                    <a:pt x="279810" y="30782"/>
                  </a:lnTo>
                  <a:lnTo>
                    <a:pt x="271329" y="22279"/>
                  </a:lnTo>
                  <a:lnTo>
                    <a:pt x="231636" y="22279"/>
                  </a:lnTo>
                  <a:lnTo>
                    <a:pt x="20935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601;p27">
              <a:extLst>
                <a:ext uri="{FF2B5EF4-FFF2-40B4-BE49-F238E27FC236}">
                  <a16:creationId xmlns:a16="http://schemas.microsoft.com/office/drawing/2014/main" id="{806B2394-3B18-4B0B-8CF1-49E425A248EF}"/>
                </a:ext>
              </a:extLst>
            </p:cNvPr>
            <p:cNvSpPr/>
            <p:nvPr/>
          </p:nvSpPr>
          <p:spPr>
            <a:xfrm>
              <a:off x="238125" y="1961500"/>
              <a:ext cx="62975" cy="789475"/>
            </a:xfrm>
            <a:custGeom>
              <a:avLst/>
              <a:gdLst/>
              <a:ahLst/>
              <a:cxnLst/>
              <a:rect l="l" t="t" r="r" b="b"/>
              <a:pathLst>
                <a:path w="2519" h="31579" extrusionOk="0">
                  <a:moveTo>
                    <a:pt x="0" y="1"/>
                  </a:moveTo>
                  <a:lnTo>
                    <a:pt x="0" y="883"/>
                  </a:lnTo>
                  <a:lnTo>
                    <a:pt x="2518" y="883"/>
                  </a:lnTo>
                  <a:lnTo>
                    <a:pt x="2518" y="1"/>
                  </a:lnTo>
                  <a:close/>
                  <a:moveTo>
                    <a:pt x="0" y="3401"/>
                  </a:moveTo>
                  <a:lnTo>
                    <a:pt x="0" y="4284"/>
                  </a:lnTo>
                  <a:lnTo>
                    <a:pt x="2518" y="4284"/>
                  </a:lnTo>
                  <a:lnTo>
                    <a:pt x="2518" y="3401"/>
                  </a:lnTo>
                  <a:close/>
                  <a:moveTo>
                    <a:pt x="0" y="6824"/>
                  </a:moveTo>
                  <a:lnTo>
                    <a:pt x="0" y="7707"/>
                  </a:lnTo>
                  <a:lnTo>
                    <a:pt x="2518" y="7707"/>
                  </a:lnTo>
                  <a:lnTo>
                    <a:pt x="2518" y="6824"/>
                  </a:lnTo>
                  <a:close/>
                  <a:moveTo>
                    <a:pt x="0" y="10225"/>
                  </a:moveTo>
                  <a:lnTo>
                    <a:pt x="0" y="11108"/>
                  </a:lnTo>
                  <a:lnTo>
                    <a:pt x="2518" y="11108"/>
                  </a:lnTo>
                  <a:lnTo>
                    <a:pt x="2518" y="10225"/>
                  </a:lnTo>
                  <a:close/>
                  <a:moveTo>
                    <a:pt x="0" y="13626"/>
                  </a:moveTo>
                  <a:lnTo>
                    <a:pt x="0" y="14530"/>
                  </a:lnTo>
                  <a:lnTo>
                    <a:pt x="2518" y="14530"/>
                  </a:lnTo>
                  <a:lnTo>
                    <a:pt x="2518" y="13626"/>
                  </a:lnTo>
                  <a:close/>
                  <a:moveTo>
                    <a:pt x="0" y="17048"/>
                  </a:moveTo>
                  <a:lnTo>
                    <a:pt x="0" y="17931"/>
                  </a:lnTo>
                  <a:lnTo>
                    <a:pt x="2518" y="17931"/>
                  </a:lnTo>
                  <a:lnTo>
                    <a:pt x="2518" y="17048"/>
                  </a:lnTo>
                  <a:close/>
                  <a:moveTo>
                    <a:pt x="0" y="20449"/>
                  </a:moveTo>
                  <a:lnTo>
                    <a:pt x="0" y="21332"/>
                  </a:lnTo>
                  <a:lnTo>
                    <a:pt x="2518" y="21332"/>
                  </a:lnTo>
                  <a:lnTo>
                    <a:pt x="2518" y="20449"/>
                  </a:lnTo>
                  <a:close/>
                  <a:moveTo>
                    <a:pt x="0" y="23872"/>
                  </a:moveTo>
                  <a:lnTo>
                    <a:pt x="0" y="24755"/>
                  </a:lnTo>
                  <a:lnTo>
                    <a:pt x="2518" y="24755"/>
                  </a:lnTo>
                  <a:lnTo>
                    <a:pt x="2518" y="23872"/>
                  </a:lnTo>
                  <a:close/>
                  <a:moveTo>
                    <a:pt x="0" y="27273"/>
                  </a:moveTo>
                  <a:lnTo>
                    <a:pt x="0" y="28155"/>
                  </a:lnTo>
                  <a:lnTo>
                    <a:pt x="2518" y="28155"/>
                  </a:lnTo>
                  <a:lnTo>
                    <a:pt x="2518" y="27273"/>
                  </a:lnTo>
                  <a:close/>
                  <a:moveTo>
                    <a:pt x="0" y="30695"/>
                  </a:moveTo>
                  <a:lnTo>
                    <a:pt x="0" y="31578"/>
                  </a:lnTo>
                  <a:lnTo>
                    <a:pt x="2518" y="31578"/>
                  </a:lnTo>
                  <a:lnTo>
                    <a:pt x="2518" y="30695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02;p27">
              <a:extLst>
                <a:ext uri="{FF2B5EF4-FFF2-40B4-BE49-F238E27FC236}">
                  <a16:creationId xmlns:a16="http://schemas.microsoft.com/office/drawing/2014/main" id="{DF5DE937-780A-480F-98F1-A193151C16C3}"/>
                </a:ext>
              </a:extLst>
            </p:cNvPr>
            <p:cNvSpPr/>
            <p:nvPr/>
          </p:nvSpPr>
          <p:spPr>
            <a:xfrm>
              <a:off x="805300" y="1857650"/>
              <a:ext cx="388025" cy="332050"/>
            </a:xfrm>
            <a:custGeom>
              <a:avLst/>
              <a:gdLst/>
              <a:ahLst/>
              <a:cxnLst/>
              <a:rect l="l" t="t" r="r" b="b"/>
              <a:pathLst>
                <a:path w="15521" h="13282" extrusionOk="0">
                  <a:moveTo>
                    <a:pt x="13885" y="0"/>
                  </a:moveTo>
                  <a:cubicBezTo>
                    <a:pt x="8525" y="2583"/>
                    <a:pt x="3789" y="6286"/>
                    <a:pt x="1" y="10849"/>
                  </a:cubicBezTo>
                  <a:lnTo>
                    <a:pt x="2907" y="13281"/>
                  </a:lnTo>
                  <a:cubicBezTo>
                    <a:pt x="6351" y="9127"/>
                    <a:pt x="10656" y="5747"/>
                    <a:pt x="15521" y="3401"/>
                  </a:cubicBezTo>
                  <a:lnTo>
                    <a:pt x="1388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03;p27">
              <a:extLst>
                <a:ext uri="{FF2B5EF4-FFF2-40B4-BE49-F238E27FC236}">
                  <a16:creationId xmlns:a16="http://schemas.microsoft.com/office/drawing/2014/main" id="{08DE4F17-C8BB-4E19-B325-64B1B283E4A6}"/>
                </a:ext>
              </a:extLst>
            </p:cNvPr>
            <p:cNvSpPr/>
            <p:nvPr/>
          </p:nvSpPr>
          <p:spPr>
            <a:xfrm>
              <a:off x="728350" y="3848725"/>
              <a:ext cx="3064700" cy="183525"/>
            </a:xfrm>
            <a:custGeom>
              <a:avLst/>
              <a:gdLst/>
              <a:ahLst/>
              <a:cxnLst/>
              <a:rect l="l" t="t" r="r" b="b"/>
              <a:pathLst>
                <a:path w="122588" h="7341" extrusionOk="0">
                  <a:moveTo>
                    <a:pt x="1" y="0"/>
                  </a:moveTo>
                  <a:lnTo>
                    <a:pt x="1" y="7341"/>
                  </a:lnTo>
                  <a:lnTo>
                    <a:pt x="1572" y="7341"/>
                  </a:lnTo>
                  <a:lnTo>
                    <a:pt x="1572" y="0"/>
                  </a:lnTo>
                  <a:close/>
                  <a:moveTo>
                    <a:pt x="3036" y="0"/>
                  </a:moveTo>
                  <a:lnTo>
                    <a:pt x="3036" y="7341"/>
                  </a:lnTo>
                  <a:lnTo>
                    <a:pt x="4586" y="7341"/>
                  </a:lnTo>
                  <a:lnTo>
                    <a:pt x="4586" y="0"/>
                  </a:lnTo>
                  <a:close/>
                  <a:moveTo>
                    <a:pt x="6049" y="0"/>
                  </a:moveTo>
                  <a:lnTo>
                    <a:pt x="6049" y="7341"/>
                  </a:lnTo>
                  <a:lnTo>
                    <a:pt x="7621" y="7341"/>
                  </a:lnTo>
                  <a:lnTo>
                    <a:pt x="7621" y="0"/>
                  </a:lnTo>
                  <a:close/>
                  <a:moveTo>
                    <a:pt x="9084" y="0"/>
                  </a:moveTo>
                  <a:lnTo>
                    <a:pt x="9084" y="7341"/>
                  </a:lnTo>
                  <a:lnTo>
                    <a:pt x="10634" y="7341"/>
                  </a:lnTo>
                  <a:lnTo>
                    <a:pt x="10634" y="0"/>
                  </a:lnTo>
                  <a:close/>
                  <a:moveTo>
                    <a:pt x="12119" y="0"/>
                  </a:moveTo>
                  <a:lnTo>
                    <a:pt x="12119" y="7341"/>
                  </a:lnTo>
                  <a:lnTo>
                    <a:pt x="13669" y="7341"/>
                  </a:lnTo>
                  <a:lnTo>
                    <a:pt x="13669" y="0"/>
                  </a:lnTo>
                  <a:close/>
                  <a:moveTo>
                    <a:pt x="15133" y="0"/>
                  </a:moveTo>
                  <a:lnTo>
                    <a:pt x="15133" y="7341"/>
                  </a:lnTo>
                  <a:lnTo>
                    <a:pt x="16704" y="7341"/>
                  </a:lnTo>
                  <a:lnTo>
                    <a:pt x="16704" y="0"/>
                  </a:lnTo>
                  <a:close/>
                  <a:moveTo>
                    <a:pt x="18168" y="0"/>
                  </a:moveTo>
                  <a:lnTo>
                    <a:pt x="18168" y="7341"/>
                  </a:lnTo>
                  <a:lnTo>
                    <a:pt x="19718" y="7341"/>
                  </a:lnTo>
                  <a:lnTo>
                    <a:pt x="19718" y="0"/>
                  </a:lnTo>
                  <a:close/>
                  <a:moveTo>
                    <a:pt x="21182" y="0"/>
                  </a:moveTo>
                  <a:lnTo>
                    <a:pt x="21182" y="7341"/>
                  </a:lnTo>
                  <a:lnTo>
                    <a:pt x="22753" y="7341"/>
                  </a:lnTo>
                  <a:lnTo>
                    <a:pt x="22753" y="0"/>
                  </a:lnTo>
                  <a:close/>
                  <a:moveTo>
                    <a:pt x="24217" y="0"/>
                  </a:moveTo>
                  <a:lnTo>
                    <a:pt x="24217" y="7341"/>
                  </a:lnTo>
                  <a:lnTo>
                    <a:pt x="25767" y="7341"/>
                  </a:lnTo>
                  <a:lnTo>
                    <a:pt x="25767" y="0"/>
                  </a:lnTo>
                  <a:close/>
                  <a:moveTo>
                    <a:pt x="27230" y="0"/>
                  </a:moveTo>
                  <a:lnTo>
                    <a:pt x="27230" y="7341"/>
                  </a:lnTo>
                  <a:lnTo>
                    <a:pt x="28802" y="7341"/>
                  </a:lnTo>
                  <a:lnTo>
                    <a:pt x="28802" y="0"/>
                  </a:lnTo>
                  <a:close/>
                  <a:moveTo>
                    <a:pt x="30265" y="0"/>
                  </a:moveTo>
                  <a:lnTo>
                    <a:pt x="30265" y="7341"/>
                  </a:lnTo>
                  <a:lnTo>
                    <a:pt x="31815" y="7341"/>
                  </a:lnTo>
                  <a:lnTo>
                    <a:pt x="31815" y="0"/>
                  </a:lnTo>
                  <a:close/>
                  <a:moveTo>
                    <a:pt x="33300" y="0"/>
                  </a:moveTo>
                  <a:lnTo>
                    <a:pt x="33300" y="7341"/>
                  </a:lnTo>
                  <a:lnTo>
                    <a:pt x="34850" y="7341"/>
                  </a:lnTo>
                  <a:lnTo>
                    <a:pt x="34850" y="0"/>
                  </a:lnTo>
                  <a:close/>
                  <a:moveTo>
                    <a:pt x="36314" y="0"/>
                  </a:moveTo>
                  <a:lnTo>
                    <a:pt x="36314" y="7341"/>
                  </a:lnTo>
                  <a:lnTo>
                    <a:pt x="37885" y="7341"/>
                  </a:lnTo>
                  <a:lnTo>
                    <a:pt x="37885" y="0"/>
                  </a:lnTo>
                  <a:close/>
                  <a:moveTo>
                    <a:pt x="39349" y="0"/>
                  </a:moveTo>
                  <a:lnTo>
                    <a:pt x="39349" y="7341"/>
                  </a:lnTo>
                  <a:lnTo>
                    <a:pt x="40899" y="7341"/>
                  </a:lnTo>
                  <a:lnTo>
                    <a:pt x="40899" y="0"/>
                  </a:lnTo>
                  <a:close/>
                  <a:moveTo>
                    <a:pt x="42363" y="0"/>
                  </a:moveTo>
                  <a:lnTo>
                    <a:pt x="42363" y="7341"/>
                  </a:lnTo>
                  <a:lnTo>
                    <a:pt x="43934" y="7341"/>
                  </a:lnTo>
                  <a:lnTo>
                    <a:pt x="43934" y="0"/>
                  </a:lnTo>
                  <a:close/>
                  <a:moveTo>
                    <a:pt x="45398" y="0"/>
                  </a:moveTo>
                  <a:lnTo>
                    <a:pt x="45398" y="7341"/>
                  </a:lnTo>
                  <a:lnTo>
                    <a:pt x="46948" y="7341"/>
                  </a:lnTo>
                  <a:lnTo>
                    <a:pt x="46948" y="0"/>
                  </a:lnTo>
                  <a:close/>
                  <a:moveTo>
                    <a:pt x="48411" y="0"/>
                  </a:moveTo>
                  <a:lnTo>
                    <a:pt x="48411" y="7341"/>
                  </a:lnTo>
                  <a:lnTo>
                    <a:pt x="49983" y="7341"/>
                  </a:lnTo>
                  <a:lnTo>
                    <a:pt x="49983" y="0"/>
                  </a:lnTo>
                  <a:close/>
                  <a:moveTo>
                    <a:pt x="51446" y="0"/>
                  </a:moveTo>
                  <a:lnTo>
                    <a:pt x="51446" y="7341"/>
                  </a:lnTo>
                  <a:lnTo>
                    <a:pt x="52996" y="7341"/>
                  </a:lnTo>
                  <a:lnTo>
                    <a:pt x="52996" y="0"/>
                  </a:lnTo>
                  <a:close/>
                  <a:moveTo>
                    <a:pt x="54482" y="0"/>
                  </a:moveTo>
                  <a:lnTo>
                    <a:pt x="54482" y="7341"/>
                  </a:lnTo>
                  <a:lnTo>
                    <a:pt x="56031" y="7341"/>
                  </a:lnTo>
                  <a:lnTo>
                    <a:pt x="56031" y="0"/>
                  </a:lnTo>
                  <a:close/>
                  <a:moveTo>
                    <a:pt x="57495" y="0"/>
                  </a:moveTo>
                  <a:lnTo>
                    <a:pt x="57495" y="7341"/>
                  </a:lnTo>
                  <a:lnTo>
                    <a:pt x="59045" y="7341"/>
                  </a:lnTo>
                  <a:lnTo>
                    <a:pt x="59045" y="0"/>
                  </a:lnTo>
                  <a:close/>
                  <a:moveTo>
                    <a:pt x="60530" y="0"/>
                  </a:moveTo>
                  <a:lnTo>
                    <a:pt x="60530" y="7341"/>
                  </a:lnTo>
                  <a:lnTo>
                    <a:pt x="62080" y="7341"/>
                  </a:lnTo>
                  <a:lnTo>
                    <a:pt x="62080" y="0"/>
                  </a:lnTo>
                  <a:close/>
                  <a:moveTo>
                    <a:pt x="63544" y="0"/>
                  </a:moveTo>
                  <a:lnTo>
                    <a:pt x="63544" y="7341"/>
                  </a:lnTo>
                  <a:lnTo>
                    <a:pt x="65115" y="7341"/>
                  </a:lnTo>
                  <a:lnTo>
                    <a:pt x="65115" y="0"/>
                  </a:lnTo>
                  <a:close/>
                  <a:moveTo>
                    <a:pt x="66579" y="0"/>
                  </a:moveTo>
                  <a:lnTo>
                    <a:pt x="66579" y="7341"/>
                  </a:lnTo>
                  <a:lnTo>
                    <a:pt x="68129" y="7341"/>
                  </a:lnTo>
                  <a:lnTo>
                    <a:pt x="68129" y="0"/>
                  </a:lnTo>
                  <a:close/>
                  <a:moveTo>
                    <a:pt x="69592" y="0"/>
                  </a:moveTo>
                  <a:lnTo>
                    <a:pt x="69592" y="7341"/>
                  </a:lnTo>
                  <a:lnTo>
                    <a:pt x="71164" y="7341"/>
                  </a:lnTo>
                  <a:lnTo>
                    <a:pt x="71164" y="0"/>
                  </a:lnTo>
                  <a:close/>
                  <a:moveTo>
                    <a:pt x="72627" y="0"/>
                  </a:moveTo>
                  <a:lnTo>
                    <a:pt x="72627" y="7341"/>
                  </a:lnTo>
                  <a:lnTo>
                    <a:pt x="74177" y="7341"/>
                  </a:lnTo>
                  <a:lnTo>
                    <a:pt x="74177" y="0"/>
                  </a:lnTo>
                  <a:close/>
                  <a:moveTo>
                    <a:pt x="75641" y="0"/>
                  </a:moveTo>
                  <a:lnTo>
                    <a:pt x="75641" y="7341"/>
                  </a:lnTo>
                  <a:lnTo>
                    <a:pt x="77191" y="7341"/>
                  </a:lnTo>
                  <a:lnTo>
                    <a:pt x="77212" y="0"/>
                  </a:lnTo>
                  <a:close/>
                  <a:moveTo>
                    <a:pt x="78676" y="0"/>
                  </a:moveTo>
                  <a:lnTo>
                    <a:pt x="78676" y="7341"/>
                  </a:lnTo>
                  <a:lnTo>
                    <a:pt x="80226" y="7341"/>
                  </a:lnTo>
                  <a:lnTo>
                    <a:pt x="80226" y="0"/>
                  </a:lnTo>
                  <a:close/>
                  <a:moveTo>
                    <a:pt x="81711" y="0"/>
                  </a:moveTo>
                  <a:lnTo>
                    <a:pt x="81711" y="7341"/>
                  </a:lnTo>
                  <a:lnTo>
                    <a:pt x="83261" y="7341"/>
                  </a:lnTo>
                  <a:lnTo>
                    <a:pt x="83261" y="0"/>
                  </a:lnTo>
                  <a:close/>
                  <a:moveTo>
                    <a:pt x="84725" y="0"/>
                  </a:moveTo>
                  <a:lnTo>
                    <a:pt x="84725" y="7341"/>
                  </a:lnTo>
                  <a:lnTo>
                    <a:pt x="86296" y="7341"/>
                  </a:lnTo>
                  <a:lnTo>
                    <a:pt x="86296" y="0"/>
                  </a:lnTo>
                  <a:close/>
                  <a:moveTo>
                    <a:pt x="87760" y="0"/>
                  </a:moveTo>
                  <a:lnTo>
                    <a:pt x="87760" y="7341"/>
                  </a:lnTo>
                  <a:lnTo>
                    <a:pt x="89310" y="7341"/>
                  </a:lnTo>
                  <a:lnTo>
                    <a:pt x="89310" y="0"/>
                  </a:lnTo>
                  <a:close/>
                  <a:moveTo>
                    <a:pt x="90773" y="0"/>
                  </a:moveTo>
                  <a:lnTo>
                    <a:pt x="90773" y="7341"/>
                  </a:lnTo>
                  <a:lnTo>
                    <a:pt x="92345" y="7341"/>
                  </a:lnTo>
                  <a:lnTo>
                    <a:pt x="92345" y="0"/>
                  </a:lnTo>
                  <a:close/>
                  <a:moveTo>
                    <a:pt x="93808" y="0"/>
                  </a:moveTo>
                  <a:lnTo>
                    <a:pt x="93808" y="7341"/>
                  </a:lnTo>
                  <a:lnTo>
                    <a:pt x="95358" y="7341"/>
                  </a:lnTo>
                  <a:lnTo>
                    <a:pt x="95358" y="0"/>
                  </a:lnTo>
                  <a:close/>
                  <a:moveTo>
                    <a:pt x="96822" y="0"/>
                  </a:moveTo>
                  <a:lnTo>
                    <a:pt x="96822" y="7341"/>
                  </a:lnTo>
                  <a:lnTo>
                    <a:pt x="98393" y="7341"/>
                  </a:lnTo>
                  <a:lnTo>
                    <a:pt x="98393" y="0"/>
                  </a:lnTo>
                  <a:close/>
                  <a:moveTo>
                    <a:pt x="99857" y="0"/>
                  </a:moveTo>
                  <a:lnTo>
                    <a:pt x="99857" y="7341"/>
                  </a:lnTo>
                  <a:lnTo>
                    <a:pt x="101407" y="7341"/>
                  </a:lnTo>
                  <a:lnTo>
                    <a:pt x="101407" y="0"/>
                  </a:lnTo>
                  <a:close/>
                  <a:moveTo>
                    <a:pt x="102871" y="0"/>
                  </a:moveTo>
                  <a:lnTo>
                    <a:pt x="102871" y="7341"/>
                  </a:lnTo>
                  <a:lnTo>
                    <a:pt x="104442" y="7341"/>
                  </a:lnTo>
                  <a:lnTo>
                    <a:pt x="104442" y="0"/>
                  </a:lnTo>
                  <a:close/>
                  <a:moveTo>
                    <a:pt x="105906" y="0"/>
                  </a:moveTo>
                  <a:lnTo>
                    <a:pt x="105906" y="7341"/>
                  </a:lnTo>
                  <a:lnTo>
                    <a:pt x="107456" y="7341"/>
                  </a:lnTo>
                  <a:lnTo>
                    <a:pt x="107456" y="0"/>
                  </a:lnTo>
                  <a:close/>
                  <a:moveTo>
                    <a:pt x="108919" y="0"/>
                  </a:moveTo>
                  <a:lnTo>
                    <a:pt x="108919" y="7341"/>
                  </a:lnTo>
                  <a:lnTo>
                    <a:pt x="110491" y="7341"/>
                  </a:lnTo>
                  <a:lnTo>
                    <a:pt x="110491" y="0"/>
                  </a:lnTo>
                  <a:close/>
                  <a:moveTo>
                    <a:pt x="111976" y="0"/>
                  </a:moveTo>
                  <a:lnTo>
                    <a:pt x="111976" y="7341"/>
                  </a:lnTo>
                  <a:lnTo>
                    <a:pt x="113526" y="7341"/>
                  </a:lnTo>
                  <a:lnTo>
                    <a:pt x="113504" y="0"/>
                  </a:lnTo>
                  <a:close/>
                  <a:moveTo>
                    <a:pt x="114989" y="0"/>
                  </a:moveTo>
                  <a:lnTo>
                    <a:pt x="114989" y="7341"/>
                  </a:lnTo>
                  <a:lnTo>
                    <a:pt x="116539" y="7341"/>
                  </a:lnTo>
                  <a:lnTo>
                    <a:pt x="116539" y="0"/>
                  </a:lnTo>
                  <a:close/>
                  <a:moveTo>
                    <a:pt x="118003" y="0"/>
                  </a:moveTo>
                  <a:lnTo>
                    <a:pt x="118003" y="7341"/>
                  </a:lnTo>
                  <a:lnTo>
                    <a:pt x="119574" y="7341"/>
                  </a:lnTo>
                  <a:lnTo>
                    <a:pt x="119574" y="0"/>
                  </a:lnTo>
                  <a:close/>
                  <a:moveTo>
                    <a:pt x="121038" y="0"/>
                  </a:moveTo>
                  <a:lnTo>
                    <a:pt x="121038" y="7341"/>
                  </a:lnTo>
                  <a:lnTo>
                    <a:pt x="122588" y="7341"/>
                  </a:lnTo>
                  <a:lnTo>
                    <a:pt x="122588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04;p27">
              <a:extLst>
                <a:ext uri="{FF2B5EF4-FFF2-40B4-BE49-F238E27FC236}">
                  <a16:creationId xmlns:a16="http://schemas.microsoft.com/office/drawing/2014/main" id="{13C0C224-0117-452A-A53B-9938DEEBFD59}"/>
                </a:ext>
              </a:extLst>
            </p:cNvPr>
            <p:cNvSpPr/>
            <p:nvPr/>
          </p:nvSpPr>
          <p:spPr>
            <a:xfrm>
              <a:off x="3877525" y="3848175"/>
              <a:ext cx="1971750" cy="31775"/>
            </a:xfrm>
            <a:custGeom>
              <a:avLst/>
              <a:gdLst/>
              <a:ahLst/>
              <a:cxnLst/>
              <a:rect l="l" t="t" r="r" b="b"/>
              <a:pathLst>
                <a:path w="78870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78870" y="1271"/>
                  </a:lnTo>
                  <a:lnTo>
                    <a:pt x="78870" y="1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05;p27">
              <a:extLst>
                <a:ext uri="{FF2B5EF4-FFF2-40B4-BE49-F238E27FC236}">
                  <a16:creationId xmlns:a16="http://schemas.microsoft.com/office/drawing/2014/main" id="{208C4CBB-3FB8-41DD-B6A0-5167161BF38B}"/>
                </a:ext>
              </a:extLst>
            </p:cNvPr>
            <p:cNvSpPr/>
            <p:nvPr/>
          </p:nvSpPr>
          <p:spPr>
            <a:xfrm>
              <a:off x="858050" y="2044375"/>
              <a:ext cx="1478825" cy="1479350"/>
            </a:xfrm>
            <a:custGeom>
              <a:avLst/>
              <a:gdLst/>
              <a:ahLst/>
              <a:cxnLst/>
              <a:rect l="l" t="t" r="r" b="b"/>
              <a:pathLst>
                <a:path w="59153" h="59174" extrusionOk="0">
                  <a:moveTo>
                    <a:pt x="29576" y="0"/>
                  </a:moveTo>
                  <a:lnTo>
                    <a:pt x="29576" y="1270"/>
                  </a:lnTo>
                  <a:lnTo>
                    <a:pt x="30071" y="1270"/>
                  </a:lnTo>
                  <a:lnTo>
                    <a:pt x="30093" y="0"/>
                  </a:lnTo>
                  <a:close/>
                  <a:moveTo>
                    <a:pt x="28285" y="22"/>
                  </a:moveTo>
                  <a:lnTo>
                    <a:pt x="27790" y="43"/>
                  </a:lnTo>
                  <a:lnTo>
                    <a:pt x="27854" y="1313"/>
                  </a:lnTo>
                  <a:lnTo>
                    <a:pt x="28349" y="1292"/>
                  </a:lnTo>
                  <a:lnTo>
                    <a:pt x="28285" y="22"/>
                  </a:lnTo>
                  <a:close/>
                  <a:moveTo>
                    <a:pt x="31384" y="65"/>
                  </a:moveTo>
                  <a:lnTo>
                    <a:pt x="31298" y="1313"/>
                  </a:lnTo>
                  <a:lnTo>
                    <a:pt x="31793" y="1356"/>
                  </a:lnTo>
                  <a:lnTo>
                    <a:pt x="31901" y="86"/>
                  </a:lnTo>
                  <a:lnTo>
                    <a:pt x="31384" y="65"/>
                  </a:lnTo>
                  <a:close/>
                  <a:moveTo>
                    <a:pt x="26520" y="151"/>
                  </a:moveTo>
                  <a:lnTo>
                    <a:pt x="26003" y="216"/>
                  </a:lnTo>
                  <a:lnTo>
                    <a:pt x="26154" y="1464"/>
                  </a:lnTo>
                  <a:lnTo>
                    <a:pt x="26649" y="1421"/>
                  </a:lnTo>
                  <a:lnTo>
                    <a:pt x="26520" y="151"/>
                  </a:lnTo>
                  <a:close/>
                  <a:moveTo>
                    <a:pt x="33192" y="216"/>
                  </a:moveTo>
                  <a:lnTo>
                    <a:pt x="33042" y="1464"/>
                  </a:lnTo>
                  <a:lnTo>
                    <a:pt x="33537" y="1529"/>
                  </a:lnTo>
                  <a:lnTo>
                    <a:pt x="33709" y="280"/>
                  </a:lnTo>
                  <a:lnTo>
                    <a:pt x="33192" y="216"/>
                  </a:lnTo>
                  <a:close/>
                  <a:moveTo>
                    <a:pt x="24711" y="388"/>
                  </a:moveTo>
                  <a:lnTo>
                    <a:pt x="24216" y="495"/>
                  </a:lnTo>
                  <a:lnTo>
                    <a:pt x="24453" y="1722"/>
                  </a:lnTo>
                  <a:lnTo>
                    <a:pt x="24927" y="1636"/>
                  </a:lnTo>
                  <a:lnTo>
                    <a:pt x="24711" y="388"/>
                  </a:lnTo>
                  <a:close/>
                  <a:moveTo>
                    <a:pt x="34979" y="474"/>
                  </a:moveTo>
                  <a:lnTo>
                    <a:pt x="34742" y="1722"/>
                  </a:lnTo>
                  <a:lnTo>
                    <a:pt x="35237" y="1809"/>
                  </a:lnTo>
                  <a:lnTo>
                    <a:pt x="35474" y="603"/>
                  </a:lnTo>
                  <a:lnTo>
                    <a:pt x="34979" y="474"/>
                  </a:lnTo>
                  <a:close/>
                  <a:moveTo>
                    <a:pt x="22968" y="732"/>
                  </a:moveTo>
                  <a:lnTo>
                    <a:pt x="22451" y="861"/>
                  </a:lnTo>
                  <a:lnTo>
                    <a:pt x="22753" y="2088"/>
                  </a:lnTo>
                  <a:lnTo>
                    <a:pt x="23226" y="1959"/>
                  </a:lnTo>
                  <a:lnTo>
                    <a:pt x="22968" y="732"/>
                  </a:lnTo>
                  <a:close/>
                  <a:moveTo>
                    <a:pt x="36744" y="861"/>
                  </a:moveTo>
                  <a:lnTo>
                    <a:pt x="36443" y="2088"/>
                  </a:lnTo>
                  <a:lnTo>
                    <a:pt x="36916" y="2217"/>
                  </a:lnTo>
                  <a:lnTo>
                    <a:pt x="37239" y="991"/>
                  </a:lnTo>
                  <a:lnTo>
                    <a:pt x="36744" y="861"/>
                  </a:lnTo>
                  <a:close/>
                  <a:moveTo>
                    <a:pt x="21203" y="1206"/>
                  </a:moveTo>
                  <a:lnTo>
                    <a:pt x="20708" y="1356"/>
                  </a:lnTo>
                  <a:lnTo>
                    <a:pt x="21074" y="2562"/>
                  </a:lnTo>
                  <a:lnTo>
                    <a:pt x="21569" y="2411"/>
                  </a:lnTo>
                  <a:lnTo>
                    <a:pt x="21203" y="1206"/>
                  </a:lnTo>
                  <a:close/>
                  <a:moveTo>
                    <a:pt x="38488" y="1378"/>
                  </a:moveTo>
                  <a:lnTo>
                    <a:pt x="38100" y="2583"/>
                  </a:lnTo>
                  <a:lnTo>
                    <a:pt x="38574" y="2734"/>
                  </a:lnTo>
                  <a:lnTo>
                    <a:pt x="38961" y="1529"/>
                  </a:lnTo>
                  <a:lnTo>
                    <a:pt x="38488" y="1378"/>
                  </a:lnTo>
                  <a:close/>
                  <a:moveTo>
                    <a:pt x="19481" y="1765"/>
                  </a:moveTo>
                  <a:lnTo>
                    <a:pt x="19007" y="1938"/>
                  </a:lnTo>
                  <a:lnTo>
                    <a:pt x="19459" y="3143"/>
                  </a:lnTo>
                  <a:lnTo>
                    <a:pt x="19933" y="2949"/>
                  </a:lnTo>
                  <a:lnTo>
                    <a:pt x="19481" y="1765"/>
                  </a:lnTo>
                  <a:close/>
                  <a:moveTo>
                    <a:pt x="40188" y="1959"/>
                  </a:moveTo>
                  <a:lnTo>
                    <a:pt x="39736" y="3143"/>
                  </a:lnTo>
                  <a:lnTo>
                    <a:pt x="40210" y="3337"/>
                  </a:lnTo>
                  <a:lnTo>
                    <a:pt x="40683" y="2153"/>
                  </a:lnTo>
                  <a:lnTo>
                    <a:pt x="40188" y="1959"/>
                  </a:lnTo>
                  <a:close/>
                  <a:moveTo>
                    <a:pt x="17823" y="2433"/>
                  </a:moveTo>
                  <a:lnTo>
                    <a:pt x="17350" y="2648"/>
                  </a:lnTo>
                  <a:lnTo>
                    <a:pt x="17866" y="3810"/>
                  </a:lnTo>
                  <a:lnTo>
                    <a:pt x="18318" y="3595"/>
                  </a:lnTo>
                  <a:lnTo>
                    <a:pt x="17823" y="2433"/>
                  </a:lnTo>
                  <a:close/>
                  <a:moveTo>
                    <a:pt x="41867" y="2670"/>
                  </a:moveTo>
                  <a:lnTo>
                    <a:pt x="41329" y="3810"/>
                  </a:lnTo>
                  <a:lnTo>
                    <a:pt x="41781" y="4026"/>
                  </a:lnTo>
                  <a:lnTo>
                    <a:pt x="42341" y="2885"/>
                  </a:lnTo>
                  <a:lnTo>
                    <a:pt x="41867" y="2670"/>
                  </a:lnTo>
                  <a:close/>
                  <a:moveTo>
                    <a:pt x="16187" y="3208"/>
                  </a:moveTo>
                  <a:lnTo>
                    <a:pt x="15735" y="3444"/>
                  </a:lnTo>
                  <a:lnTo>
                    <a:pt x="16317" y="4564"/>
                  </a:lnTo>
                  <a:lnTo>
                    <a:pt x="16769" y="4327"/>
                  </a:lnTo>
                  <a:lnTo>
                    <a:pt x="16187" y="3208"/>
                  </a:lnTo>
                  <a:close/>
                  <a:moveTo>
                    <a:pt x="43460" y="3466"/>
                  </a:moveTo>
                  <a:lnTo>
                    <a:pt x="42879" y="4564"/>
                  </a:lnTo>
                  <a:lnTo>
                    <a:pt x="43309" y="4801"/>
                  </a:lnTo>
                  <a:lnTo>
                    <a:pt x="43912" y="3703"/>
                  </a:lnTo>
                  <a:lnTo>
                    <a:pt x="43460" y="3466"/>
                  </a:lnTo>
                  <a:close/>
                  <a:moveTo>
                    <a:pt x="14595" y="4069"/>
                  </a:moveTo>
                  <a:lnTo>
                    <a:pt x="14164" y="4348"/>
                  </a:lnTo>
                  <a:lnTo>
                    <a:pt x="14831" y="5425"/>
                  </a:lnTo>
                  <a:lnTo>
                    <a:pt x="15240" y="5166"/>
                  </a:lnTo>
                  <a:lnTo>
                    <a:pt x="14595" y="4069"/>
                  </a:lnTo>
                  <a:close/>
                  <a:moveTo>
                    <a:pt x="45031" y="4348"/>
                  </a:moveTo>
                  <a:lnTo>
                    <a:pt x="44364" y="5425"/>
                  </a:lnTo>
                  <a:lnTo>
                    <a:pt x="44795" y="5683"/>
                  </a:lnTo>
                  <a:lnTo>
                    <a:pt x="45462" y="4607"/>
                  </a:lnTo>
                  <a:lnTo>
                    <a:pt x="45031" y="4348"/>
                  </a:lnTo>
                  <a:close/>
                  <a:moveTo>
                    <a:pt x="13066" y="5037"/>
                  </a:moveTo>
                  <a:lnTo>
                    <a:pt x="12657" y="5339"/>
                  </a:lnTo>
                  <a:lnTo>
                    <a:pt x="13368" y="6350"/>
                  </a:lnTo>
                  <a:lnTo>
                    <a:pt x="13777" y="6092"/>
                  </a:lnTo>
                  <a:lnTo>
                    <a:pt x="13066" y="5037"/>
                  </a:lnTo>
                  <a:close/>
                  <a:moveTo>
                    <a:pt x="46517" y="5339"/>
                  </a:moveTo>
                  <a:lnTo>
                    <a:pt x="45806" y="6372"/>
                  </a:lnTo>
                  <a:lnTo>
                    <a:pt x="46194" y="6652"/>
                  </a:lnTo>
                  <a:lnTo>
                    <a:pt x="46947" y="5640"/>
                  </a:lnTo>
                  <a:lnTo>
                    <a:pt x="46517" y="5339"/>
                  </a:lnTo>
                  <a:close/>
                  <a:moveTo>
                    <a:pt x="11602" y="6092"/>
                  </a:moveTo>
                  <a:lnTo>
                    <a:pt x="11194" y="6415"/>
                  </a:lnTo>
                  <a:lnTo>
                    <a:pt x="11968" y="7405"/>
                  </a:lnTo>
                  <a:lnTo>
                    <a:pt x="12356" y="7082"/>
                  </a:lnTo>
                  <a:lnTo>
                    <a:pt x="11602" y="6092"/>
                  </a:lnTo>
                  <a:close/>
                  <a:moveTo>
                    <a:pt x="47959" y="6415"/>
                  </a:moveTo>
                  <a:lnTo>
                    <a:pt x="47184" y="7405"/>
                  </a:lnTo>
                  <a:lnTo>
                    <a:pt x="47571" y="7706"/>
                  </a:lnTo>
                  <a:lnTo>
                    <a:pt x="48368" y="6738"/>
                  </a:lnTo>
                  <a:lnTo>
                    <a:pt x="47959" y="6415"/>
                  </a:lnTo>
                  <a:close/>
                  <a:moveTo>
                    <a:pt x="10203" y="7233"/>
                  </a:moveTo>
                  <a:cubicBezTo>
                    <a:pt x="10074" y="7340"/>
                    <a:pt x="9945" y="7470"/>
                    <a:pt x="9816" y="7577"/>
                  </a:cubicBezTo>
                  <a:lnTo>
                    <a:pt x="10655" y="8524"/>
                  </a:lnTo>
                  <a:lnTo>
                    <a:pt x="10655" y="8503"/>
                  </a:lnTo>
                  <a:cubicBezTo>
                    <a:pt x="10785" y="8395"/>
                    <a:pt x="10892" y="8288"/>
                    <a:pt x="11021" y="8201"/>
                  </a:cubicBezTo>
                  <a:lnTo>
                    <a:pt x="10203" y="7233"/>
                  </a:lnTo>
                  <a:close/>
                  <a:moveTo>
                    <a:pt x="49337" y="7577"/>
                  </a:moveTo>
                  <a:lnTo>
                    <a:pt x="48497" y="8524"/>
                  </a:lnTo>
                  <a:lnTo>
                    <a:pt x="48863" y="8847"/>
                  </a:lnTo>
                  <a:lnTo>
                    <a:pt x="49724" y="7922"/>
                  </a:lnTo>
                  <a:lnTo>
                    <a:pt x="49337" y="7577"/>
                  </a:lnTo>
                  <a:close/>
                  <a:moveTo>
                    <a:pt x="8869" y="8460"/>
                  </a:moveTo>
                  <a:cubicBezTo>
                    <a:pt x="8761" y="8589"/>
                    <a:pt x="8632" y="8697"/>
                    <a:pt x="8503" y="8826"/>
                  </a:cubicBezTo>
                  <a:lnTo>
                    <a:pt x="9407" y="9708"/>
                  </a:lnTo>
                  <a:cubicBezTo>
                    <a:pt x="9515" y="9579"/>
                    <a:pt x="9644" y="9471"/>
                    <a:pt x="9751" y="9364"/>
                  </a:cubicBezTo>
                  <a:lnTo>
                    <a:pt x="8869" y="8460"/>
                  </a:lnTo>
                  <a:close/>
                  <a:moveTo>
                    <a:pt x="50650" y="8826"/>
                  </a:moveTo>
                  <a:lnTo>
                    <a:pt x="49746" y="9708"/>
                  </a:lnTo>
                  <a:lnTo>
                    <a:pt x="50090" y="10074"/>
                  </a:lnTo>
                  <a:lnTo>
                    <a:pt x="51016" y="9192"/>
                  </a:lnTo>
                  <a:lnTo>
                    <a:pt x="50650" y="8826"/>
                  </a:lnTo>
                  <a:close/>
                  <a:moveTo>
                    <a:pt x="7620" y="9751"/>
                  </a:moveTo>
                  <a:lnTo>
                    <a:pt x="7276" y="10139"/>
                  </a:lnTo>
                  <a:lnTo>
                    <a:pt x="8223" y="10978"/>
                  </a:lnTo>
                  <a:lnTo>
                    <a:pt x="8567" y="10612"/>
                  </a:lnTo>
                  <a:lnTo>
                    <a:pt x="7620" y="9751"/>
                  </a:lnTo>
                  <a:close/>
                  <a:moveTo>
                    <a:pt x="51877" y="10160"/>
                  </a:moveTo>
                  <a:lnTo>
                    <a:pt x="50929" y="10978"/>
                  </a:lnTo>
                  <a:lnTo>
                    <a:pt x="51252" y="11366"/>
                  </a:lnTo>
                  <a:lnTo>
                    <a:pt x="52199" y="10548"/>
                  </a:lnTo>
                  <a:lnTo>
                    <a:pt x="51877" y="10160"/>
                  </a:lnTo>
                  <a:close/>
                  <a:moveTo>
                    <a:pt x="6458" y="11129"/>
                  </a:moveTo>
                  <a:lnTo>
                    <a:pt x="6157" y="11538"/>
                  </a:lnTo>
                  <a:lnTo>
                    <a:pt x="7147" y="12313"/>
                  </a:lnTo>
                  <a:lnTo>
                    <a:pt x="7448" y="11904"/>
                  </a:lnTo>
                  <a:lnTo>
                    <a:pt x="6458" y="11129"/>
                  </a:lnTo>
                  <a:close/>
                  <a:moveTo>
                    <a:pt x="53017" y="11538"/>
                  </a:moveTo>
                  <a:lnTo>
                    <a:pt x="52027" y="12313"/>
                  </a:lnTo>
                  <a:lnTo>
                    <a:pt x="52329" y="12700"/>
                  </a:lnTo>
                  <a:lnTo>
                    <a:pt x="53340" y="11947"/>
                  </a:lnTo>
                  <a:lnTo>
                    <a:pt x="53017" y="11538"/>
                  </a:lnTo>
                  <a:close/>
                  <a:moveTo>
                    <a:pt x="5360" y="12571"/>
                  </a:moveTo>
                  <a:lnTo>
                    <a:pt x="5080" y="12980"/>
                  </a:lnTo>
                  <a:lnTo>
                    <a:pt x="6135" y="13690"/>
                  </a:lnTo>
                  <a:lnTo>
                    <a:pt x="6393" y="13303"/>
                  </a:lnTo>
                  <a:lnTo>
                    <a:pt x="5360" y="12571"/>
                  </a:lnTo>
                  <a:close/>
                  <a:moveTo>
                    <a:pt x="54072" y="12980"/>
                  </a:moveTo>
                  <a:lnTo>
                    <a:pt x="53039" y="13690"/>
                  </a:lnTo>
                  <a:lnTo>
                    <a:pt x="53297" y="14099"/>
                  </a:lnTo>
                  <a:lnTo>
                    <a:pt x="54374" y="13411"/>
                  </a:lnTo>
                  <a:lnTo>
                    <a:pt x="54072" y="12980"/>
                  </a:lnTo>
                  <a:close/>
                  <a:moveTo>
                    <a:pt x="4391" y="14056"/>
                  </a:moveTo>
                  <a:lnTo>
                    <a:pt x="4133" y="14508"/>
                  </a:lnTo>
                  <a:lnTo>
                    <a:pt x="5209" y="15133"/>
                  </a:lnTo>
                  <a:lnTo>
                    <a:pt x="5468" y="14724"/>
                  </a:lnTo>
                  <a:lnTo>
                    <a:pt x="4391" y="14056"/>
                  </a:lnTo>
                  <a:close/>
                  <a:moveTo>
                    <a:pt x="55041" y="14508"/>
                  </a:moveTo>
                  <a:lnTo>
                    <a:pt x="53965" y="15154"/>
                  </a:lnTo>
                  <a:lnTo>
                    <a:pt x="54201" y="15585"/>
                  </a:lnTo>
                  <a:lnTo>
                    <a:pt x="55299" y="14960"/>
                  </a:lnTo>
                  <a:lnTo>
                    <a:pt x="55041" y="14508"/>
                  </a:lnTo>
                  <a:close/>
                  <a:moveTo>
                    <a:pt x="3487" y="15628"/>
                  </a:moveTo>
                  <a:lnTo>
                    <a:pt x="3251" y="16080"/>
                  </a:lnTo>
                  <a:lnTo>
                    <a:pt x="4370" y="16661"/>
                  </a:lnTo>
                  <a:lnTo>
                    <a:pt x="4607" y="16230"/>
                  </a:lnTo>
                  <a:lnTo>
                    <a:pt x="3487" y="15628"/>
                  </a:lnTo>
                  <a:close/>
                  <a:moveTo>
                    <a:pt x="55902" y="16101"/>
                  </a:moveTo>
                  <a:lnTo>
                    <a:pt x="54782" y="16682"/>
                  </a:lnTo>
                  <a:lnTo>
                    <a:pt x="54998" y="17134"/>
                  </a:lnTo>
                  <a:lnTo>
                    <a:pt x="56139" y="16575"/>
                  </a:lnTo>
                  <a:lnTo>
                    <a:pt x="55902" y="16101"/>
                  </a:lnTo>
                  <a:close/>
                  <a:moveTo>
                    <a:pt x="2669" y="17242"/>
                  </a:moveTo>
                  <a:lnTo>
                    <a:pt x="2454" y="17716"/>
                  </a:lnTo>
                  <a:lnTo>
                    <a:pt x="3617" y="18211"/>
                  </a:lnTo>
                  <a:lnTo>
                    <a:pt x="3810" y="17780"/>
                  </a:lnTo>
                  <a:lnTo>
                    <a:pt x="2669" y="17242"/>
                  </a:lnTo>
                  <a:close/>
                  <a:moveTo>
                    <a:pt x="56677" y="17737"/>
                  </a:moveTo>
                  <a:lnTo>
                    <a:pt x="55536" y="18254"/>
                  </a:lnTo>
                  <a:lnTo>
                    <a:pt x="55730" y="18706"/>
                  </a:lnTo>
                  <a:lnTo>
                    <a:pt x="56892" y="18211"/>
                  </a:lnTo>
                  <a:lnTo>
                    <a:pt x="56677" y="17737"/>
                  </a:lnTo>
                  <a:close/>
                  <a:moveTo>
                    <a:pt x="1981" y="18900"/>
                  </a:moveTo>
                  <a:lnTo>
                    <a:pt x="1808" y="19373"/>
                  </a:lnTo>
                  <a:lnTo>
                    <a:pt x="2992" y="19825"/>
                  </a:lnTo>
                  <a:lnTo>
                    <a:pt x="3165" y="19352"/>
                  </a:lnTo>
                  <a:lnTo>
                    <a:pt x="1981" y="18900"/>
                  </a:lnTo>
                  <a:close/>
                  <a:moveTo>
                    <a:pt x="57366" y="19416"/>
                  </a:moveTo>
                  <a:lnTo>
                    <a:pt x="56182" y="19847"/>
                  </a:lnTo>
                  <a:lnTo>
                    <a:pt x="56354" y="20320"/>
                  </a:lnTo>
                  <a:lnTo>
                    <a:pt x="57538" y="19911"/>
                  </a:lnTo>
                  <a:lnTo>
                    <a:pt x="57366" y="19416"/>
                  </a:lnTo>
                  <a:close/>
                  <a:moveTo>
                    <a:pt x="1378" y="20600"/>
                  </a:moveTo>
                  <a:lnTo>
                    <a:pt x="1227" y="21095"/>
                  </a:lnTo>
                  <a:lnTo>
                    <a:pt x="2433" y="21461"/>
                  </a:lnTo>
                  <a:lnTo>
                    <a:pt x="2583" y="20987"/>
                  </a:lnTo>
                  <a:lnTo>
                    <a:pt x="1378" y="20600"/>
                  </a:lnTo>
                  <a:close/>
                  <a:moveTo>
                    <a:pt x="57925" y="21138"/>
                  </a:moveTo>
                  <a:lnTo>
                    <a:pt x="56720" y="21483"/>
                  </a:lnTo>
                  <a:lnTo>
                    <a:pt x="56849" y="21956"/>
                  </a:lnTo>
                  <a:lnTo>
                    <a:pt x="58076" y="21633"/>
                  </a:lnTo>
                  <a:lnTo>
                    <a:pt x="57925" y="21138"/>
                  </a:lnTo>
                  <a:close/>
                  <a:moveTo>
                    <a:pt x="883" y="22322"/>
                  </a:moveTo>
                  <a:lnTo>
                    <a:pt x="775" y="22839"/>
                  </a:lnTo>
                  <a:lnTo>
                    <a:pt x="1981" y="23118"/>
                  </a:lnTo>
                  <a:lnTo>
                    <a:pt x="2110" y="22645"/>
                  </a:lnTo>
                  <a:lnTo>
                    <a:pt x="883" y="22322"/>
                  </a:lnTo>
                  <a:close/>
                  <a:moveTo>
                    <a:pt x="58399" y="22882"/>
                  </a:moveTo>
                  <a:lnTo>
                    <a:pt x="57172" y="23162"/>
                  </a:lnTo>
                  <a:lnTo>
                    <a:pt x="57279" y="23635"/>
                  </a:lnTo>
                  <a:lnTo>
                    <a:pt x="58506" y="23377"/>
                  </a:lnTo>
                  <a:lnTo>
                    <a:pt x="58399" y="22882"/>
                  </a:lnTo>
                  <a:close/>
                  <a:moveTo>
                    <a:pt x="495" y="24087"/>
                  </a:moveTo>
                  <a:lnTo>
                    <a:pt x="409" y="24604"/>
                  </a:lnTo>
                  <a:lnTo>
                    <a:pt x="1658" y="24819"/>
                  </a:lnTo>
                  <a:lnTo>
                    <a:pt x="1744" y="24324"/>
                  </a:lnTo>
                  <a:lnTo>
                    <a:pt x="495" y="24087"/>
                  </a:lnTo>
                  <a:close/>
                  <a:moveTo>
                    <a:pt x="58743" y="24647"/>
                  </a:moveTo>
                  <a:lnTo>
                    <a:pt x="57516" y="24862"/>
                  </a:lnTo>
                  <a:lnTo>
                    <a:pt x="57581" y="25357"/>
                  </a:lnTo>
                  <a:lnTo>
                    <a:pt x="58829" y="25163"/>
                  </a:lnTo>
                  <a:lnTo>
                    <a:pt x="58743" y="24647"/>
                  </a:lnTo>
                  <a:close/>
                  <a:moveTo>
                    <a:pt x="237" y="25895"/>
                  </a:moveTo>
                  <a:lnTo>
                    <a:pt x="172" y="26390"/>
                  </a:lnTo>
                  <a:lnTo>
                    <a:pt x="1421" y="26519"/>
                  </a:lnTo>
                  <a:lnTo>
                    <a:pt x="1486" y="26046"/>
                  </a:lnTo>
                  <a:lnTo>
                    <a:pt x="237" y="25895"/>
                  </a:lnTo>
                  <a:close/>
                  <a:moveTo>
                    <a:pt x="59001" y="26433"/>
                  </a:moveTo>
                  <a:lnTo>
                    <a:pt x="57753" y="26563"/>
                  </a:lnTo>
                  <a:lnTo>
                    <a:pt x="57796" y="27058"/>
                  </a:lnTo>
                  <a:lnTo>
                    <a:pt x="59045" y="26950"/>
                  </a:lnTo>
                  <a:lnTo>
                    <a:pt x="59001" y="26433"/>
                  </a:lnTo>
                  <a:close/>
                  <a:moveTo>
                    <a:pt x="65" y="27660"/>
                  </a:moveTo>
                  <a:lnTo>
                    <a:pt x="22" y="28177"/>
                  </a:lnTo>
                  <a:lnTo>
                    <a:pt x="1292" y="28241"/>
                  </a:lnTo>
                  <a:lnTo>
                    <a:pt x="1313" y="27746"/>
                  </a:lnTo>
                  <a:lnTo>
                    <a:pt x="65" y="27660"/>
                  </a:lnTo>
                  <a:close/>
                  <a:moveTo>
                    <a:pt x="59131" y="28220"/>
                  </a:moveTo>
                  <a:lnTo>
                    <a:pt x="57882" y="28285"/>
                  </a:lnTo>
                  <a:lnTo>
                    <a:pt x="57882" y="28780"/>
                  </a:lnTo>
                  <a:lnTo>
                    <a:pt x="59152" y="28737"/>
                  </a:lnTo>
                  <a:lnTo>
                    <a:pt x="59131" y="28220"/>
                  </a:lnTo>
                  <a:close/>
                  <a:moveTo>
                    <a:pt x="1270" y="29468"/>
                  </a:moveTo>
                  <a:lnTo>
                    <a:pt x="0" y="29598"/>
                  </a:lnTo>
                  <a:lnTo>
                    <a:pt x="0" y="30093"/>
                  </a:lnTo>
                  <a:lnTo>
                    <a:pt x="1270" y="30071"/>
                  </a:lnTo>
                  <a:lnTo>
                    <a:pt x="1270" y="29468"/>
                  </a:lnTo>
                  <a:close/>
                  <a:moveTo>
                    <a:pt x="57882" y="30007"/>
                  </a:moveTo>
                  <a:lnTo>
                    <a:pt x="57882" y="30502"/>
                  </a:lnTo>
                  <a:lnTo>
                    <a:pt x="59152" y="30545"/>
                  </a:lnTo>
                  <a:lnTo>
                    <a:pt x="59152" y="30028"/>
                  </a:lnTo>
                  <a:lnTo>
                    <a:pt x="57882" y="30007"/>
                  </a:lnTo>
                  <a:close/>
                  <a:moveTo>
                    <a:pt x="1292" y="31320"/>
                  </a:moveTo>
                  <a:lnTo>
                    <a:pt x="43" y="31384"/>
                  </a:lnTo>
                  <a:lnTo>
                    <a:pt x="86" y="31901"/>
                  </a:lnTo>
                  <a:lnTo>
                    <a:pt x="1335" y="31815"/>
                  </a:lnTo>
                  <a:lnTo>
                    <a:pt x="1292" y="31320"/>
                  </a:lnTo>
                  <a:close/>
                  <a:moveTo>
                    <a:pt x="57818" y="31750"/>
                  </a:moveTo>
                  <a:lnTo>
                    <a:pt x="57775" y="32224"/>
                  </a:lnTo>
                  <a:lnTo>
                    <a:pt x="59045" y="32353"/>
                  </a:lnTo>
                  <a:lnTo>
                    <a:pt x="59088" y="31836"/>
                  </a:lnTo>
                  <a:lnTo>
                    <a:pt x="57818" y="31750"/>
                  </a:lnTo>
                  <a:close/>
                  <a:moveTo>
                    <a:pt x="1464" y="33020"/>
                  </a:moveTo>
                  <a:lnTo>
                    <a:pt x="194" y="33192"/>
                  </a:lnTo>
                  <a:lnTo>
                    <a:pt x="280" y="33687"/>
                  </a:lnTo>
                  <a:lnTo>
                    <a:pt x="1529" y="33515"/>
                  </a:lnTo>
                  <a:lnTo>
                    <a:pt x="1464" y="33020"/>
                  </a:lnTo>
                  <a:close/>
                  <a:moveTo>
                    <a:pt x="57645" y="33429"/>
                  </a:moveTo>
                  <a:lnTo>
                    <a:pt x="57559" y="33924"/>
                  </a:lnTo>
                  <a:lnTo>
                    <a:pt x="58808" y="34118"/>
                  </a:lnTo>
                  <a:lnTo>
                    <a:pt x="58894" y="33601"/>
                  </a:lnTo>
                  <a:lnTo>
                    <a:pt x="57645" y="33429"/>
                  </a:lnTo>
                  <a:close/>
                  <a:moveTo>
                    <a:pt x="1722" y="34742"/>
                  </a:moveTo>
                  <a:lnTo>
                    <a:pt x="474" y="34957"/>
                  </a:lnTo>
                  <a:lnTo>
                    <a:pt x="581" y="35474"/>
                  </a:lnTo>
                  <a:lnTo>
                    <a:pt x="1808" y="35216"/>
                  </a:lnTo>
                  <a:lnTo>
                    <a:pt x="1722" y="34742"/>
                  </a:lnTo>
                  <a:close/>
                  <a:moveTo>
                    <a:pt x="57344" y="35151"/>
                  </a:moveTo>
                  <a:lnTo>
                    <a:pt x="57258" y="35625"/>
                  </a:lnTo>
                  <a:lnTo>
                    <a:pt x="58485" y="35904"/>
                  </a:lnTo>
                  <a:lnTo>
                    <a:pt x="58592" y="35388"/>
                  </a:lnTo>
                  <a:lnTo>
                    <a:pt x="57344" y="35151"/>
                  </a:lnTo>
                  <a:close/>
                  <a:moveTo>
                    <a:pt x="2088" y="36421"/>
                  </a:moveTo>
                  <a:lnTo>
                    <a:pt x="861" y="36722"/>
                  </a:lnTo>
                  <a:lnTo>
                    <a:pt x="990" y="37218"/>
                  </a:lnTo>
                  <a:lnTo>
                    <a:pt x="2217" y="36895"/>
                  </a:lnTo>
                  <a:lnTo>
                    <a:pt x="2088" y="36421"/>
                  </a:lnTo>
                  <a:close/>
                  <a:moveTo>
                    <a:pt x="56957" y="36830"/>
                  </a:moveTo>
                  <a:lnTo>
                    <a:pt x="56827" y="37304"/>
                  </a:lnTo>
                  <a:lnTo>
                    <a:pt x="58054" y="37648"/>
                  </a:lnTo>
                  <a:lnTo>
                    <a:pt x="58184" y="37153"/>
                  </a:lnTo>
                  <a:lnTo>
                    <a:pt x="56957" y="36830"/>
                  </a:lnTo>
                  <a:close/>
                  <a:moveTo>
                    <a:pt x="2562" y="38079"/>
                  </a:moveTo>
                  <a:lnTo>
                    <a:pt x="1356" y="38466"/>
                  </a:lnTo>
                  <a:lnTo>
                    <a:pt x="1507" y="38961"/>
                  </a:lnTo>
                  <a:lnTo>
                    <a:pt x="2712" y="38552"/>
                  </a:lnTo>
                  <a:lnTo>
                    <a:pt x="2562" y="38079"/>
                  </a:lnTo>
                  <a:close/>
                  <a:moveTo>
                    <a:pt x="56483" y="38487"/>
                  </a:moveTo>
                  <a:lnTo>
                    <a:pt x="56311" y="38961"/>
                  </a:lnTo>
                  <a:lnTo>
                    <a:pt x="57516" y="39370"/>
                  </a:lnTo>
                  <a:lnTo>
                    <a:pt x="57667" y="38875"/>
                  </a:lnTo>
                  <a:lnTo>
                    <a:pt x="56483" y="38487"/>
                  </a:lnTo>
                  <a:close/>
                  <a:moveTo>
                    <a:pt x="3121" y="39714"/>
                  </a:moveTo>
                  <a:lnTo>
                    <a:pt x="1938" y="40166"/>
                  </a:lnTo>
                  <a:lnTo>
                    <a:pt x="2131" y="40662"/>
                  </a:lnTo>
                  <a:lnTo>
                    <a:pt x="3294" y="40166"/>
                  </a:lnTo>
                  <a:lnTo>
                    <a:pt x="3121" y="39714"/>
                  </a:lnTo>
                  <a:close/>
                  <a:moveTo>
                    <a:pt x="55880" y="40102"/>
                  </a:moveTo>
                  <a:lnTo>
                    <a:pt x="55687" y="40554"/>
                  </a:lnTo>
                  <a:lnTo>
                    <a:pt x="56849" y="41049"/>
                  </a:lnTo>
                  <a:lnTo>
                    <a:pt x="57043" y="40575"/>
                  </a:lnTo>
                  <a:lnTo>
                    <a:pt x="55880" y="40102"/>
                  </a:lnTo>
                  <a:close/>
                  <a:moveTo>
                    <a:pt x="3789" y="41307"/>
                  </a:moveTo>
                  <a:lnTo>
                    <a:pt x="2648" y="41845"/>
                  </a:lnTo>
                  <a:lnTo>
                    <a:pt x="2863" y="42297"/>
                  </a:lnTo>
                  <a:lnTo>
                    <a:pt x="4004" y="41759"/>
                  </a:lnTo>
                  <a:lnTo>
                    <a:pt x="3789" y="41307"/>
                  </a:lnTo>
                  <a:close/>
                  <a:moveTo>
                    <a:pt x="55191" y="41695"/>
                  </a:moveTo>
                  <a:lnTo>
                    <a:pt x="54976" y="42125"/>
                  </a:lnTo>
                  <a:lnTo>
                    <a:pt x="56117" y="42685"/>
                  </a:lnTo>
                  <a:lnTo>
                    <a:pt x="56332" y="42233"/>
                  </a:lnTo>
                  <a:lnTo>
                    <a:pt x="55191" y="41695"/>
                  </a:lnTo>
                  <a:close/>
                  <a:moveTo>
                    <a:pt x="4564" y="42879"/>
                  </a:moveTo>
                  <a:lnTo>
                    <a:pt x="3444" y="43460"/>
                  </a:lnTo>
                  <a:lnTo>
                    <a:pt x="3681" y="43912"/>
                  </a:lnTo>
                  <a:lnTo>
                    <a:pt x="4800" y="43309"/>
                  </a:lnTo>
                  <a:lnTo>
                    <a:pt x="4564" y="42879"/>
                  </a:lnTo>
                  <a:close/>
                  <a:moveTo>
                    <a:pt x="54417" y="43223"/>
                  </a:moveTo>
                  <a:lnTo>
                    <a:pt x="54158" y="43654"/>
                  </a:lnTo>
                  <a:lnTo>
                    <a:pt x="55256" y="44278"/>
                  </a:lnTo>
                  <a:lnTo>
                    <a:pt x="55514" y="43826"/>
                  </a:lnTo>
                  <a:lnTo>
                    <a:pt x="54417" y="43223"/>
                  </a:lnTo>
                  <a:close/>
                  <a:moveTo>
                    <a:pt x="5425" y="44364"/>
                  </a:moveTo>
                  <a:lnTo>
                    <a:pt x="4348" y="45031"/>
                  </a:lnTo>
                  <a:lnTo>
                    <a:pt x="4607" y="45462"/>
                  </a:lnTo>
                  <a:lnTo>
                    <a:pt x="5683" y="44794"/>
                  </a:lnTo>
                  <a:lnTo>
                    <a:pt x="5425" y="44364"/>
                  </a:lnTo>
                  <a:close/>
                  <a:moveTo>
                    <a:pt x="53534" y="44708"/>
                  </a:moveTo>
                  <a:lnTo>
                    <a:pt x="53276" y="45117"/>
                  </a:lnTo>
                  <a:lnTo>
                    <a:pt x="54309" y="45828"/>
                  </a:lnTo>
                  <a:lnTo>
                    <a:pt x="54610" y="45376"/>
                  </a:lnTo>
                  <a:lnTo>
                    <a:pt x="53534" y="44708"/>
                  </a:lnTo>
                  <a:close/>
                  <a:moveTo>
                    <a:pt x="6372" y="45828"/>
                  </a:moveTo>
                  <a:lnTo>
                    <a:pt x="5339" y="46538"/>
                  </a:lnTo>
                  <a:lnTo>
                    <a:pt x="5618" y="46968"/>
                  </a:lnTo>
                  <a:lnTo>
                    <a:pt x="6673" y="46215"/>
                  </a:lnTo>
                  <a:lnTo>
                    <a:pt x="6372" y="45828"/>
                  </a:lnTo>
                  <a:close/>
                  <a:moveTo>
                    <a:pt x="52565" y="46150"/>
                  </a:moveTo>
                  <a:lnTo>
                    <a:pt x="52264" y="46538"/>
                  </a:lnTo>
                  <a:lnTo>
                    <a:pt x="53276" y="47291"/>
                  </a:lnTo>
                  <a:lnTo>
                    <a:pt x="53577" y="46882"/>
                  </a:lnTo>
                  <a:lnTo>
                    <a:pt x="52565" y="46150"/>
                  </a:lnTo>
                  <a:close/>
                  <a:moveTo>
                    <a:pt x="7384" y="47205"/>
                  </a:moveTo>
                  <a:lnTo>
                    <a:pt x="6393" y="47980"/>
                  </a:lnTo>
                  <a:lnTo>
                    <a:pt x="6716" y="48389"/>
                  </a:lnTo>
                  <a:lnTo>
                    <a:pt x="7706" y="47593"/>
                  </a:lnTo>
                  <a:lnTo>
                    <a:pt x="7384" y="47205"/>
                  </a:lnTo>
                  <a:close/>
                  <a:moveTo>
                    <a:pt x="51511" y="47507"/>
                  </a:moveTo>
                  <a:lnTo>
                    <a:pt x="51188" y="47894"/>
                  </a:lnTo>
                  <a:lnTo>
                    <a:pt x="52156" y="48712"/>
                  </a:lnTo>
                  <a:lnTo>
                    <a:pt x="52479" y="48325"/>
                  </a:lnTo>
                  <a:lnTo>
                    <a:pt x="51511" y="47507"/>
                  </a:lnTo>
                  <a:close/>
                  <a:moveTo>
                    <a:pt x="8503" y="48540"/>
                  </a:moveTo>
                  <a:lnTo>
                    <a:pt x="7577" y="49379"/>
                  </a:lnTo>
                  <a:lnTo>
                    <a:pt x="7922" y="49745"/>
                  </a:lnTo>
                  <a:lnTo>
                    <a:pt x="8847" y="48884"/>
                  </a:lnTo>
                  <a:lnTo>
                    <a:pt x="8503" y="48540"/>
                  </a:lnTo>
                  <a:close/>
                  <a:moveTo>
                    <a:pt x="50370" y="48820"/>
                  </a:moveTo>
                  <a:lnTo>
                    <a:pt x="50047" y="49186"/>
                  </a:lnTo>
                  <a:lnTo>
                    <a:pt x="50951" y="50047"/>
                  </a:lnTo>
                  <a:lnTo>
                    <a:pt x="51317" y="49681"/>
                  </a:lnTo>
                  <a:lnTo>
                    <a:pt x="50370" y="48820"/>
                  </a:lnTo>
                  <a:close/>
                  <a:moveTo>
                    <a:pt x="9708" y="49788"/>
                  </a:moveTo>
                  <a:lnTo>
                    <a:pt x="8826" y="50671"/>
                  </a:lnTo>
                  <a:cubicBezTo>
                    <a:pt x="8933" y="50800"/>
                    <a:pt x="9062" y="50929"/>
                    <a:pt x="9192" y="51037"/>
                  </a:cubicBezTo>
                  <a:lnTo>
                    <a:pt x="10053" y="50111"/>
                  </a:lnTo>
                  <a:lnTo>
                    <a:pt x="9708" y="49788"/>
                  </a:lnTo>
                  <a:close/>
                  <a:moveTo>
                    <a:pt x="49164" y="50047"/>
                  </a:moveTo>
                  <a:lnTo>
                    <a:pt x="48798" y="50369"/>
                  </a:lnTo>
                  <a:lnTo>
                    <a:pt x="49659" y="51317"/>
                  </a:lnTo>
                  <a:lnTo>
                    <a:pt x="50047" y="50951"/>
                  </a:lnTo>
                  <a:lnTo>
                    <a:pt x="49164" y="50047"/>
                  </a:lnTo>
                  <a:close/>
                  <a:moveTo>
                    <a:pt x="10978" y="50951"/>
                  </a:moveTo>
                  <a:lnTo>
                    <a:pt x="10139" y="51898"/>
                  </a:lnTo>
                  <a:cubicBezTo>
                    <a:pt x="10268" y="52005"/>
                    <a:pt x="10397" y="52134"/>
                    <a:pt x="10526" y="52242"/>
                  </a:cubicBezTo>
                  <a:lnTo>
                    <a:pt x="11344" y="51273"/>
                  </a:lnTo>
                  <a:cubicBezTo>
                    <a:pt x="11215" y="51166"/>
                    <a:pt x="11086" y="51058"/>
                    <a:pt x="10978" y="50951"/>
                  </a:cubicBezTo>
                  <a:close/>
                  <a:moveTo>
                    <a:pt x="47873" y="51209"/>
                  </a:moveTo>
                  <a:cubicBezTo>
                    <a:pt x="47744" y="51317"/>
                    <a:pt x="47615" y="51424"/>
                    <a:pt x="47507" y="51532"/>
                  </a:cubicBezTo>
                  <a:lnTo>
                    <a:pt x="48303" y="52500"/>
                  </a:lnTo>
                  <a:lnTo>
                    <a:pt x="48691" y="52178"/>
                  </a:lnTo>
                  <a:lnTo>
                    <a:pt x="47873" y="51209"/>
                  </a:lnTo>
                  <a:close/>
                  <a:moveTo>
                    <a:pt x="12291" y="52027"/>
                  </a:moveTo>
                  <a:lnTo>
                    <a:pt x="11538" y="53039"/>
                  </a:lnTo>
                  <a:lnTo>
                    <a:pt x="11947" y="53361"/>
                  </a:lnTo>
                  <a:lnTo>
                    <a:pt x="12700" y="52328"/>
                  </a:lnTo>
                  <a:lnTo>
                    <a:pt x="12291" y="52027"/>
                  </a:lnTo>
                  <a:close/>
                  <a:moveTo>
                    <a:pt x="46538" y="52285"/>
                  </a:moveTo>
                  <a:lnTo>
                    <a:pt x="46129" y="52587"/>
                  </a:lnTo>
                  <a:lnTo>
                    <a:pt x="46883" y="53598"/>
                  </a:lnTo>
                  <a:lnTo>
                    <a:pt x="47292" y="53297"/>
                  </a:lnTo>
                  <a:lnTo>
                    <a:pt x="46538" y="52285"/>
                  </a:lnTo>
                  <a:close/>
                  <a:moveTo>
                    <a:pt x="13690" y="53060"/>
                  </a:moveTo>
                  <a:lnTo>
                    <a:pt x="12980" y="54115"/>
                  </a:lnTo>
                  <a:lnTo>
                    <a:pt x="13411" y="54373"/>
                  </a:lnTo>
                  <a:lnTo>
                    <a:pt x="14099" y="53340"/>
                  </a:lnTo>
                  <a:lnTo>
                    <a:pt x="13690" y="53060"/>
                  </a:lnTo>
                  <a:close/>
                  <a:moveTo>
                    <a:pt x="45118" y="53254"/>
                  </a:moveTo>
                  <a:lnTo>
                    <a:pt x="44687" y="53534"/>
                  </a:lnTo>
                  <a:lnTo>
                    <a:pt x="45376" y="54610"/>
                  </a:lnTo>
                  <a:lnTo>
                    <a:pt x="45806" y="54309"/>
                  </a:lnTo>
                  <a:lnTo>
                    <a:pt x="45118" y="53254"/>
                  </a:lnTo>
                  <a:close/>
                  <a:moveTo>
                    <a:pt x="15154" y="53964"/>
                  </a:moveTo>
                  <a:lnTo>
                    <a:pt x="14508" y="55040"/>
                  </a:lnTo>
                  <a:lnTo>
                    <a:pt x="14939" y="55320"/>
                  </a:lnTo>
                  <a:lnTo>
                    <a:pt x="15585" y="54222"/>
                  </a:lnTo>
                  <a:lnTo>
                    <a:pt x="15154" y="53964"/>
                  </a:lnTo>
                  <a:close/>
                  <a:moveTo>
                    <a:pt x="43654" y="54179"/>
                  </a:moveTo>
                  <a:lnTo>
                    <a:pt x="43223" y="54416"/>
                  </a:lnTo>
                  <a:lnTo>
                    <a:pt x="43826" y="55514"/>
                  </a:lnTo>
                  <a:lnTo>
                    <a:pt x="44278" y="55256"/>
                  </a:lnTo>
                  <a:lnTo>
                    <a:pt x="43654" y="54179"/>
                  </a:lnTo>
                  <a:close/>
                  <a:moveTo>
                    <a:pt x="16661" y="54804"/>
                  </a:moveTo>
                  <a:lnTo>
                    <a:pt x="16080" y="55923"/>
                  </a:lnTo>
                  <a:lnTo>
                    <a:pt x="16553" y="56160"/>
                  </a:lnTo>
                  <a:lnTo>
                    <a:pt x="17113" y="55019"/>
                  </a:lnTo>
                  <a:lnTo>
                    <a:pt x="16661" y="54804"/>
                  </a:lnTo>
                  <a:close/>
                  <a:moveTo>
                    <a:pt x="42126" y="54997"/>
                  </a:moveTo>
                  <a:lnTo>
                    <a:pt x="41674" y="55213"/>
                  </a:lnTo>
                  <a:lnTo>
                    <a:pt x="42212" y="56353"/>
                  </a:lnTo>
                  <a:lnTo>
                    <a:pt x="42685" y="56117"/>
                  </a:lnTo>
                  <a:lnTo>
                    <a:pt x="42126" y="54997"/>
                  </a:lnTo>
                  <a:close/>
                  <a:moveTo>
                    <a:pt x="18211" y="55535"/>
                  </a:moveTo>
                  <a:lnTo>
                    <a:pt x="17716" y="56698"/>
                  </a:lnTo>
                  <a:lnTo>
                    <a:pt x="18189" y="56913"/>
                  </a:lnTo>
                  <a:lnTo>
                    <a:pt x="18684" y="55751"/>
                  </a:lnTo>
                  <a:lnTo>
                    <a:pt x="18211" y="55535"/>
                  </a:lnTo>
                  <a:close/>
                  <a:moveTo>
                    <a:pt x="40554" y="55708"/>
                  </a:moveTo>
                  <a:lnTo>
                    <a:pt x="40081" y="55901"/>
                  </a:lnTo>
                  <a:lnTo>
                    <a:pt x="40554" y="57064"/>
                  </a:lnTo>
                  <a:lnTo>
                    <a:pt x="41028" y="56870"/>
                  </a:lnTo>
                  <a:lnTo>
                    <a:pt x="40554" y="55708"/>
                  </a:lnTo>
                  <a:close/>
                  <a:moveTo>
                    <a:pt x="19825" y="56181"/>
                  </a:moveTo>
                  <a:lnTo>
                    <a:pt x="19395" y="57365"/>
                  </a:lnTo>
                  <a:lnTo>
                    <a:pt x="19868" y="57537"/>
                  </a:lnTo>
                  <a:lnTo>
                    <a:pt x="20277" y="56353"/>
                  </a:lnTo>
                  <a:lnTo>
                    <a:pt x="19825" y="56181"/>
                  </a:lnTo>
                  <a:close/>
                  <a:moveTo>
                    <a:pt x="38940" y="56332"/>
                  </a:moveTo>
                  <a:lnTo>
                    <a:pt x="38466" y="56483"/>
                  </a:lnTo>
                  <a:lnTo>
                    <a:pt x="38854" y="57688"/>
                  </a:lnTo>
                  <a:lnTo>
                    <a:pt x="39349" y="57516"/>
                  </a:lnTo>
                  <a:lnTo>
                    <a:pt x="38940" y="56332"/>
                  </a:lnTo>
                  <a:close/>
                  <a:moveTo>
                    <a:pt x="21461" y="56741"/>
                  </a:moveTo>
                  <a:lnTo>
                    <a:pt x="21095" y="57946"/>
                  </a:lnTo>
                  <a:lnTo>
                    <a:pt x="21590" y="58075"/>
                  </a:lnTo>
                  <a:lnTo>
                    <a:pt x="21935" y="56870"/>
                  </a:lnTo>
                  <a:lnTo>
                    <a:pt x="21461" y="56741"/>
                  </a:lnTo>
                  <a:close/>
                  <a:moveTo>
                    <a:pt x="37282" y="56849"/>
                  </a:moveTo>
                  <a:lnTo>
                    <a:pt x="36809" y="56978"/>
                  </a:lnTo>
                  <a:lnTo>
                    <a:pt x="37132" y="58205"/>
                  </a:lnTo>
                  <a:lnTo>
                    <a:pt x="37627" y="58075"/>
                  </a:lnTo>
                  <a:lnTo>
                    <a:pt x="37282" y="56849"/>
                  </a:lnTo>
                  <a:close/>
                  <a:moveTo>
                    <a:pt x="23119" y="57171"/>
                  </a:moveTo>
                  <a:lnTo>
                    <a:pt x="22839" y="58398"/>
                  </a:lnTo>
                  <a:lnTo>
                    <a:pt x="23334" y="58527"/>
                  </a:lnTo>
                  <a:lnTo>
                    <a:pt x="23614" y="57279"/>
                  </a:lnTo>
                  <a:lnTo>
                    <a:pt x="23119" y="57171"/>
                  </a:lnTo>
                  <a:close/>
                  <a:moveTo>
                    <a:pt x="35603" y="57257"/>
                  </a:moveTo>
                  <a:lnTo>
                    <a:pt x="35130" y="57365"/>
                  </a:lnTo>
                  <a:lnTo>
                    <a:pt x="35367" y="58614"/>
                  </a:lnTo>
                  <a:lnTo>
                    <a:pt x="35883" y="58506"/>
                  </a:lnTo>
                  <a:lnTo>
                    <a:pt x="35603" y="57257"/>
                  </a:lnTo>
                  <a:close/>
                  <a:moveTo>
                    <a:pt x="24819" y="57516"/>
                  </a:moveTo>
                  <a:lnTo>
                    <a:pt x="24604" y="58764"/>
                  </a:lnTo>
                  <a:lnTo>
                    <a:pt x="25120" y="58850"/>
                  </a:lnTo>
                  <a:lnTo>
                    <a:pt x="25314" y="57602"/>
                  </a:lnTo>
                  <a:lnTo>
                    <a:pt x="24819" y="57516"/>
                  </a:lnTo>
                  <a:close/>
                  <a:moveTo>
                    <a:pt x="33924" y="57580"/>
                  </a:moveTo>
                  <a:lnTo>
                    <a:pt x="33429" y="57645"/>
                  </a:lnTo>
                  <a:lnTo>
                    <a:pt x="33601" y="58915"/>
                  </a:lnTo>
                  <a:lnTo>
                    <a:pt x="34097" y="58829"/>
                  </a:lnTo>
                  <a:lnTo>
                    <a:pt x="33924" y="57580"/>
                  </a:lnTo>
                  <a:close/>
                  <a:moveTo>
                    <a:pt x="26520" y="57753"/>
                  </a:moveTo>
                  <a:lnTo>
                    <a:pt x="26390" y="59023"/>
                  </a:lnTo>
                  <a:lnTo>
                    <a:pt x="26907" y="59066"/>
                  </a:lnTo>
                  <a:lnTo>
                    <a:pt x="27036" y="57817"/>
                  </a:lnTo>
                  <a:lnTo>
                    <a:pt x="26520" y="57753"/>
                  </a:lnTo>
                  <a:close/>
                  <a:moveTo>
                    <a:pt x="32202" y="57796"/>
                  </a:moveTo>
                  <a:lnTo>
                    <a:pt x="31707" y="57839"/>
                  </a:lnTo>
                  <a:lnTo>
                    <a:pt x="31793" y="59109"/>
                  </a:lnTo>
                  <a:lnTo>
                    <a:pt x="32310" y="59066"/>
                  </a:lnTo>
                  <a:lnTo>
                    <a:pt x="32202" y="57796"/>
                  </a:lnTo>
                  <a:close/>
                  <a:moveTo>
                    <a:pt x="28263" y="57882"/>
                  </a:moveTo>
                  <a:lnTo>
                    <a:pt x="28199" y="59152"/>
                  </a:lnTo>
                  <a:lnTo>
                    <a:pt x="28715" y="59173"/>
                  </a:lnTo>
                  <a:lnTo>
                    <a:pt x="28758" y="57903"/>
                  </a:lnTo>
                  <a:lnTo>
                    <a:pt x="28263" y="57882"/>
                  </a:lnTo>
                  <a:close/>
                  <a:moveTo>
                    <a:pt x="29985" y="57903"/>
                  </a:moveTo>
                  <a:lnTo>
                    <a:pt x="30007" y="59173"/>
                  </a:lnTo>
                  <a:lnTo>
                    <a:pt x="30502" y="59173"/>
                  </a:lnTo>
                  <a:lnTo>
                    <a:pt x="30480" y="57903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27"/>
          <p:cNvGrpSpPr/>
          <p:nvPr/>
        </p:nvGrpSpPr>
        <p:grpSpPr>
          <a:xfrm>
            <a:off x="179294" y="904637"/>
            <a:ext cx="5710518" cy="1793945"/>
            <a:chOff x="238125" y="1662850"/>
            <a:chExt cx="7137300" cy="2369400"/>
          </a:xfrm>
        </p:grpSpPr>
        <p:sp>
          <p:nvSpPr>
            <p:cNvPr id="585" name="Google Shape;585;p27"/>
            <p:cNvSpPr/>
            <p:nvPr/>
          </p:nvSpPr>
          <p:spPr>
            <a:xfrm>
              <a:off x="490500" y="1898550"/>
              <a:ext cx="6774075" cy="1771550"/>
            </a:xfrm>
            <a:custGeom>
              <a:avLst/>
              <a:gdLst/>
              <a:ahLst/>
              <a:cxnLst/>
              <a:rect l="l" t="t" r="r" b="b"/>
              <a:pathLst>
                <a:path w="270963" h="70862" extrusionOk="0">
                  <a:moveTo>
                    <a:pt x="4112" y="0"/>
                  </a:moveTo>
                  <a:lnTo>
                    <a:pt x="0" y="4090"/>
                  </a:lnTo>
                  <a:lnTo>
                    <a:pt x="0" y="66750"/>
                  </a:lnTo>
                  <a:lnTo>
                    <a:pt x="4112" y="70861"/>
                  </a:lnTo>
                  <a:lnTo>
                    <a:pt x="266873" y="70861"/>
                  </a:lnTo>
                  <a:lnTo>
                    <a:pt x="270962" y="66750"/>
                  </a:lnTo>
                  <a:lnTo>
                    <a:pt x="270962" y="28155"/>
                  </a:lnTo>
                  <a:lnTo>
                    <a:pt x="265086" y="22279"/>
                  </a:lnTo>
                  <a:lnTo>
                    <a:pt x="225393" y="22279"/>
                  </a:lnTo>
                  <a:lnTo>
                    <a:pt x="203114" y="0"/>
                  </a:lnTo>
                  <a:close/>
                </a:path>
              </a:pathLst>
            </a:custGeom>
            <a:solidFill>
              <a:srgbClr val="0068E8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482975" y="1890475"/>
              <a:ext cx="6789675" cy="1787150"/>
            </a:xfrm>
            <a:custGeom>
              <a:avLst/>
              <a:gdLst/>
              <a:ahLst/>
              <a:cxnLst/>
              <a:rect l="l" t="t" r="r" b="b"/>
              <a:pathLst>
                <a:path w="271587" h="71486" extrusionOk="0">
                  <a:moveTo>
                    <a:pt x="203286" y="624"/>
                  </a:moveTo>
                  <a:lnTo>
                    <a:pt x="225565" y="22903"/>
                  </a:lnTo>
                  <a:lnTo>
                    <a:pt x="265258" y="22903"/>
                  </a:lnTo>
                  <a:lnTo>
                    <a:pt x="270941" y="28607"/>
                  </a:lnTo>
                  <a:lnTo>
                    <a:pt x="270941" y="66944"/>
                  </a:lnTo>
                  <a:lnTo>
                    <a:pt x="267044" y="70861"/>
                  </a:lnTo>
                  <a:lnTo>
                    <a:pt x="4542" y="70861"/>
                  </a:lnTo>
                  <a:lnTo>
                    <a:pt x="624" y="66944"/>
                  </a:lnTo>
                  <a:lnTo>
                    <a:pt x="624" y="4542"/>
                  </a:lnTo>
                  <a:lnTo>
                    <a:pt x="4542" y="624"/>
                  </a:lnTo>
                  <a:close/>
                  <a:moveTo>
                    <a:pt x="4262" y="0"/>
                  </a:moveTo>
                  <a:lnTo>
                    <a:pt x="0" y="4284"/>
                  </a:lnTo>
                  <a:lnTo>
                    <a:pt x="0" y="67202"/>
                  </a:lnTo>
                  <a:lnTo>
                    <a:pt x="4262" y="71485"/>
                  </a:lnTo>
                  <a:lnTo>
                    <a:pt x="267303" y="71485"/>
                  </a:lnTo>
                  <a:lnTo>
                    <a:pt x="271586" y="67202"/>
                  </a:lnTo>
                  <a:lnTo>
                    <a:pt x="271586" y="28349"/>
                  </a:lnTo>
                  <a:lnTo>
                    <a:pt x="265516" y="22279"/>
                  </a:lnTo>
                  <a:lnTo>
                    <a:pt x="225823" y="22279"/>
                  </a:lnTo>
                  <a:lnTo>
                    <a:pt x="20354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677225" y="1899625"/>
              <a:ext cx="1804950" cy="1769400"/>
            </a:xfrm>
            <a:custGeom>
              <a:avLst/>
              <a:gdLst/>
              <a:ahLst/>
              <a:cxnLst/>
              <a:rect l="l" t="t" r="r" b="b"/>
              <a:pathLst>
                <a:path w="72198" h="70776" extrusionOk="0">
                  <a:moveTo>
                    <a:pt x="36809" y="1249"/>
                  </a:moveTo>
                  <a:cubicBezTo>
                    <a:pt x="55644" y="1270"/>
                    <a:pt x="70905" y="16531"/>
                    <a:pt x="70927" y="35388"/>
                  </a:cubicBezTo>
                  <a:cubicBezTo>
                    <a:pt x="70927" y="49185"/>
                    <a:pt x="62618" y="61627"/>
                    <a:pt x="49875" y="66901"/>
                  </a:cubicBezTo>
                  <a:cubicBezTo>
                    <a:pt x="45648" y="68654"/>
                    <a:pt x="41210" y="69506"/>
                    <a:pt x="36811" y="69506"/>
                  </a:cubicBezTo>
                  <a:cubicBezTo>
                    <a:pt x="27928" y="69506"/>
                    <a:pt x="19201" y="66032"/>
                    <a:pt x="12679" y="59496"/>
                  </a:cubicBezTo>
                  <a:cubicBezTo>
                    <a:pt x="2907" y="49745"/>
                    <a:pt x="1" y="35065"/>
                    <a:pt x="5274" y="22322"/>
                  </a:cubicBezTo>
                  <a:cubicBezTo>
                    <a:pt x="10570" y="9557"/>
                    <a:pt x="23011" y="1249"/>
                    <a:pt x="36809" y="1249"/>
                  </a:cubicBezTo>
                  <a:close/>
                  <a:moveTo>
                    <a:pt x="36809" y="0"/>
                  </a:moveTo>
                  <a:cubicBezTo>
                    <a:pt x="17307" y="0"/>
                    <a:pt x="1421" y="15864"/>
                    <a:pt x="1421" y="35388"/>
                  </a:cubicBezTo>
                  <a:cubicBezTo>
                    <a:pt x="1421" y="54889"/>
                    <a:pt x="17307" y="70775"/>
                    <a:pt x="36809" y="70775"/>
                  </a:cubicBezTo>
                  <a:cubicBezTo>
                    <a:pt x="56333" y="70775"/>
                    <a:pt x="72197" y="54889"/>
                    <a:pt x="72197" y="35388"/>
                  </a:cubicBezTo>
                  <a:cubicBezTo>
                    <a:pt x="72197" y="15864"/>
                    <a:pt x="56333" y="0"/>
                    <a:pt x="36809" y="0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659475" y="2784300"/>
              <a:ext cx="262625" cy="596275"/>
            </a:xfrm>
            <a:custGeom>
              <a:avLst/>
              <a:gdLst/>
              <a:ahLst/>
              <a:cxnLst/>
              <a:rect l="l" t="t" r="r" b="b"/>
              <a:pathLst>
                <a:path w="10505" h="23851" extrusionOk="0">
                  <a:moveTo>
                    <a:pt x="0" y="1"/>
                  </a:moveTo>
                  <a:cubicBezTo>
                    <a:pt x="0" y="8697"/>
                    <a:pt x="3035" y="17135"/>
                    <a:pt x="8568" y="23851"/>
                  </a:cubicBezTo>
                  <a:lnTo>
                    <a:pt x="10505" y="22258"/>
                  </a:lnTo>
                  <a:cubicBezTo>
                    <a:pt x="5339" y="15972"/>
                    <a:pt x="2519" y="8116"/>
                    <a:pt x="2519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1597450" y="2784300"/>
              <a:ext cx="967575" cy="967575"/>
            </a:xfrm>
            <a:custGeom>
              <a:avLst/>
              <a:gdLst/>
              <a:ahLst/>
              <a:cxnLst/>
              <a:rect l="l" t="t" r="r" b="b"/>
              <a:pathLst>
                <a:path w="38703" h="38703" extrusionOk="0">
                  <a:moveTo>
                    <a:pt x="34914" y="1"/>
                  </a:moveTo>
                  <a:cubicBezTo>
                    <a:pt x="34893" y="19266"/>
                    <a:pt x="19265" y="34871"/>
                    <a:pt x="0" y="34914"/>
                  </a:cubicBezTo>
                  <a:lnTo>
                    <a:pt x="0" y="38703"/>
                  </a:lnTo>
                  <a:cubicBezTo>
                    <a:pt x="21332" y="38703"/>
                    <a:pt x="38703" y="21332"/>
                    <a:pt x="38703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745575" y="1994450"/>
              <a:ext cx="1641350" cy="1579325"/>
            </a:xfrm>
            <a:custGeom>
              <a:avLst/>
              <a:gdLst/>
              <a:ahLst/>
              <a:cxnLst/>
              <a:rect l="l" t="t" r="r" b="b"/>
              <a:pathLst>
                <a:path w="65654" h="63173" extrusionOk="0">
                  <a:moveTo>
                    <a:pt x="34075" y="1266"/>
                  </a:moveTo>
                  <a:cubicBezTo>
                    <a:pt x="50822" y="1287"/>
                    <a:pt x="64383" y="14848"/>
                    <a:pt x="64405" y="31595"/>
                  </a:cubicBezTo>
                  <a:cubicBezTo>
                    <a:pt x="64405" y="43842"/>
                    <a:pt x="57000" y="54906"/>
                    <a:pt x="45677" y="59599"/>
                  </a:cubicBezTo>
                  <a:cubicBezTo>
                    <a:pt x="41933" y="61151"/>
                    <a:pt x="38000" y="61905"/>
                    <a:pt x="34099" y="61905"/>
                  </a:cubicBezTo>
                  <a:cubicBezTo>
                    <a:pt x="26205" y="61905"/>
                    <a:pt x="18442" y="58818"/>
                    <a:pt x="12636" y="53012"/>
                  </a:cubicBezTo>
                  <a:cubicBezTo>
                    <a:pt x="3961" y="44359"/>
                    <a:pt x="1378" y="31315"/>
                    <a:pt x="6071" y="19971"/>
                  </a:cubicBezTo>
                  <a:cubicBezTo>
                    <a:pt x="10763" y="8649"/>
                    <a:pt x="21806" y="1266"/>
                    <a:pt x="34075" y="1266"/>
                  </a:cubicBezTo>
                  <a:close/>
                  <a:moveTo>
                    <a:pt x="34075" y="0"/>
                  </a:moveTo>
                  <a:cubicBezTo>
                    <a:pt x="25855" y="0"/>
                    <a:pt x="17784" y="3206"/>
                    <a:pt x="11753" y="9251"/>
                  </a:cubicBezTo>
                  <a:cubicBezTo>
                    <a:pt x="2713" y="18292"/>
                    <a:pt x="0" y="31874"/>
                    <a:pt x="4887" y="43670"/>
                  </a:cubicBezTo>
                  <a:cubicBezTo>
                    <a:pt x="9795" y="55466"/>
                    <a:pt x="21311" y="63172"/>
                    <a:pt x="34075" y="63172"/>
                  </a:cubicBezTo>
                  <a:cubicBezTo>
                    <a:pt x="51511" y="63151"/>
                    <a:pt x="65631" y="49008"/>
                    <a:pt x="65653" y="31595"/>
                  </a:cubicBezTo>
                  <a:cubicBezTo>
                    <a:pt x="65653" y="18809"/>
                    <a:pt x="57968" y="7293"/>
                    <a:pt x="46173" y="2406"/>
                  </a:cubicBezTo>
                  <a:cubicBezTo>
                    <a:pt x="42257" y="787"/>
                    <a:pt x="38148" y="0"/>
                    <a:pt x="34075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1597450" y="2012625"/>
              <a:ext cx="771175" cy="771700"/>
            </a:xfrm>
            <a:custGeom>
              <a:avLst/>
              <a:gdLst/>
              <a:ahLst/>
              <a:cxnLst/>
              <a:rect l="l" t="t" r="r" b="b"/>
              <a:pathLst>
                <a:path w="30847" h="30868" extrusionOk="0">
                  <a:moveTo>
                    <a:pt x="0" y="0"/>
                  </a:moveTo>
                  <a:lnTo>
                    <a:pt x="0" y="3789"/>
                  </a:lnTo>
                  <a:cubicBezTo>
                    <a:pt x="14939" y="3810"/>
                    <a:pt x="27036" y="15929"/>
                    <a:pt x="27058" y="30868"/>
                  </a:cubicBezTo>
                  <a:lnTo>
                    <a:pt x="30846" y="30868"/>
                  </a:lnTo>
                  <a:cubicBezTo>
                    <a:pt x="30825" y="13820"/>
                    <a:pt x="17027" y="22"/>
                    <a:pt x="0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1581825" y="1803825"/>
              <a:ext cx="31250" cy="111425"/>
            </a:xfrm>
            <a:custGeom>
              <a:avLst/>
              <a:gdLst/>
              <a:ahLst/>
              <a:cxnLst/>
              <a:rect l="l" t="t" r="r" b="b"/>
              <a:pathLst>
                <a:path w="1250" h="4457" extrusionOk="0">
                  <a:moveTo>
                    <a:pt x="1" y="1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1581825" y="3652850"/>
              <a:ext cx="31250" cy="111400"/>
            </a:xfrm>
            <a:custGeom>
              <a:avLst/>
              <a:gdLst/>
              <a:ahLst/>
              <a:cxnLst/>
              <a:rect l="l" t="t" r="r" b="b"/>
              <a:pathLst>
                <a:path w="1250" h="4456" extrusionOk="0">
                  <a:moveTo>
                    <a:pt x="1" y="0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554000" y="2768150"/>
              <a:ext cx="427300" cy="31775"/>
            </a:xfrm>
            <a:custGeom>
              <a:avLst/>
              <a:gdLst/>
              <a:ahLst/>
              <a:cxnLst/>
              <a:rect l="l" t="t" r="r" b="b"/>
              <a:pathLst>
                <a:path w="17092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2213600" y="2768150"/>
              <a:ext cx="427325" cy="31775"/>
            </a:xfrm>
            <a:custGeom>
              <a:avLst/>
              <a:gdLst/>
              <a:ahLst/>
              <a:cxnLst/>
              <a:rect l="l" t="t" r="r" b="b"/>
              <a:pathLst>
                <a:path w="17093" h="1271" extrusionOk="0">
                  <a:moveTo>
                    <a:pt x="1" y="1"/>
                  </a:moveTo>
                  <a:lnTo>
                    <a:pt x="1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2625275" y="2679375"/>
              <a:ext cx="31775" cy="209350"/>
            </a:xfrm>
            <a:custGeom>
              <a:avLst/>
              <a:gdLst/>
              <a:ahLst/>
              <a:cxnLst/>
              <a:rect l="l" t="t" r="r" b="b"/>
              <a:pathLst>
                <a:path w="1271" h="8374" extrusionOk="0">
                  <a:moveTo>
                    <a:pt x="1" y="0"/>
                  </a:moveTo>
                  <a:lnTo>
                    <a:pt x="1" y="8373"/>
                  </a:lnTo>
                  <a:lnTo>
                    <a:pt x="1271" y="8373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4423200" y="1896925"/>
              <a:ext cx="1637025" cy="94725"/>
            </a:xfrm>
            <a:custGeom>
              <a:avLst/>
              <a:gdLst/>
              <a:ahLst/>
              <a:cxnLst/>
              <a:rect l="l" t="t" r="r" b="b"/>
              <a:pathLst>
                <a:path w="65481" h="3789" extrusionOk="0">
                  <a:moveTo>
                    <a:pt x="0" y="0"/>
                  </a:moveTo>
                  <a:lnTo>
                    <a:pt x="0" y="3789"/>
                  </a:lnTo>
                  <a:lnTo>
                    <a:pt x="65481" y="3789"/>
                  </a:lnTo>
                  <a:lnTo>
                    <a:pt x="65481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6622025" y="3603875"/>
              <a:ext cx="456900" cy="243250"/>
            </a:xfrm>
            <a:custGeom>
              <a:avLst/>
              <a:gdLst/>
              <a:ahLst/>
              <a:cxnLst/>
              <a:rect l="l" t="t" r="r" b="b"/>
              <a:pathLst>
                <a:path w="18276" h="9730" extrusionOk="0">
                  <a:moveTo>
                    <a:pt x="3789" y="0"/>
                  </a:moveTo>
                  <a:lnTo>
                    <a:pt x="0" y="9730"/>
                  </a:lnTo>
                  <a:lnTo>
                    <a:pt x="1292" y="9730"/>
                  </a:lnTo>
                  <a:lnTo>
                    <a:pt x="5102" y="0"/>
                  </a:lnTo>
                  <a:close/>
                  <a:moveTo>
                    <a:pt x="8201" y="0"/>
                  </a:moveTo>
                  <a:lnTo>
                    <a:pt x="4413" y="9730"/>
                  </a:lnTo>
                  <a:lnTo>
                    <a:pt x="5704" y="9730"/>
                  </a:lnTo>
                  <a:lnTo>
                    <a:pt x="9493" y="0"/>
                  </a:lnTo>
                  <a:close/>
                  <a:moveTo>
                    <a:pt x="12592" y="0"/>
                  </a:moveTo>
                  <a:lnTo>
                    <a:pt x="8804" y="9730"/>
                  </a:lnTo>
                  <a:lnTo>
                    <a:pt x="10096" y="9730"/>
                  </a:lnTo>
                  <a:lnTo>
                    <a:pt x="13884" y="0"/>
                  </a:lnTo>
                  <a:close/>
                  <a:moveTo>
                    <a:pt x="16984" y="0"/>
                  </a:moveTo>
                  <a:lnTo>
                    <a:pt x="13195" y="9730"/>
                  </a:lnTo>
                  <a:lnTo>
                    <a:pt x="14487" y="9730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2403575" y="1662850"/>
              <a:ext cx="1733350" cy="281450"/>
            </a:xfrm>
            <a:custGeom>
              <a:avLst/>
              <a:gdLst/>
              <a:ahLst/>
              <a:cxnLst/>
              <a:rect l="l" t="t" r="r" b="b"/>
              <a:pathLst>
                <a:path w="69334" h="11258" extrusionOk="0">
                  <a:moveTo>
                    <a:pt x="0" y="0"/>
                  </a:moveTo>
                  <a:lnTo>
                    <a:pt x="0" y="11258"/>
                  </a:lnTo>
                  <a:lnTo>
                    <a:pt x="69334" y="11258"/>
                  </a:lnTo>
                  <a:lnTo>
                    <a:pt x="69334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380175" y="1787675"/>
              <a:ext cx="6995250" cy="1992725"/>
            </a:xfrm>
            <a:custGeom>
              <a:avLst/>
              <a:gdLst/>
              <a:ahLst/>
              <a:cxnLst/>
              <a:rect l="l" t="t" r="r" b="b"/>
              <a:pathLst>
                <a:path w="279810" h="79709" extrusionOk="0">
                  <a:moveTo>
                    <a:pt x="208819" y="1271"/>
                  </a:moveTo>
                  <a:lnTo>
                    <a:pt x="231098" y="23549"/>
                  </a:lnTo>
                  <a:lnTo>
                    <a:pt x="270812" y="23549"/>
                  </a:lnTo>
                  <a:lnTo>
                    <a:pt x="278540" y="31277"/>
                  </a:lnTo>
                  <a:lnTo>
                    <a:pt x="278540" y="72498"/>
                  </a:lnTo>
                  <a:lnTo>
                    <a:pt x="272599" y="78439"/>
                  </a:lnTo>
                  <a:lnTo>
                    <a:pt x="7212" y="78439"/>
                  </a:lnTo>
                  <a:lnTo>
                    <a:pt x="1271" y="72498"/>
                  </a:lnTo>
                  <a:lnTo>
                    <a:pt x="1271" y="7212"/>
                  </a:lnTo>
                  <a:lnTo>
                    <a:pt x="7212" y="1271"/>
                  </a:lnTo>
                  <a:close/>
                  <a:moveTo>
                    <a:pt x="6695" y="1"/>
                  </a:moveTo>
                  <a:lnTo>
                    <a:pt x="1" y="6695"/>
                  </a:lnTo>
                  <a:lnTo>
                    <a:pt x="1" y="73014"/>
                  </a:lnTo>
                  <a:lnTo>
                    <a:pt x="6695" y="79709"/>
                  </a:lnTo>
                  <a:lnTo>
                    <a:pt x="273115" y="79709"/>
                  </a:lnTo>
                  <a:lnTo>
                    <a:pt x="279810" y="73014"/>
                  </a:lnTo>
                  <a:lnTo>
                    <a:pt x="279810" y="30782"/>
                  </a:lnTo>
                  <a:lnTo>
                    <a:pt x="271329" y="22279"/>
                  </a:lnTo>
                  <a:lnTo>
                    <a:pt x="231636" y="22279"/>
                  </a:lnTo>
                  <a:lnTo>
                    <a:pt x="20935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238125" y="1961500"/>
              <a:ext cx="62975" cy="789475"/>
            </a:xfrm>
            <a:custGeom>
              <a:avLst/>
              <a:gdLst/>
              <a:ahLst/>
              <a:cxnLst/>
              <a:rect l="l" t="t" r="r" b="b"/>
              <a:pathLst>
                <a:path w="2519" h="31579" extrusionOk="0">
                  <a:moveTo>
                    <a:pt x="0" y="1"/>
                  </a:moveTo>
                  <a:lnTo>
                    <a:pt x="0" y="883"/>
                  </a:lnTo>
                  <a:lnTo>
                    <a:pt x="2518" y="883"/>
                  </a:lnTo>
                  <a:lnTo>
                    <a:pt x="2518" y="1"/>
                  </a:lnTo>
                  <a:close/>
                  <a:moveTo>
                    <a:pt x="0" y="3401"/>
                  </a:moveTo>
                  <a:lnTo>
                    <a:pt x="0" y="4284"/>
                  </a:lnTo>
                  <a:lnTo>
                    <a:pt x="2518" y="4284"/>
                  </a:lnTo>
                  <a:lnTo>
                    <a:pt x="2518" y="3401"/>
                  </a:lnTo>
                  <a:close/>
                  <a:moveTo>
                    <a:pt x="0" y="6824"/>
                  </a:moveTo>
                  <a:lnTo>
                    <a:pt x="0" y="7707"/>
                  </a:lnTo>
                  <a:lnTo>
                    <a:pt x="2518" y="7707"/>
                  </a:lnTo>
                  <a:lnTo>
                    <a:pt x="2518" y="6824"/>
                  </a:lnTo>
                  <a:close/>
                  <a:moveTo>
                    <a:pt x="0" y="10225"/>
                  </a:moveTo>
                  <a:lnTo>
                    <a:pt x="0" y="11108"/>
                  </a:lnTo>
                  <a:lnTo>
                    <a:pt x="2518" y="11108"/>
                  </a:lnTo>
                  <a:lnTo>
                    <a:pt x="2518" y="10225"/>
                  </a:lnTo>
                  <a:close/>
                  <a:moveTo>
                    <a:pt x="0" y="13626"/>
                  </a:moveTo>
                  <a:lnTo>
                    <a:pt x="0" y="14530"/>
                  </a:lnTo>
                  <a:lnTo>
                    <a:pt x="2518" y="14530"/>
                  </a:lnTo>
                  <a:lnTo>
                    <a:pt x="2518" y="13626"/>
                  </a:lnTo>
                  <a:close/>
                  <a:moveTo>
                    <a:pt x="0" y="17048"/>
                  </a:moveTo>
                  <a:lnTo>
                    <a:pt x="0" y="17931"/>
                  </a:lnTo>
                  <a:lnTo>
                    <a:pt x="2518" y="17931"/>
                  </a:lnTo>
                  <a:lnTo>
                    <a:pt x="2518" y="17048"/>
                  </a:lnTo>
                  <a:close/>
                  <a:moveTo>
                    <a:pt x="0" y="20449"/>
                  </a:moveTo>
                  <a:lnTo>
                    <a:pt x="0" y="21332"/>
                  </a:lnTo>
                  <a:lnTo>
                    <a:pt x="2518" y="21332"/>
                  </a:lnTo>
                  <a:lnTo>
                    <a:pt x="2518" y="20449"/>
                  </a:lnTo>
                  <a:close/>
                  <a:moveTo>
                    <a:pt x="0" y="23872"/>
                  </a:moveTo>
                  <a:lnTo>
                    <a:pt x="0" y="24755"/>
                  </a:lnTo>
                  <a:lnTo>
                    <a:pt x="2518" y="24755"/>
                  </a:lnTo>
                  <a:lnTo>
                    <a:pt x="2518" y="23872"/>
                  </a:lnTo>
                  <a:close/>
                  <a:moveTo>
                    <a:pt x="0" y="27273"/>
                  </a:moveTo>
                  <a:lnTo>
                    <a:pt x="0" y="28155"/>
                  </a:lnTo>
                  <a:lnTo>
                    <a:pt x="2518" y="28155"/>
                  </a:lnTo>
                  <a:lnTo>
                    <a:pt x="2518" y="27273"/>
                  </a:lnTo>
                  <a:close/>
                  <a:moveTo>
                    <a:pt x="0" y="30695"/>
                  </a:moveTo>
                  <a:lnTo>
                    <a:pt x="0" y="31578"/>
                  </a:lnTo>
                  <a:lnTo>
                    <a:pt x="2518" y="31578"/>
                  </a:lnTo>
                  <a:lnTo>
                    <a:pt x="2518" y="30695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805300" y="1857650"/>
              <a:ext cx="388025" cy="332050"/>
            </a:xfrm>
            <a:custGeom>
              <a:avLst/>
              <a:gdLst/>
              <a:ahLst/>
              <a:cxnLst/>
              <a:rect l="l" t="t" r="r" b="b"/>
              <a:pathLst>
                <a:path w="15521" h="13282" extrusionOk="0">
                  <a:moveTo>
                    <a:pt x="13885" y="0"/>
                  </a:moveTo>
                  <a:cubicBezTo>
                    <a:pt x="8525" y="2583"/>
                    <a:pt x="3789" y="6286"/>
                    <a:pt x="1" y="10849"/>
                  </a:cubicBezTo>
                  <a:lnTo>
                    <a:pt x="2907" y="13281"/>
                  </a:lnTo>
                  <a:cubicBezTo>
                    <a:pt x="6351" y="9127"/>
                    <a:pt x="10656" y="5747"/>
                    <a:pt x="15521" y="3401"/>
                  </a:cubicBezTo>
                  <a:lnTo>
                    <a:pt x="1388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728350" y="3848725"/>
              <a:ext cx="3064700" cy="183525"/>
            </a:xfrm>
            <a:custGeom>
              <a:avLst/>
              <a:gdLst/>
              <a:ahLst/>
              <a:cxnLst/>
              <a:rect l="l" t="t" r="r" b="b"/>
              <a:pathLst>
                <a:path w="122588" h="7341" extrusionOk="0">
                  <a:moveTo>
                    <a:pt x="1" y="0"/>
                  </a:moveTo>
                  <a:lnTo>
                    <a:pt x="1" y="7341"/>
                  </a:lnTo>
                  <a:lnTo>
                    <a:pt x="1572" y="7341"/>
                  </a:lnTo>
                  <a:lnTo>
                    <a:pt x="1572" y="0"/>
                  </a:lnTo>
                  <a:close/>
                  <a:moveTo>
                    <a:pt x="3036" y="0"/>
                  </a:moveTo>
                  <a:lnTo>
                    <a:pt x="3036" y="7341"/>
                  </a:lnTo>
                  <a:lnTo>
                    <a:pt x="4586" y="7341"/>
                  </a:lnTo>
                  <a:lnTo>
                    <a:pt x="4586" y="0"/>
                  </a:lnTo>
                  <a:close/>
                  <a:moveTo>
                    <a:pt x="6049" y="0"/>
                  </a:moveTo>
                  <a:lnTo>
                    <a:pt x="6049" y="7341"/>
                  </a:lnTo>
                  <a:lnTo>
                    <a:pt x="7621" y="7341"/>
                  </a:lnTo>
                  <a:lnTo>
                    <a:pt x="7621" y="0"/>
                  </a:lnTo>
                  <a:close/>
                  <a:moveTo>
                    <a:pt x="9084" y="0"/>
                  </a:moveTo>
                  <a:lnTo>
                    <a:pt x="9084" y="7341"/>
                  </a:lnTo>
                  <a:lnTo>
                    <a:pt x="10634" y="7341"/>
                  </a:lnTo>
                  <a:lnTo>
                    <a:pt x="10634" y="0"/>
                  </a:lnTo>
                  <a:close/>
                  <a:moveTo>
                    <a:pt x="12119" y="0"/>
                  </a:moveTo>
                  <a:lnTo>
                    <a:pt x="12119" y="7341"/>
                  </a:lnTo>
                  <a:lnTo>
                    <a:pt x="13669" y="7341"/>
                  </a:lnTo>
                  <a:lnTo>
                    <a:pt x="13669" y="0"/>
                  </a:lnTo>
                  <a:close/>
                  <a:moveTo>
                    <a:pt x="15133" y="0"/>
                  </a:moveTo>
                  <a:lnTo>
                    <a:pt x="15133" y="7341"/>
                  </a:lnTo>
                  <a:lnTo>
                    <a:pt x="16704" y="7341"/>
                  </a:lnTo>
                  <a:lnTo>
                    <a:pt x="16704" y="0"/>
                  </a:lnTo>
                  <a:close/>
                  <a:moveTo>
                    <a:pt x="18168" y="0"/>
                  </a:moveTo>
                  <a:lnTo>
                    <a:pt x="18168" y="7341"/>
                  </a:lnTo>
                  <a:lnTo>
                    <a:pt x="19718" y="7341"/>
                  </a:lnTo>
                  <a:lnTo>
                    <a:pt x="19718" y="0"/>
                  </a:lnTo>
                  <a:close/>
                  <a:moveTo>
                    <a:pt x="21182" y="0"/>
                  </a:moveTo>
                  <a:lnTo>
                    <a:pt x="21182" y="7341"/>
                  </a:lnTo>
                  <a:lnTo>
                    <a:pt x="22753" y="7341"/>
                  </a:lnTo>
                  <a:lnTo>
                    <a:pt x="22753" y="0"/>
                  </a:lnTo>
                  <a:close/>
                  <a:moveTo>
                    <a:pt x="24217" y="0"/>
                  </a:moveTo>
                  <a:lnTo>
                    <a:pt x="24217" y="7341"/>
                  </a:lnTo>
                  <a:lnTo>
                    <a:pt x="25767" y="7341"/>
                  </a:lnTo>
                  <a:lnTo>
                    <a:pt x="25767" y="0"/>
                  </a:lnTo>
                  <a:close/>
                  <a:moveTo>
                    <a:pt x="27230" y="0"/>
                  </a:moveTo>
                  <a:lnTo>
                    <a:pt x="27230" y="7341"/>
                  </a:lnTo>
                  <a:lnTo>
                    <a:pt x="28802" y="7341"/>
                  </a:lnTo>
                  <a:lnTo>
                    <a:pt x="28802" y="0"/>
                  </a:lnTo>
                  <a:close/>
                  <a:moveTo>
                    <a:pt x="30265" y="0"/>
                  </a:moveTo>
                  <a:lnTo>
                    <a:pt x="30265" y="7341"/>
                  </a:lnTo>
                  <a:lnTo>
                    <a:pt x="31815" y="7341"/>
                  </a:lnTo>
                  <a:lnTo>
                    <a:pt x="31815" y="0"/>
                  </a:lnTo>
                  <a:close/>
                  <a:moveTo>
                    <a:pt x="33300" y="0"/>
                  </a:moveTo>
                  <a:lnTo>
                    <a:pt x="33300" y="7341"/>
                  </a:lnTo>
                  <a:lnTo>
                    <a:pt x="34850" y="7341"/>
                  </a:lnTo>
                  <a:lnTo>
                    <a:pt x="34850" y="0"/>
                  </a:lnTo>
                  <a:close/>
                  <a:moveTo>
                    <a:pt x="36314" y="0"/>
                  </a:moveTo>
                  <a:lnTo>
                    <a:pt x="36314" y="7341"/>
                  </a:lnTo>
                  <a:lnTo>
                    <a:pt x="37885" y="7341"/>
                  </a:lnTo>
                  <a:lnTo>
                    <a:pt x="37885" y="0"/>
                  </a:lnTo>
                  <a:close/>
                  <a:moveTo>
                    <a:pt x="39349" y="0"/>
                  </a:moveTo>
                  <a:lnTo>
                    <a:pt x="39349" y="7341"/>
                  </a:lnTo>
                  <a:lnTo>
                    <a:pt x="40899" y="7341"/>
                  </a:lnTo>
                  <a:lnTo>
                    <a:pt x="40899" y="0"/>
                  </a:lnTo>
                  <a:close/>
                  <a:moveTo>
                    <a:pt x="42363" y="0"/>
                  </a:moveTo>
                  <a:lnTo>
                    <a:pt x="42363" y="7341"/>
                  </a:lnTo>
                  <a:lnTo>
                    <a:pt x="43934" y="7341"/>
                  </a:lnTo>
                  <a:lnTo>
                    <a:pt x="43934" y="0"/>
                  </a:lnTo>
                  <a:close/>
                  <a:moveTo>
                    <a:pt x="45398" y="0"/>
                  </a:moveTo>
                  <a:lnTo>
                    <a:pt x="45398" y="7341"/>
                  </a:lnTo>
                  <a:lnTo>
                    <a:pt x="46948" y="7341"/>
                  </a:lnTo>
                  <a:lnTo>
                    <a:pt x="46948" y="0"/>
                  </a:lnTo>
                  <a:close/>
                  <a:moveTo>
                    <a:pt x="48411" y="0"/>
                  </a:moveTo>
                  <a:lnTo>
                    <a:pt x="48411" y="7341"/>
                  </a:lnTo>
                  <a:lnTo>
                    <a:pt x="49983" y="7341"/>
                  </a:lnTo>
                  <a:lnTo>
                    <a:pt x="49983" y="0"/>
                  </a:lnTo>
                  <a:close/>
                  <a:moveTo>
                    <a:pt x="51446" y="0"/>
                  </a:moveTo>
                  <a:lnTo>
                    <a:pt x="51446" y="7341"/>
                  </a:lnTo>
                  <a:lnTo>
                    <a:pt x="52996" y="7341"/>
                  </a:lnTo>
                  <a:lnTo>
                    <a:pt x="52996" y="0"/>
                  </a:lnTo>
                  <a:close/>
                  <a:moveTo>
                    <a:pt x="54482" y="0"/>
                  </a:moveTo>
                  <a:lnTo>
                    <a:pt x="54482" y="7341"/>
                  </a:lnTo>
                  <a:lnTo>
                    <a:pt x="56031" y="7341"/>
                  </a:lnTo>
                  <a:lnTo>
                    <a:pt x="56031" y="0"/>
                  </a:lnTo>
                  <a:close/>
                  <a:moveTo>
                    <a:pt x="57495" y="0"/>
                  </a:moveTo>
                  <a:lnTo>
                    <a:pt x="57495" y="7341"/>
                  </a:lnTo>
                  <a:lnTo>
                    <a:pt x="59045" y="7341"/>
                  </a:lnTo>
                  <a:lnTo>
                    <a:pt x="59045" y="0"/>
                  </a:lnTo>
                  <a:close/>
                  <a:moveTo>
                    <a:pt x="60530" y="0"/>
                  </a:moveTo>
                  <a:lnTo>
                    <a:pt x="60530" y="7341"/>
                  </a:lnTo>
                  <a:lnTo>
                    <a:pt x="62080" y="7341"/>
                  </a:lnTo>
                  <a:lnTo>
                    <a:pt x="62080" y="0"/>
                  </a:lnTo>
                  <a:close/>
                  <a:moveTo>
                    <a:pt x="63544" y="0"/>
                  </a:moveTo>
                  <a:lnTo>
                    <a:pt x="63544" y="7341"/>
                  </a:lnTo>
                  <a:lnTo>
                    <a:pt x="65115" y="7341"/>
                  </a:lnTo>
                  <a:lnTo>
                    <a:pt x="65115" y="0"/>
                  </a:lnTo>
                  <a:close/>
                  <a:moveTo>
                    <a:pt x="66579" y="0"/>
                  </a:moveTo>
                  <a:lnTo>
                    <a:pt x="66579" y="7341"/>
                  </a:lnTo>
                  <a:lnTo>
                    <a:pt x="68129" y="7341"/>
                  </a:lnTo>
                  <a:lnTo>
                    <a:pt x="68129" y="0"/>
                  </a:lnTo>
                  <a:close/>
                  <a:moveTo>
                    <a:pt x="69592" y="0"/>
                  </a:moveTo>
                  <a:lnTo>
                    <a:pt x="69592" y="7341"/>
                  </a:lnTo>
                  <a:lnTo>
                    <a:pt x="71164" y="7341"/>
                  </a:lnTo>
                  <a:lnTo>
                    <a:pt x="71164" y="0"/>
                  </a:lnTo>
                  <a:close/>
                  <a:moveTo>
                    <a:pt x="72627" y="0"/>
                  </a:moveTo>
                  <a:lnTo>
                    <a:pt x="72627" y="7341"/>
                  </a:lnTo>
                  <a:lnTo>
                    <a:pt x="74177" y="7341"/>
                  </a:lnTo>
                  <a:lnTo>
                    <a:pt x="74177" y="0"/>
                  </a:lnTo>
                  <a:close/>
                  <a:moveTo>
                    <a:pt x="75641" y="0"/>
                  </a:moveTo>
                  <a:lnTo>
                    <a:pt x="75641" y="7341"/>
                  </a:lnTo>
                  <a:lnTo>
                    <a:pt x="77191" y="7341"/>
                  </a:lnTo>
                  <a:lnTo>
                    <a:pt x="77212" y="0"/>
                  </a:lnTo>
                  <a:close/>
                  <a:moveTo>
                    <a:pt x="78676" y="0"/>
                  </a:moveTo>
                  <a:lnTo>
                    <a:pt x="78676" y="7341"/>
                  </a:lnTo>
                  <a:lnTo>
                    <a:pt x="80226" y="7341"/>
                  </a:lnTo>
                  <a:lnTo>
                    <a:pt x="80226" y="0"/>
                  </a:lnTo>
                  <a:close/>
                  <a:moveTo>
                    <a:pt x="81711" y="0"/>
                  </a:moveTo>
                  <a:lnTo>
                    <a:pt x="81711" y="7341"/>
                  </a:lnTo>
                  <a:lnTo>
                    <a:pt x="83261" y="7341"/>
                  </a:lnTo>
                  <a:lnTo>
                    <a:pt x="83261" y="0"/>
                  </a:lnTo>
                  <a:close/>
                  <a:moveTo>
                    <a:pt x="84725" y="0"/>
                  </a:moveTo>
                  <a:lnTo>
                    <a:pt x="84725" y="7341"/>
                  </a:lnTo>
                  <a:lnTo>
                    <a:pt x="86296" y="7341"/>
                  </a:lnTo>
                  <a:lnTo>
                    <a:pt x="86296" y="0"/>
                  </a:lnTo>
                  <a:close/>
                  <a:moveTo>
                    <a:pt x="87760" y="0"/>
                  </a:moveTo>
                  <a:lnTo>
                    <a:pt x="87760" y="7341"/>
                  </a:lnTo>
                  <a:lnTo>
                    <a:pt x="89310" y="7341"/>
                  </a:lnTo>
                  <a:lnTo>
                    <a:pt x="89310" y="0"/>
                  </a:lnTo>
                  <a:close/>
                  <a:moveTo>
                    <a:pt x="90773" y="0"/>
                  </a:moveTo>
                  <a:lnTo>
                    <a:pt x="90773" y="7341"/>
                  </a:lnTo>
                  <a:lnTo>
                    <a:pt x="92345" y="7341"/>
                  </a:lnTo>
                  <a:lnTo>
                    <a:pt x="92345" y="0"/>
                  </a:lnTo>
                  <a:close/>
                  <a:moveTo>
                    <a:pt x="93808" y="0"/>
                  </a:moveTo>
                  <a:lnTo>
                    <a:pt x="93808" y="7341"/>
                  </a:lnTo>
                  <a:lnTo>
                    <a:pt x="95358" y="7341"/>
                  </a:lnTo>
                  <a:lnTo>
                    <a:pt x="95358" y="0"/>
                  </a:lnTo>
                  <a:close/>
                  <a:moveTo>
                    <a:pt x="96822" y="0"/>
                  </a:moveTo>
                  <a:lnTo>
                    <a:pt x="96822" y="7341"/>
                  </a:lnTo>
                  <a:lnTo>
                    <a:pt x="98393" y="7341"/>
                  </a:lnTo>
                  <a:lnTo>
                    <a:pt x="98393" y="0"/>
                  </a:lnTo>
                  <a:close/>
                  <a:moveTo>
                    <a:pt x="99857" y="0"/>
                  </a:moveTo>
                  <a:lnTo>
                    <a:pt x="99857" y="7341"/>
                  </a:lnTo>
                  <a:lnTo>
                    <a:pt x="101407" y="7341"/>
                  </a:lnTo>
                  <a:lnTo>
                    <a:pt x="101407" y="0"/>
                  </a:lnTo>
                  <a:close/>
                  <a:moveTo>
                    <a:pt x="102871" y="0"/>
                  </a:moveTo>
                  <a:lnTo>
                    <a:pt x="102871" y="7341"/>
                  </a:lnTo>
                  <a:lnTo>
                    <a:pt x="104442" y="7341"/>
                  </a:lnTo>
                  <a:lnTo>
                    <a:pt x="104442" y="0"/>
                  </a:lnTo>
                  <a:close/>
                  <a:moveTo>
                    <a:pt x="105906" y="0"/>
                  </a:moveTo>
                  <a:lnTo>
                    <a:pt x="105906" y="7341"/>
                  </a:lnTo>
                  <a:lnTo>
                    <a:pt x="107456" y="7341"/>
                  </a:lnTo>
                  <a:lnTo>
                    <a:pt x="107456" y="0"/>
                  </a:lnTo>
                  <a:close/>
                  <a:moveTo>
                    <a:pt x="108919" y="0"/>
                  </a:moveTo>
                  <a:lnTo>
                    <a:pt x="108919" y="7341"/>
                  </a:lnTo>
                  <a:lnTo>
                    <a:pt x="110491" y="7341"/>
                  </a:lnTo>
                  <a:lnTo>
                    <a:pt x="110491" y="0"/>
                  </a:lnTo>
                  <a:close/>
                  <a:moveTo>
                    <a:pt x="111976" y="0"/>
                  </a:moveTo>
                  <a:lnTo>
                    <a:pt x="111976" y="7341"/>
                  </a:lnTo>
                  <a:lnTo>
                    <a:pt x="113526" y="7341"/>
                  </a:lnTo>
                  <a:lnTo>
                    <a:pt x="113504" y="0"/>
                  </a:lnTo>
                  <a:close/>
                  <a:moveTo>
                    <a:pt x="114989" y="0"/>
                  </a:moveTo>
                  <a:lnTo>
                    <a:pt x="114989" y="7341"/>
                  </a:lnTo>
                  <a:lnTo>
                    <a:pt x="116539" y="7341"/>
                  </a:lnTo>
                  <a:lnTo>
                    <a:pt x="116539" y="0"/>
                  </a:lnTo>
                  <a:close/>
                  <a:moveTo>
                    <a:pt x="118003" y="0"/>
                  </a:moveTo>
                  <a:lnTo>
                    <a:pt x="118003" y="7341"/>
                  </a:lnTo>
                  <a:lnTo>
                    <a:pt x="119574" y="7341"/>
                  </a:lnTo>
                  <a:lnTo>
                    <a:pt x="119574" y="0"/>
                  </a:lnTo>
                  <a:close/>
                  <a:moveTo>
                    <a:pt x="121038" y="0"/>
                  </a:moveTo>
                  <a:lnTo>
                    <a:pt x="121038" y="7341"/>
                  </a:lnTo>
                  <a:lnTo>
                    <a:pt x="122588" y="7341"/>
                  </a:lnTo>
                  <a:lnTo>
                    <a:pt x="122588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3877525" y="3848175"/>
              <a:ext cx="1971750" cy="31775"/>
            </a:xfrm>
            <a:custGeom>
              <a:avLst/>
              <a:gdLst/>
              <a:ahLst/>
              <a:cxnLst/>
              <a:rect l="l" t="t" r="r" b="b"/>
              <a:pathLst>
                <a:path w="78870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78870" y="1271"/>
                  </a:lnTo>
                  <a:lnTo>
                    <a:pt x="78870" y="1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858050" y="2044375"/>
              <a:ext cx="1478825" cy="1479350"/>
            </a:xfrm>
            <a:custGeom>
              <a:avLst/>
              <a:gdLst/>
              <a:ahLst/>
              <a:cxnLst/>
              <a:rect l="l" t="t" r="r" b="b"/>
              <a:pathLst>
                <a:path w="59153" h="59174" extrusionOk="0">
                  <a:moveTo>
                    <a:pt x="29576" y="0"/>
                  </a:moveTo>
                  <a:lnTo>
                    <a:pt x="29576" y="1270"/>
                  </a:lnTo>
                  <a:lnTo>
                    <a:pt x="30071" y="1270"/>
                  </a:lnTo>
                  <a:lnTo>
                    <a:pt x="30093" y="0"/>
                  </a:lnTo>
                  <a:close/>
                  <a:moveTo>
                    <a:pt x="28285" y="22"/>
                  </a:moveTo>
                  <a:lnTo>
                    <a:pt x="27790" y="43"/>
                  </a:lnTo>
                  <a:lnTo>
                    <a:pt x="27854" y="1313"/>
                  </a:lnTo>
                  <a:lnTo>
                    <a:pt x="28349" y="1292"/>
                  </a:lnTo>
                  <a:lnTo>
                    <a:pt x="28285" y="22"/>
                  </a:lnTo>
                  <a:close/>
                  <a:moveTo>
                    <a:pt x="31384" y="65"/>
                  </a:moveTo>
                  <a:lnTo>
                    <a:pt x="31298" y="1313"/>
                  </a:lnTo>
                  <a:lnTo>
                    <a:pt x="31793" y="1356"/>
                  </a:lnTo>
                  <a:lnTo>
                    <a:pt x="31901" y="86"/>
                  </a:lnTo>
                  <a:lnTo>
                    <a:pt x="31384" y="65"/>
                  </a:lnTo>
                  <a:close/>
                  <a:moveTo>
                    <a:pt x="26520" y="151"/>
                  </a:moveTo>
                  <a:lnTo>
                    <a:pt x="26003" y="216"/>
                  </a:lnTo>
                  <a:lnTo>
                    <a:pt x="26154" y="1464"/>
                  </a:lnTo>
                  <a:lnTo>
                    <a:pt x="26649" y="1421"/>
                  </a:lnTo>
                  <a:lnTo>
                    <a:pt x="26520" y="151"/>
                  </a:lnTo>
                  <a:close/>
                  <a:moveTo>
                    <a:pt x="33192" y="216"/>
                  </a:moveTo>
                  <a:lnTo>
                    <a:pt x="33042" y="1464"/>
                  </a:lnTo>
                  <a:lnTo>
                    <a:pt x="33537" y="1529"/>
                  </a:lnTo>
                  <a:lnTo>
                    <a:pt x="33709" y="280"/>
                  </a:lnTo>
                  <a:lnTo>
                    <a:pt x="33192" y="216"/>
                  </a:lnTo>
                  <a:close/>
                  <a:moveTo>
                    <a:pt x="24711" y="388"/>
                  </a:moveTo>
                  <a:lnTo>
                    <a:pt x="24216" y="495"/>
                  </a:lnTo>
                  <a:lnTo>
                    <a:pt x="24453" y="1722"/>
                  </a:lnTo>
                  <a:lnTo>
                    <a:pt x="24927" y="1636"/>
                  </a:lnTo>
                  <a:lnTo>
                    <a:pt x="24711" y="388"/>
                  </a:lnTo>
                  <a:close/>
                  <a:moveTo>
                    <a:pt x="34979" y="474"/>
                  </a:moveTo>
                  <a:lnTo>
                    <a:pt x="34742" y="1722"/>
                  </a:lnTo>
                  <a:lnTo>
                    <a:pt x="35237" y="1809"/>
                  </a:lnTo>
                  <a:lnTo>
                    <a:pt x="35474" y="603"/>
                  </a:lnTo>
                  <a:lnTo>
                    <a:pt x="34979" y="474"/>
                  </a:lnTo>
                  <a:close/>
                  <a:moveTo>
                    <a:pt x="22968" y="732"/>
                  </a:moveTo>
                  <a:lnTo>
                    <a:pt x="22451" y="861"/>
                  </a:lnTo>
                  <a:lnTo>
                    <a:pt x="22753" y="2088"/>
                  </a:lnTo>
                  <a:lnTo>
                    <a:pt x="23226" y="1959"/>
                  </a:lnTo>
                  <a:lnTo>
                    <a:pt x="22968" y="732"/>
                  </a:lnTo>
                  <a:close/>
                  <a:moveTo>
                    <a:pt x="36744" y="861"/>
                  </a:moveTo>
                  <a:lnTo>
                    <a:pt x="36443" y="2088"/>
                  </a:lnTo>
                  <a:lnTo>
                    <a:pt x="36916" y="2217"/>
                  </a:lnTo>
                  <a:lnTo>
                    <a:pt x="37239" y="991"/>
                  </a:lnTo>
                  <a:lnTo>
                    <a:pt x="36744" y="861"/>
                  </a:lnTo>
                  <a:close/>
                  <a:moveTo>
                    <a:pt x="21203" y="1206"/>
                  </a:moveTo>
                  <a:lnTo>
                    <a:pt x="20708" y="1356"/>
                  </a:lnTo>
                  <a:lnTo>
                    <a:pt x="21074" y="2562"/>
                  </a:lnTo>
                  <a:lnTo>
                    <a:pt x="21569" y="2411"/>
                  </a:lnTo>
                  <a:lnTo>
                    <a:pt x="21203" y="1206"/>
                  </a:lnTo>
                  <a:close/>
                  <a:moveTo>
                    <a:pt x="38488" y="1378"/>
                  </a:moveTo>
                  <a:lnTo>
                    <a:pt x="38100" y="2583"/>
                  </a:lnTo>
                  <a:lnTo>
                    <a:pt x="38574" y="2734"/>
                  </a:lnTo>
                  <a:lnTo>
                    <a:pt x="38961" y="1529"/>
                  </a:lnTo>
                  <a:lnTo>
                    <a:pt x="38488" y="1378"/>
                  </a:lnTo>
                  <a:close/>
                  <a:moveTo>
                    <a:pt x="19481" y="1765"/>
                  </a:moveTo>
                  <a:lnTo>
                    <a:pt x="19007" y="1938"/>
                  </a:lnTo>
                  <a:lnTo>
                    <a:pt x="19459" y="3143"/>
                  </a:lnTo>
                  <a:lnTo>
                    <a:pt x="19933" y="2949"/>
                  </a:lnTo>
                  <a:lnTo>
                    <a:pt x="19481" y="1765"/>
                  </a:lnTo>
                  <a:close/>
                  <a:moveTo>
                    <a:pt x="40188" y="1959"/>
                  </a:moveTo>
                  <a:lnTo>
                    <a:pt x="39736" y="3143"/>
                  </a:lnTo>
                  <a:lnTo>
                    <a:pt x="40210" y="3337"/>
                  </a:lnTo>
                  <a:lnTo>
                    <a:pt x="40683" y="2153"/>
                  </a:lnTo>
                  <a:lnTo>
                    <a:pt x="40188" y="1959"/>
                  </a:lnTo>
                  <a:close/>
                  <a:moveTo>
                    <a:pt x="17823" y="2433"/>
                  </a:moveTo>
                  <a:lnTo>
                    <a:pt x="17350" y="2648"/>
                  </a:lnTo>
                  <a:lnTo>
                    <a:pt x="17866" y="3810"/>
                  </a:lnTo>
                  <a:lnTo>
                    <a:pt x="18318" y="3595"/>
                  </a:lnTo>
                  <a:lnTo>
                    <a:pt x="17823" y="2433"/>
                  </a:lnTo>
                  <a:close/>
                  <a:moveTo>
                    <a:pt x="41867" y="2670"/>
                  </a:moveTo>
                  <a:lnTo>
                    <a:pt x="41329" y="3810"/>
                  </a:lnTo>
                  <a:lnTo>
                    <a:pt x="41781" y="4026"/>
                  </a:lnTo>
                  <a:lnTo>
                    <a:pt x="42341" y="2885"/>
                  </a:lnTo>
                  <a:lnTo>
                    <a:pt x="41867" y="2670"/>
                  </a:lnTo>
                  <a:close/>
                  <a:moveTo>
                    <a:pt x="16187" y="3208"/>
                  </a:moveTo>
                  <a:lnTo>
                    <a:pt x="15735" y="3444"/>
                  </a:lnTo>
                  <a:lnTo>
                    <a:pt x="16317" y="4564"/>
                  </a:lnTo>
                  <a:lnTo>
                    <a:pt x="16769" y="4327"/>
                  </a:lnTo>
                  <a:lnTo>
                    <a:pt x="16187" y="3208"/>
                  </a:lnTo>
                  <a:close/>
                  <a:moveTo>
                    <a:pt x="43460" y="3466"/>
                  </a:moveTo>
                  <a:lnTo>
                    <a:pt x="42879" y="4564"/>
                  </a:lnTo>
                  <a:lnTo>
                    <a:pt x="43309" y="4801"/>
                  </a:lnTo>
                  <a:lnTo>
                    <a:pt x="43912" y="3703"/>
                  </a:lnTo>
                  <a:lnTo>
                    <a:pt x="43460" y="3466"/>
                  </a:lnTo>
                  <a:close/>
                  <a:moveTo>
                    <a:pt x="14595" y="4069"/>
                  </a:moveTo>
                  <a:lnTo>
                    <a:pt x="14164" y="4348"/>
                  </a:lnTo>
                  <a:lnTo>
                    <a:pt x="14831" y="5425"/>
                  </a:lnTo>
                  <a:lnTo>
                    <a:pt x="15240" y="5166"/>
                  </a:lnTo>
                  <a:lnTo>
                    <a:pt x="14595" y="4069"/>
                  </a:lnTo>
                  <a:close/>
                  <a:moveTo>
                    <a:pt x="45031" y="4348"/>
                  </a:moveTo>
                  <a:lnTo>
                    <a:pt x="44364" y="5425"/>
                  </a:lnTo>
                  <a:lnTo>
                    <a:pt x="44795" y="5683"/>
                  </a:lnTo>
                  <a:lnTo>
                    <a:pt x="45462" y="4607"/>
                  </a:lnTo>
                  <a:lnTo>
                    <a:pt x="45031" y="4348"/>
                  </a:lnTo>
                  <a:close/>
                  <a:moveTo>
                    <a:pt x="13066" y="5037"/>
                  </a:moveTo>
                  <a:lnTo>
                    <a:pt x="12657" y="5339"/>
                  </a:lnTo>
                  <a:lnTo>
                    <a:pt x="13368" y="6350"/>
                  </a:lnTo>
                  <a:lnTo>
                    <a:pt x="13777" y="6092"/>
                  </a:lnTo>
                  <a:lnTo>
                    <a:pt x="13066" y="5037"/>
                  </a:lnTo>
                  <a:close/>
                  <a:moveTo>
                    <a:pt x="46517" y="5339"/>
                  </a:moveTo>
                  <a:lnTo>
                    <a:pt x="45806" y="6372"/>
                  </a:lnTo>
                  <a:lnTo>
                    <a:pt x="46194" y="6652"/>
                  </a:lnTo>
                  <a:lnTo>
                    <a:pt x="46947" y="5640"/>
                  </a:lnTo>
                  <a:lnTo>
                    <a:pt x="46517" y="5339"/>
                  </a:lnTo>
                  <a:close/>
                  <a:moveTo>
                    <a:pt x="11602" y="6092"/>
                  </a:moveTo>
                  <a:lnTo>
                    <a:pt x="11194" y="6415"/>
                  </a:lnTo>
                  <a:lnTo>
                    <a:pt x="11968" y="7405"/>
                  </a:lnTo>
                  <a:lnTo>
                    <a:pt x="12356" y="7082"/>
                  </a:lnTo>
                  <a:lnTo>
                    <a:pt x="11602" y="6092"/>
                  </a:lnTo>
                  <a:close/>
                  <a:moveTo>
                    <a:pt x="47959" y="6415"/>
                  </a:moveTo>
                  <a:lnTo>
                    <a:pt x="47184" y="7405"/>
                  </a:lnTo>
                  <a:lnTo>
                    <a:pt x="47571" y="7706"/>
                  </a:lnTo>
                  <a:lnTo>
                    <a:pt x="48368" y="6738"/>
                  </a:lnTo>
                  <a:lnTo>
                    <a:pt x="47959" y="6415"/>
                  </a:lnTo>
                  <a:close/>
                  <a:moveTo>
                    <a:pt x="10203" y="7233"/>
                  </a:moveTo>
                  <a:cubicBezTo>
                    <a:pt x="10074" y="7340"/>
                    <a:pt x="9945" y="7470"/>
                    <a:pt x="9816" y="7577"/>
                  </a:cubicBezTo>
                  <a:lnTo>
                    <a:pt x="10655" y="8524"/>
                  </a:lnTo>
                  <a:lnTo>
                    <a:pt x="10655" y="8503"/>
                  </a:lnTo>
                  <a:cubicBezTo>
                    <a:pt x="10785" y="8395"/>
                    <a:pt x="10892" y="8288"/>
                    <a:pt x="11021" y="8201"/>
                  </a:cubicBezTo>
                  <a:lnTo>
                    <a:pt x="10203" y="7233"/>
                  </a:lnTo>
                  <a:close/>
                  <a:moveTo>
                    <a:pt x="49337" y="7577"/>
                  </a:moveTo>
                  <a:lnTo>
                    <a:pt x="48497" y="8524"/>
                  </a:lnTo>
                  <a:lnTo>
                    <a:pt x="48863" y="8847"/>
                  </a:lnTo>
                  <a:lnTo>
                    <a:pt x="49724" y="7922"/>
                  </a:lnTo>
                  <a:lnTo>
                    <a:pt x="49337" y="7577"/>
                  </a:lnTo>
                  <a:close/>
                  <a:moveTo>
                    <a:pt x="8869" y="8460"/>
                  </a:moveTo>
                  <a:cubicBezTo>
                    <a:pt x="8761" y="8589"/>
                    <a:pt x="8632" y="8697"/>
                    <a:pt x="8503" y="8826"/>
                  </a:cubicBezTo>
                  <a:lnTo>
                    <a:pt x="9407" y="9708"/>
                  </a:lnTo>
                  <a:cubicBezTo>
                    <a:pt x="9515" y="9579"/>
                    <a:pt x="9644" y="9471"/>
                    <a:pt x="9751" y="9364"/>
                  </a:cubicBezTo>
                  <a:lnTo>
                    <a:pt x="8869" y="8460"/>
                  </a:lnTo>
                  <a:close/>
                  <a:moveTo>
                    <a:pt x="50650" y="8826"/>
                  </a:moveTo>
                  <a:lnTo>
                    <a:pt x="49746" y="9708"/>
                  </a:lnTo>
                  <a:lnTo>
                    <a:pt x="50090" y="10074"/>
                  </a:lnTo>
                  <a:lnTo>
                    <a:pt x="51016" y="9192"/>
                  </a:lnTo>
                  <a:lnTo>
                    <a:pt x="50650" y="8826"/>
                  </a:lnTo>
                  <a:close/>
                  <a:moveTo>
                    <a:pt x="7620" y="9751"/>
                  </a:moveTo>
                  <a:lnTo>
                    <a:pt x="7276" y="10139"/>
                  </a:lnTo>
                  <a:lnTo>
                    <a:pt x="8223" y="10978"/>
                  </a:lnTo>
                  <a:lnTo>
                    <a:pt x="8567" y="10612"/>
                  </a:lnTo>
                  <a:lnTo>
                    <a:pt x="7620" y="9751"/>
                  </a:lnTo>
                  <a:close/>
                  <a:moveTo>
                    <a:pt x="51877" y="10160"/>
                  </a:moveTo>
                  <a:lnTo>
                    <a:pt x="50929" y="10978"/>
                  </a:lnTo>
                  <a:lnTo>
                    <a:pt x="51252" y="11366"/>
                  </a:lnTo>
                  <a:lnTo>
                    <a:pt x="52199" y="10548"/>
                  </a:lnTo>
                  <a:lnTo>
                    <a:pt x="51877" y="10160"/>
                  </a:lnTo>
                  <a:close/>
                  <a:moveTo>
                    <a:pt x="6458" y="11129"/>
                  </a:moveTo>
                  <a:lnTo>
                    <a:pt x="6157" y="11538"/>
                  </a:lnTo>
                  <a:lnTo>
                    <a:pt x="7147" y="12313"/>
                  </a:lnTo>
                  <a:lnTo>
                    <a:pt x="7448" y="11904"/>
                  </a:lnTo>
                  <a:lnTo>
                    <a:pt x="6458" y="11129"/>
                  </a:lnTo>
                  <a:close/>
                  <a:moveTo>
                    <a:pt x="53017" y="11538"/>
                  </a:moveTo>
                  <a:lnTo>
                    <a:pt x="52027" y="12313"/>
                  </a:lnTo>
                  <a:lnTo>
                    <a:pt x="52329" y="12700"/>
                  </a:lnTo>
                  <a:lnTo>
                    <a:pt x="53340" y="11947"/>
                  </a:lnTo>
                  <a:lnTo>
                    <a:pt x="53017" y="11538"/>
                  </a:lnTo>
                  <a:close/>
                  <a:moveTo>
                    <a:pt x="5360" y="12571"/>
                  </a:moveTo>
                  <a:lnTo>
                    <a:pt x="5080" y="12980"/>
                  </a:lnTo>
                  <a:lnTo>
                    <a:pt x="6135" y="13690"/>
                  </a:lnTo>
                  <a:lnTo>
                    <a:pt x="6393" y="13303"/>
                  </a:lnTo>
                  <a:lnTo>
                    <a:pt x="5360" y="12571"/>
                  </a:lnTo>
                  <a:close/>
                  <a:moveTo>
                    <a:pt x="54072" y="12980"/>
                  </a:moveTo>
                  <a:lnTo>
                    <a:pt x="53039" y="13690"/>
                  </a:lnTo>
                  <a:lnTo>
                    <a:pt x="53297" y="14099"/>
                  </a:lnTo>
                  <a:lnTo>
                    <a:pt x="54374" y="13411"/>
                  </a:lnTo>
                  <a:lnTo>
                    <a:pt x="54072" y="12980"/>
                  </a:lnTo>
                  <a:close/>
                  <a:moveTo>
                    <a:pt x="4391" y="14056"/>
                  </a:moveTo>
                  <a:lnTo>
                    <a:pt x="4133" y="14508"/>
                  </a:lnTo>
                  <a:lnTo>
                    <a:pt x="5209" y="15133"/>
                  </a:lnTo>
                  <a:lnTo>
                    <a:pt x="5468" y="14724"/>
                  </a:lnTo>
                  <a:lnTo>
                    <a:pt x="4391" y="14056"/>
                  </a:lnTo>
                  <a:close/>
                  <a:moveTo>
                    <a:pt x="55041" y="14508"/>
                  </a:moveTo>
                  <a:lnTo>
                    <a:pt x="53965" y="15154"/>
                  </a:lnTo>
                  <a:lnTo>
                    <a:pt x="54201" y="15585"/>
                  </a:lnTo>
                  <a:lnTo>
                    <a:pt x="55299" y="14960"/>
                  </a:lnTo>
                  <a:lnTo>
                    <a:pt x="55041" y="14508"/>
                  </a:lnTo>
                  <a:close/>
                  <a:moveTo>
                    <a:pt x="3487" y="15628"/>
                  </a:moveTo>
                  <a:lnTo>
                    <a:pt x="3251" y="16080"/>
                  </a:lnTo>
                  <a:lnTo>
                    <a:pt x="4370" y="16661"/>
                  </a:lnTo>
                  <a:lnTo>
                    <a:pt x="4607" y="16230"/>
                  </a:lnTo>
                  <a:lnTo>
                    <a:pt x="3487" y="15628"/>
                  </a:lnTo>
                  <a:close/>
                  <a:moveTo>
                    <a:pt x="55902" y="16101"/>
                  </a:moveTo>
                  <a:lnTo>
                    <a:pt x="54782" y="16682"/>
                  </a:lnTo>
                  <a:lnTo>
                    <a:pt x="54998" y="17134"/>
                  </a:lnTo>
                  <a:lnTo>
                    <a:pt x="56139" y="16575"/>
                  </a:lnTo>
                  <a:lnTo>
                    <a:pt x="55902" y="16101"/>
                  </a:lnTo>
                  <a:close/>
                  <a:moveTo>
                    <a:pt x="2669" y="17242"/>
                  </a:moveTo>
                  <a:lnTo>
                    <a:pt x="2454" y="17716"/>
                  </a:lnTo>
                  <a:lnTo>
                    <a:pt x="3617" y="18211"/>
                  </a:lnTo>
                  <a:lnTo>
                    <a:pt x="3810" y="17780"/>
                  </a:lnTo>
                  <a:lnTo>
                    <a:pt x="2669" y="17242"/>
                  </a:lnTo>
                  <a:close/>
                  <a:moveTo>
                    <a:pt x="56677" y="17737"/>
                  </a:moveTo>
                  <a:lnTo>
                    <a:pt x="55536" y="18254"/>
                  </a:lnTo>
                  <a:lnTo>
                    <a:pt x="55730" y="18706"/>
                  </a:lnTo>
                  <a:lnTo>
                    <a:pt x="56892" y="18211"/>
                  </a:lnTo>
                  <a:lnTo>
                    <a:pt x="56677" y="17737"/>
                  </a:lnTo>
                  <a:close/>
                  <a:moveTo>
                    <a:pt x="1981" y="18900"/>
                  </a:moveTo>
                  <a:lnTo>
                    <a:pt x="1808" y="19373"/>
                  </a:lnTo>
                  <a:lnTo>
                    <a:pt x="2992" y="19825"/>
                  </a:lnTo>
                  <a:lnTo>
                    <a:pt x="3165" y="19352"/>
                  </a:lnTo>
                  <a:lnTo>
                    <a:pt x="1981" y="18900"/>
                  </a:lnTo>
                  <a:close/>
                  <a:moveTo>
                    <a:pt x="57366" y="19416"/>
                  </a:moveTo>
                  <a:lnTo>
                    <a:pt x="56182" y="19847"/>
                  </a:lnTo>
                  <a:lnTo>
                    <a:pt x="56354" y="20320"/>
                  </a:lnTo>
                  <a:lnTo>
                    <a:pt x="57538" y="19911"/>
                  </a:lnTo>
                  <a:lnTo>
                    <a:pt x="57366" y="19416"/>
                  </a:lnTo>
                  <a:close/>
                  <a:moveTo>
                    <a:pt x="1378" y="20600"/>
                  </a:moveTo>
                  <a:lnTo>
                    <a:pt x="1227" y="21095"/>
                  </a:lnTo>
                  <a:lnTo>
                    <a:pt x="2433" y="21461"/>
                  </a:lnTo>
                  <a:lnTo>
                    <a:pt x="2583" y="20987"/>
                  </a:lnTo>
                  <a:lnTo>
                    <a:pt x="1378" y="20600"/>
                  </a:lnTo>
                  <a:close/>
                  <a:moveTo>
                    <a:pt x="57925" y="21138"/>
                  </a:moveTo>
                  <a:lnTo>
                    <a:pt x="56720" y="21483"/>
                  </a:lnTo>
                  <a:lnTo>
                    <a:pt x="56849" y="21956"/>
                  </a:lnTo>
                  <a:lnTo>
                    <a:pt x="58076" y="21633"/>
                  </a:lnTo>
                  <a:lnTo>
                    <a:pt x="57925" y="21138"/>
                  </a:lnTo>
                  <a:close/>
                  <a:moveTo>
                    <a:pt x="883" y="22322"/>
                  </a:moveTo>
                  <a:lnTo>
                    <a:pt x="775" y="22839"/>
                  </a:lnTo>
                  <a:lnTo>
                    <a:pt x="1981" y="23118"/>
                  </a:lnTo>
                  <a:lnTo>
                    <a:pt x="2110" y="22645"/>
                  </a:lnTo>
                  <a:lnTo>
                    <a:pt x="883" y="22322"/>
                  </a:lnTo>
                  <a:close/>
                  <a:moveTo>
                    <a:pt x="58399" y="22882"/>
                  </a:moveTo>
                  <a:lnTo>
                    <a:pt x="57172" y="23162"/>
                  </a:lnTo>
                  <a:lnTo>
                    <a:pt x="57279" y="23635"/>
                  </a:lnTo>
                  <a:lnTo>
                    <a:pt x="58506" y="23377"/>
                  </a:lnTo>
                  <a:lnTo>
                    <a:pt x="58399" y="22882"/>
                  </a:lnTo>
                  <a:close/>
                  <a:moveTo>
                    <a:pt x="495" y="24087"/>
                  </a:moveTo>
                  <a:lnTo>
                    <a:pt x="409" y="24604"/>
                  </a:lnTo>
                  <a:lnTo>
                    <a:pt x="1658" y="24819"/>
                  </a:lnTo>
                  <a:lnTo>
                    <a:pt x="1744" y="24324"/>
                  </a:lnTo>
                  <a:lnTo>
                    <a:pt x="495" y="24087"/>
                  </a:lnTo>
                  <a:close/>
                  <a:moveTo>
                    <a:pt x="58743" y="24647"/>
                  </a:moveTo>
                  <a:lnTo>
                    <a:pt x="57516" y="24862"/>
                  </a:lnTo>
                  <a:lnTo>
                    <a:pt x="57581" y="25357"/>
                  </a:lnTo>
                  <a:lnTo>
                    <a:pt x="58829" y="25163"/>
                  </a:lnTo>
                  <a:lnTo>
                    <a:pt x="58743" y="24647"/>
                  </a:lnTo>
                  <a:close/>
                  <a:moveTo>
                    <a:pt x="237" y="25895"/>
                  </a:moveTo>
                  <a:lnTo>
                    <a:pt x="172" y="26390"/>
                  </a:lnTo>
                  <a:lnTo>
                    <a:pt x="1421" y="26519"/>
                  </a:lnTo>
                  <a:lnTo>
                    <a:pt x="1486" y="26046"/>
                  </a:lnTo>
                  <a:lnTo>
                    <a:pt x="237" y="25895"/>
                  </a:lnTo>
                  <a:close/>
                  <a:moveTo>
                    <a:pt x="59001" y="26433"/>
                  </a:moveTo>
                  <a:lnTo>
                    <a:pt x="57753" y="26563"/>
                  </a:lnTo>
                  <a:lnTo>
                    <a:pt x="57796" y="27058"/>
                  </a:lnTo>
                  <a:lnTo>
                    <a:pt x="59045" y="26950"/>
                  </a:lnTo>
                  <a:lnTo>
                    <a:pt x="59001" y="26433"/>
                  </a:lnTo>
                  <a:close/>
                  <a:moveTo>
                    <a:pt x="65" y="27660"/>
                  </a:moveTo>
                  <a:lnTo>
                    <a:pt x="22" y="28177"/>
                  </a:lnTo>
                  <a:lnTo>
                    <a:pt x="1292" y="28241"/>
                  </a:lnTo>
                  <a:lnTo>
                    <a:pt x="1313" y="27746"/>
                  </a:lnTo>
                  <a:lnTo>
                    <a:pt x="65" y="27660"/>
                  </a:lnTo>
                  <a:close/>
                  <a:moveTo>
                    <a:pt x="59131" y="28220"/>
                  </a:moveTo>
                  <a:lnTo>
                    <a:pt x="57882" y="28285"/>
                  </a:lnTo>
                  <a:lnTo>
                    <a:pt x="57882" y="28780"/>
                  </a:lnTo>
                  <a:lnTo>
                    <a:pt x="59152" y="28737"/>
                  </a:lnTo>
                  <a:lnTo>
                    <a:pt x="59131" y="28220"/>
                  </a:lnTo>
                  <a:close/>
                  <a:moveTo>
                    <a:pt x="1270" y="29468"/>
                  </a:moveTo>
                  <a:lnTo>
                    <a:pt x="0" y="29598"/>
                  </a:lnTo>
                  <a:lnTo>
                    <a:pt x="0" y="30093"/>
                  </a:lnTo>
                  <a:lnTo>
                    <a:pt x="1270" y="30071"/>
                  </a:lnTo>
                  <a:lnTo>
                    <a:pt x="1270" y="29468"/>
                  </a:lnTo>
                  <a:close/>
                  <a:moveTo>
                    <a:pt x="57882" y="30007"/>
                  </a:moveTo>
                  <a:lnTo>
                    <a:pt x="57882" y="30502"/>
                  </a:lnTo>
                  <a:lnTo>
                    <a:pt x="59152" y="30545"/>
                  </a:lnTo>
                  <a:lnTo>
                    <a:pt x="59152" y="30028"/>
                  </a:lnTo>
                  <a:lnTo>
                    <a:pt x="57882" y="30007"/>
                  </a:lnTo>
                  <a:close/>
                  <a:moveTo>
                    <a:pt x="1292" y="31320"/>
                  </a:moveTo>
                  <a:lnTo>
                    <a:pt x="43" y="31384"/>
                  </a:lnTo>
                  <a:lnTo>
                    <a:pt x="86" y="31901"/>
                  </a:lnTo>
                  <a:lnTo>
                    <a:pt x="1335" y="31815"/>
                  </a:lnTo>
                  <a:lnTo>
                    <a:pt x="1292" y="31320"/>
                  </a:lnTo>
                  <a:close/>
                  <a:moveTo>
                    <a:pt x="57818" y="31750"/>
                  </a:moveTo>
                  <a:lnTo>
                    <a:pt x="57775" y="32224"/>
                  </a:lnTo>
                  <a:lnTo>
                    <a:pt x="59045" y="32353"/>
                  </a:lnTo>
                  <a:lnTo>
                    <a:pt x="59088" y="31836"/>
                  </a:lnTo>
                  <a:lnTo>
                    <a:pt x="57818" y="31750"/>
                  </a:lnTo>
                  <a:close/>
                  <a:moveTo>
                    <a:pt x="1464" y="33020"/>
                  </a:moveTo>
                  <a:lnTo>
                    <a:pt x="194" y="33192"/>
                  </a:lnTo>
                  <a:lnTo>
                    <a:pt x="280" y="33687"/>
                  </a:lnTo>
                  <a:lnTo>
                    <a:pt x="1529" y="33515"/>
                  </a:lnTo>
                  <a:lnTo>
                    <a:pt x="1464" y="33020"/>
                  </a:lnTo>
                  <a:close/>
                  <a:moveTo>
                    <a:pt x="57645" y="33429"/>
                  </a:moveTo>
                  <a:lnTo>
                    <a:pt x="57559" y="33924"/>
                  </a:lnTo>
                  <a:lnTo>
                    <a:pt x="58808" y="34118"/>
                  </a:lnTo>
                  <a:lnTo>
                    <a:pt x="58894" y="33601"/>
                  </a:lnTo>
                  <a:lnTo>
                    <a:pt x="57645" y="33429"/>
                  </a:lnTo>
                  <a:close/>
                  <a:moveTo>
                    <a:pt x="1722" y="34742"/>
                  </a:moveTo>
                  <a:lnTo>
                    <a:pt x="474" y="34957"/>
                  </a:lnTo>
                  <a:lnTo>
                    <a:pt x="581" y="35474"/>
                  </a:lnTo>
                  <a:lnTo>
                    <a:pt x="1808" y="35216"/>
                  </a:lnTo>
                  <a:lnTo>
                    <a:pt x="1722" y="34742"/>
                  </a:lnTo>
                  <a:close/>
                  <a:moveTo>
                    <a:pt x="57344" y="35151"/>
                  </a:moveTo>
                  <a:lnTo>
                    <a:pt x="57258" y="35625"/>
                  </a:lnTo>
                  <a:lnTo>
                    <a:pt x="58485" y="35904"/>
                  </a:lnTo>
                  <a:lnTo>
                    <a:pt x="58592" y="35388"/>
                  </a:lnTo>
                  <a:lnTo>
                    <a:pt x="57344" y="35151"/>
                  </a:lnTo>
                  <a:close/>
                  <a:moveTo>
                    <a:pt x="2088" y="36421"/>
                  </a:moveTo>
                  <a:lnTo>
                    <a:pt x="861" y="36722"/>
                  </a:lnTo>
                  <a:lnTo>
                    <a:pt x="990" y="37218"/>
                  </a:lnTo>
                  <a:lnTo>
                    <a:pt x="2217" y="36895"/>
                  </a:lnTo>
                  <a:lnTo>
                    <a:pt x="2088" y="36421"/>
                  </a:lnTo>
                  <a:close/>
                  <a:moveTo>
                    <a:pt x="56957" y="36830"/>
                  </a:moveTo>
                  <a:lnTo>
                    <a:pt x="56827" y="37304"/>
                  </a:lnTo>
                  <a:lnTo>
                    <a:pt x="58054" y="37648"/>
                  </a:lnTo>
                  <a:lnTo>
                    <a:pt x="58184" y="37153"/>
                  </a:lnTo>
                  <a:lnTo>
                    <a:pt x="56957" y="36830"/>
                  </a:lnTo>
                  <a:close/>
                  <a:moveTo>
                    <a:pt x="2562" y="38079"/>
                  </a:moveTo>
                  <a:lnTo>
                    <a:pt x="1356" y="38466"/>
                  </a:lnTo>
                  <a:lnTo>
                    <a:pt x="1507" y="38961"/>
                  </a:lnTo>
                  <a:lnTo>
                    <a:pt x="2712" y="38552"/>
                  </a:lnTo>
                  <a:lnTo>
                    <a:pt x="2562" y="38079"/>
                  </a:lnTo>
                  <a:close/>
                  <a:moveTo>
                    <a:pt x="56483" y="38487"/>
                  </a:moveTo>
                  <a:lnTo>
                    <a:pt x="56311" y="38961"/>
                  </a:lnTo>
                  <a:lnTo>
                    <a:pt x="57516" y="39370"/>
                  </a:lnTo>
                  <a:lnTo>
                    <a:pt x="57667" y="38875"/>
                  </a:lnTo>
                  <a:lnTo>
                    <a:pt x="56483" y="38487"/>
                  </a:lnTo>
                  <a:close/>
                  <a:moveTo>
                    <a:pt x="3121" y="39714"/>
                  </a:moveTo>
                  <a:lnTo>
                    <a:pt x="1938" y="40166"/>
                  </a:lnTo>
                  <a:lnTo>
                    <a:pt x="2131" y="40662"/>
                  </a:lnTo>
                  <a:lnTo>
                    <a:pt x="3294" y="40166"/>
                  </a:lnTo>
                  <a:lnTo>
                    <a:pt x="3121" y="39714"/>
                  </a:lnTo>
                  <a:close/>
                  <a:moveTo>
                    <a:pt x="55880" y="40102"/>
                  </a:moveTo>
                  <a:lnTo>
                    <a:pt x="55687" y="40554"/>
                  </a:lnTo>
                  <a:lnTo>
                    <a:pt x="56849" y="41049"/>
                  </a:lnTo>
                  <a:lnTo>
                    <a:pt x="57043" y="40575"/>
                  </a:lnTo>
                  <a:lnTo>
                    <a:pt x="55880" y="40102"/>
                  </a:lnTo>
                  <a:close/>
                  <a:moveTo>
                    <a:pt x="3789" y="41307"/>
                  </a:moveTo>
                  <a:lnTo>
                    <a:pt x="2648" y="41845"/>
                  </a:lnTo>
                  <a:lnTo>
                    <a:pt x="2863" y="42297"/>
                  </a:lnTo>
                  <a:lnTo>
                    <a:pt x="4004" y="41759"/>
                  </a:lnTo>
                  <a:lnTo>
                    <a:pt x="3789" y="41307"/>
                  </a:lnTo>
                  <a:close/>
                  <a:moveTo>
                    <a:pt x="55191" y="41695"/>
                  </a:moveTo>
                  <a:lnTo>
                    <a:pt x="54976" y="42125"/>
                  </a:lnTo>
                  <a:lnTo>
                    <a:pt x="56117" y="42685"/>
                  </a:lnTo>
                  <a:lnTo>
                    <a:pt x="56332" y="42233"/>
                  </a:lnTo>
                  <a:lnTo>
                    <a:pt x="55191" y="41695"/>
                  </a:lnTo>
                  <a:close/>
                  <a:moveTo>
                    <a:pt x="4564" y="42879"/>
                  </a:moveTo>
                  <a:lnTo>
                    <a:pt x="3444" y="43460"/>
                  </a:lnTo>
                  <a:lnTo>
                    <a:pt x="3681" y="43912"/>
                  </a:lnTo>
                  <a:lnTo>
                    <a:pt x="4800" y="43309"/>
                  </a:lnTo>
                  <a:lnTo>
                    <a:pt x="4564" y="42879"/>
                  </a:lnTo>
                  <a:close/>
                  <a:moveTo>
                    <a:pt x="54417" y="43223"/>
                  </a:moveTo>
                  <a:lnTo>
                    <a:pt x="54158" y="43654"/>
                  </a:lnTo>
                  <a:lnTo>
                    <a:pt x="55256" y="44278"/>
                  </a:lnTo>
                  <a:lnTo>
                    <a:pt x="55514" y="43826"/>
                  </a:lnTo>
                  <a:lnTo>
                    <a:pt x="54417" y="43223"/>
                  </a:lnTo>
                  <a:close/>
                  <a:moveTo>
                    <a:pt x="5425" y="44364"/>
                  </a:moveTo>
                  <a:lnTo>
                    <a:pt x="4348" y="45031"/>
                  </a:lnTo>
                  <a:lnTo>
                    <a:pt x="4607" y="45462"/>
                  </a:lnTo>
                  <a:lnTo>
                    <a:pt x="5683" y="44794"/>
                  </a:lnTo>
                  <a:lnTo>
                    <a:pt x="5425" y="44364"/>
                  </a:lnTo>
                  <a:close/>
                  <a:moveTo>
                    <a:pt x="53534" y="44708"/>
                  </a:moveTo>
                  <a:lnTo>
                    <a:pt x="53276" y="45117"/>
                  </a:lnTo>
                  <a:lnTo>
                    <a:pt x="54309" y="45828"/>
                  </a:lnTo>
                  <a:lnTo>
                    <a:pt x="54610" y="45376"/>
                  </a:lnTo>
                  <a:lnTo>
                    <a:pt x="53534" y="44708"/>
                  </a:lnTo>
                  <a:close/>
                  <a:moveTo>
                    <a:pt x="6372" y="45828"/>
                  </a:moveTo>
                  <a:lnTo>
                    <a:pt x="5339" y="46538"/>
                  </a:lnTo>
                  <a:lnTo>
                    <a:pt x="5618" y="46968"/>
                  </a:lnTo>
                  <a:lnTo>
                    <a:pt x="6673" y="46215"/>
                  </a:lnTo>
                  <a:lnTo>
                    <a:pt x="6372" y="45828"/>
                  </a:lnTo>
                  <a:close/>
                  <a:moveTo>
                    <a:pt x="52565" y="46150"/>
                  </a:moveTo>
                  <a:lnTo>
                    <a:pt x="52264" y="46538"/>
                  </a:lnTo>
                  <a:lnTo>
                    <a:pt x="53276" y="47291"/>
                  </a:lnTo>
                  <a:lnTo>
                    <a:pt x="53577" y="46882"/>
                  </a:lnTo>
                  <a:lnTo>
                    <a:pt x="52565" y="46150"/>
                  </a:lnTo>
                  <a:close/>
                  <a:moveTo>
                    <a:pt x="7384" y="47205"/>
                  </a:moveTo>
                  <a:lnTo>
                    <a:pt x="6393" y="47980"/>
                  </a:lnTo>
                  <a:lnTo>
                    <a:pt x="6716" y="48389"/>
                  </a:lnTo>
                  <a:lnTo>
                    <a:pt x="7706" y="47593"/>
                  </a:lnTo>
                  <a:lnTo>
                    <a:pt x="7384" y="47205"/>
                  </a:lnTo>
                  <a:close/>
                  <a:moveTo>
                    <a:pt x="51511" y="47507"/>
                  </a:moveTo>
                  <a:lnTo>
                    <a:pt x="51188" y="47894"/>
                  </a:lnTo>
                  <a:lnTo>
                    <a:pt x="52156" y="48712"/>
                  </a:lnTo>
                  <a:lnTo>
                    <a:pt x="52479" y="48325"/>
                  </a:lnTo>
                  <a:lnTo>
                    <a:pt x="51511" y="47507"/>
                  </a:lnTo>
                  <a:close/>
                  <a:moveTo>
                    <a:pt x="8503" y="48540"/>
                  </a:moveTo>
                  <a:lnTo>
                    <a:pt x="7577" y="49379"/>
                  </a:lnTo>
                  <a:lnTo>
                    <a:pt x="7922" y="49745"/>
                  </a:lnTo>
                  <a:lnTo>
                    <a:pt x="8847" y="48884"/>
                  </a:lnTo>
                  <a:lnTo>
                    <a:pt x="8503" y="48540"/>
                  </a:lnTo>
                  <a:close/>
                  <a:moveTo>
                    <a:pt x="50370" y="48820"/>
                  </a:moveTo>
                  <a:lnTo>
                    <a:pt x="50047" y="49186"/>
                  </a:lnTo>
                  <a:lnTo>
                    <a:pt x="50951" y="50047"/>
                  </a:lnTo>
                  <a:lnTo>
                    <a:pt x="51317" y="49681"/>
                  </a:lnTo>
                  <a:lnTo>
                    <a:pt x="50370" y="48820"/>
                  </a:lnTo>
                  <a:close/>
                  <a:moveTo>
                    <a:pt x="9708" y="49788"/>
                  </a:moveTo>
                  <a:lnTo>
                    <a:pt x="8826" y="50671"/>
                  </a:lnTo>
                  <a:cubicBezTo>
                    <a:pt x="8933" y="50800"/>
                    <a:pt x="9062" y="50929"/>
                    <a:pt x="9192" y="51037"/>
                  </a:cubicBezTo>
                  <a:lnTo>
                    <a:pt x="10053" y="50111"/>
                  </a:lnTo>
                  <a:lnTo>
                    <a:pt x="9708" y="49788"/>
                  </a:lnTo>
                  <a:close/>
                  <a:moveTo>
                    <a:pt x="49164" y="50047"/>
                  </a:moveTo>
                  <a:lnTo>
                    <a:pt x="48798" y="50369"/>
                  </a:lnTo>
                  <a:lnTo>
                    <a:pt x="49659" y="51317"/>
                  </a:lnTo>
                  <a:lnTo>
                    <a:pt x="50047" y="50951"/>
                  </a:lnTo>
                  <a:lnTo>
                    <a:pt x="49164" y="50047"/>
                  </a:lnTo>
                  <a:close/>
                  <a:moveTo>
                    <a:pt x="10978" y="50951"/>
                  </a:moveTo>
                  <a:lnTo>
                    <a:pt x="10139" y="51898"/>
                  </a:lnTo>
                  <a:cubicBezTo>
                    <a:pt x="10268" y="52005"/>
                    <a:pt x="10397" y="52134"/>
                    <a:pt x="10526" y="52242"/>
                  </a:cubicBezTo>
                  <a:lnTo>
                    <a:pt x="11344" y="51273"/>
                  </a:lnTo>
                  <a:cubicBezTo>
                    <a:pt x="11215" y="51166"/>
                    <a:pt x="11086" y="51058"/>
                    <a:pt x="10978" y="50951"/>
                  </a:cubicBezTo>
                  <a:close/>
                  <a:moveTo>
                    <a:pt x="47873" y="51209"/>
                  </a:moveTo>
                  <a:cubicBezTo>
                    <a:pt x="47744" y="51317"/>
                    <a:pt x="47615" y="51424"/>
                    <a:pt x="47507" y="51532"/>
                  </a:cubicBezTo>
                  <a:lnTo>
                    <a:pt x="48303" y="52500"/>
                  </a:lnTo>
                  <a:lnTo>
                    <a:pt x="48691" y="52178"/>
                  </a:lnTo>
                  <a:lnTo>
                    <a:pt x="47873" y="51209"/>
                  </a:lnTo>
                  <a:close/>
                  <a:moveTo>
                    <a:pt x="12291" y="52027"/>
                  </a:moveTo>
                  <a:lnTo>
                    <a:pt x="11538" y="53039"/>
                  </a:lnTo>
                  <a:lnTo>
                    <a:pt x="11947" y="53361"/>
                  </a:lnTo>
                  <a:lnTo>
                    <a:pt x="12700" y="52328"/>
                  </a:lnTo>
                  <a:lnTo>
                    <a:pt x="12291" y="52027"/>
                  </a:lnTo>
                  <a:close/>
                  <a:moveTo>
                    <a:pt x="46538" y="52285"/>
                  </a:moveTo>
                  <a:lnTo>
                    <a:pt x="46129" y="52587"/>
                  </a:lnTo>
                  <a:lnTo>
                    <a:pt x="46883" y="53598"/>
                  </a:lnTo>
                  <a:lnTo>
                    <a:pt x="47292" y="53297"/>
                  </a:lnTo>
                  <a:lnTo>
                    <a:pt x="46538" y="52285"/>
                  </a:lnTo>
                  <a:close/>
                  <a:moveTo>
                    <a:pt x="13690" y="53060"/>
                  </a:moveTo>
                  <a:lnTo>
                    <a:pt x="12980" y="54115"/>
                  </a:lnTo>
                  <a:lnTo>
                    <a:pt x="13411" y="54373"/>
                  </a:lnTo>
                  <a:lnTo>
                    <a:pt x="14099" y="53340"/>
                  </a:lnTo>
                  <a:lnTo>
                    <a:pt x="13690" y="53060"/>
                  </a:lnTo>
                  <a:close/>
                  <a:moveTo>
                    <a:pt x="45118" y="53254"/>
                  </a:moveTo>
                  <a:lnTo>
                    <a:pt x="44687" y="53534"/>
                  </a:lnTo>
                  <a:lnTo>
                    <a:pt x="45376" y="54610"/>
                  </a:lnTo>
                  <a:lnTo>
                    <a:pt x="45806" y="54309"/>
                  </a:lnTo>
                  <a:lnTo>
                    <a:pt x="45118" y="53254"/>
                  </a:lnTo>
                  <a:close/>
                  <a:moveTo>
                    <a:pt x="15154" y="53964"/>
                  </a:moveTo>
                  <a:lnTo>
                    <a:pt x="14508" y="55040"/>
                  </a:lnTo>
                  <a:lnTo>
                    <a:pt x="14939" y="55320"/>
                  </a:lnTo>
                  <a:lnTo>
                    <a:pt x="15585" y="54222"/>
                  </a:lnTo>
                  <a:lnTo>
                    <a:pt x="15154" y="53964"/>
                  </a:lnTo>
                  <a:close/>
                  <a:moveTo>
                    <a:pt x="43654" y="54179"/>
                  </a:moveTo>
                  <a:lnTo>
                    <a:pt x="43223" y="54416"/>
                  </a:lnTo>
                  <a:lnTo>
                    <a:pt x="43826" y="55514"/>
                  </a:lnTo>
                  <a:lnTo>
                    <a:pt x="44278" y="55256"/>
                  </a:lnTo>
                  <a:lnTo>
                    <a:pt x="43654" y="54179"/>
                  </a:lnTo>
                  <a:close/>
                  <a:moveTo>
                    <a:pt x="16661" y="54804"/>
                  </a:moveTo>
                  <a:lnTo>
                    <a:pt x="16080" y="55923"/>
                  </a:lnTo>
                  <a:lnTo>
                    <a:pt x="16553" y="56160"/>
                  </a:lnTo>
                  <a:lnTo>
                    <a:pt x="17113" y="55019"/>
                  </a:lnTo>
                  <a:lnTo>
                    <a:pt x="16661" y="54804"/>
                  </a:lnTo>
                  <a:close/>
                  <a:moveTo>
                    <a:pt x="42126" y="54997"/>
                  </a:moveTo>
                  <a:lnTo>
                    <a:pt x="41674" y="55213"/>
                  </a:lnTo>
                  <a:lnTo>
                    <a:pt x="42212" y="56353"/>
                  </a:lnTo>
                  <a:lnTo>
                    <a:pt x="42685" y="56117"/>
                  </a:lnTo>
                  <a:lnTo>
                    <a:pt x="42126" y="54997"/>
                  </a:lnTo>
                  <a:close/>
                  <a:moveTo>
                    <a:pt x="18211" y="55535"/>
                  </a:moveTo>
                  <a:lnTo>
                    <a:pt x="17716" y="56698"/>
                  </a:lnTo>
                  <a:lnTo>
                    <a:pt x="18189" y="56913"/>
                  </a:lnTo>
                  <a:lnTo>
                    <a:pt x="18684" y="55751"/>
                  </a:lnTo>
                  <a:lnTo>
                    <a:pt x="18211" y="55535"/>
                  </a:lnTo>
                  <a:close/>
                  <a:moveTo>
                    <a:pt x="40554" y="55708"/>
                  </a:moveTo>
                  <a:lnTo>
                    <a:pt x="40081" y="55901"/>
                  </a:lnTo>
                  <a:lnTo>
                    <a:pt x="40554" y="57064"/>
                  </a:lnTo>
                  <a:lnTo>
                    <a:pt x="41028" y="56870"/>
                  </a:lnTo>
                  <a:lnTo>
                    <a:pt x="40554" y="55708"/>
                  </a:lnTo>
                  <a:close/>
                  <a:moveTo>
                    <a:pt x="19825" y="56181"/>
                  </a:moveTo>
                  <a:lnTo>
                    <a:pt x="19395" y="57365"/>
                  </a:lnTo>
                  <a:lnTo>
                    <a:pt x="19868" y="57537"/>
                  </a:lnTo>
                  <a:lnTo>
                    <a:pt x="20277" y="56353"/>
                  </a:lnTo>
                  <a:lnTo>
                    <a:pt x="19825" y="56181"/>
                  </a:lnTo>
                  <a:close/>
                  <a:moveTo>
                    <a:pt x="38940" y="56332"/>
                  </a:moveTo>
                  <a:lnTo>
                    <a:pt x="38466" y="56483"/>
                  </a:lnTo>
                  <a:lnTo>
                    <a:pt x="38854" y="57688"/>
                  </a:lnTo>
                  <a:lnTo>
                    <a:pt x="39349" y="57516"/>
                  </a:lnTo>
                  <a:lnTo>
                    <a:pt x="38940" y="56332"/>
                  </a:lnTo>
                  <a:close/>
                  <a:moveTo>
                    <a:pt x="21461" y="56741"/>
                  </a:moveTo>
                  <a:lnTo>
                    <a:pt x="21095" y="57946"/>
                  </a:lnTo>
                  <a:lnTo>
                    <a:pt x="21590" y="58075"/>
                  </a:lnTo>
                  <a:lnTo>
                    <a:pt x="21935" y="56870"/>
                  </a:lnTo>
                  <a:lnTo>
                    <a:pt x="21461" y="56741"/>
                  </a:lnTo>
                  <a:close/>
                  <a:moveTo>
                    <a:pt x="37282" y="56849"/>
                  </a:moveTo>
                  <a:lnTo>
                    <a:pt x="36809" y="56978"/>
                  </a:lnTo>
                  <a:lnTo>
                    <a:pt x="37132" y="58205"/>
                  </a:lnTo>
                  <a:lnTo>
                    <a:pt x="37627" y="58075"/>
                  </a:lnTo>
                  <a:lnTo>
                    <a:pt x="37282" y="56849"/>
                  </a:lnTo>
                  <a:close/>
                  <a:moveTo>
                    <a:pt x="23119" y="57171"/>
                  </a:moveTo>
                  <a:lnTo>
                    <a:pt x="22839" y="58398"/>
                  </a:lnTo>
                  <a:lnTo>
                    <a:pt x="23334" y="58527"/>
                  </a:lnTo>
                  <a:lnTo>
                    <a:pt x="23614" y="57279"/>
                  </a:lnTo>
                  <a:lnTo>
                    <a:pt x="23119" y="57171"/>
                  </a:lnTo>
                  <a:close/>
                  <a:moveTo>
                    <a:pt x="35603" y="57257"/>
                  </a:moveTo>
                  <a:lnTo>
                    <a:pt x="35130" y="57365"/>
                  </a:lnTo>
                  <a:lnTo>
                    <a:pt x="35367" y="58614"/>
                  </a:lnTo>
                  <a:lnTo>
                    <a:pt x="35883" y="58506"/>
                  </a:lnTo>
                  <a:lnTo>
                    <a:pt x="35603" y="57257"/>
                  </a:lnTo>
                  <a:close/>
                  <a:moveTo>
                    <a:pt x="24819" y="57516"/>
                  </a:moveTo>
                  <a:lnTo>
                    <a:pt x="24604" y="58764"/>
                  </a:lnTo>
                  <a:lnTo>
                    <a:pt x="25120" y="58850"/>
                  </a:lnTo>
                  <a:lnTo>
                    <a:pt x="25314" y="57602"/>
                  </a:lnTo>
                  <a:lnTo>
                    <a:pt x="24819" y="57516"/>
                  </a:lnTo>
                  <a:close/>
                  <a:moveTo>
                    <a:pt x="33924" y="57580"/>
                  </a:moveTo>
                  <a:lnTo>
                    <a:pt x="33429" y="57645"/>
                  </a:lnTo>
                  <a:lnTo>
                    <a:pt x="33601" y="58915"/>
                  </a:lnTo>
                  <a:lnTo>
                    <a:pt x="34097" y="58829"/>
                  </a:lnTo>
                  <a:lnTo>
                    <a:pt x="33924" y="57580"/>
                  </a:lnTo>
                  <a:close/>
                  <a:moveTo>
                    <a:pt x="26520" y="57753"/>
                  </a:moveTo>
                  <a:lnTo>
                    <a:pt x="26390" y="59023"/>
                  </a:lnTo>
                  <a:lnTo>
                    <a:pt x="26907" y="59066"/>
                  </a:lnTo>
                  <a:lnTo>
                    <a:pt x="27036" y="57817"/>
                  </a:lnTo>
                  <a:lnTo>
                    <a:pt x="26520" y="57753"/>
                  </a:lnTo>
                  <a:close/>
                  <a:moveTo>
                    <a:pt x="32202" y="57796"/>
                  </a:moveTo>
                  <a:lnTo>
                    <a:pt x="31707" y="57839"/>
                  </a:lnTo>
                  <a:lnTo>
                    <a:pt x="31793" y="59109"/>
                  </a:lnTo>
                  <a:lnTo>
                    <a:pt x="32310" y="59066"/>
                  </a:lnTo>
                  <a:lnTo>
                    <a:pt x="32202" y="57796"/>
                  </a:lnTo>
                  <a:close/>
                  <a:moveTo>
                    <a:pt x="28263" y="57882"/>
                  </a:moveTo>
                  <a:lnTo>
                    <a:pt x="28199" y="59152"/>
                  </a:lnTo>
                  <a:lnTo>
                    <a:pt x="28715" y="59173"/>
                  </a:lnTo>
                  <a:lnTo>
                    <a:pt x="28758" y="57903"/>
                  </a:lnTo>
                  <a:lnTo>
                    <a:pt x="28263" y="57882"/>
                  </a:lnTo>
                  <a:close/>
                  <a:moveTo>
                    <a:pt x="29985" y="57903"/>
                  </a:moveTo>
                  <a:lnTo>
                    <a:pt x="30007" y="59173"/>
                  </a:lnTo>
                  <a:lnTo>
                    <a:pt x="30502" y="59173"/>
                  </a:lnTo>
                  <a:lnTo>
                    <a:pt x="30480" y="57903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27"/>
          <p:cNvSpPr txBox="1">
            <a:spLocks noGrp="1"/>
          </p:cNvSpPr>
          <p:nvPr>
            <p:ph type="ctrTitle"/>
          </p:nvPr>
        </p:nvSpPr>
        <p:spPr>
          <a:xfrm>
            <a:off x="1964850" y="91891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>
                <a:solidFill>
                  <a:srgbClr val="F3F3F3"/>
                </a:solidFill>
              </a:rPr>
              <a:t>WHICH TEAM DO YOU HAVE?</a:t>
            </a:r>
            <a:endParaRPr sz="4800" dirty="0">
              <a:solidFill>
                <a:srgbClr val="F3F3F3"/>
              </a:solidFill>
            </a:endParaRPr>
          </a:p>
        </p:txBody>
      </p:sp>
      <p:sp>
        <p:nvSpPr>
          <p:cNvPr id="607" name="Google Shape;607;p27"/>
          <p:cNvSpPr txBox="1"/>
          <p:nvPr/>
        </p:nvSpPr>
        <p:spPr>
          <a:xfrm>
            <a:off x="2170630" y="1531751"/>
            <a:ext cx="3294691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" sz="1100" dirty="0">
                <a:solidFill>
                  <a:srgbClr val="F3F3F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More capability near-term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" sz="1100" dirty="0">
                <a:solidFill>
                  <a:srgbClr val="F3F3F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Capacity may be limited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" sz="1100" dirty="0">
                <a:solidFill>
                  <a:srgbClr val="F3F3F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Bias and turnover a bigger problem</a:t>
            </a:r>
            <a:endParaRPr sz="1100" dirty="0">
              <a:solidFill>
                <a:srgbClr val="F3F3F3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608" name="Google Shape;608;p27"/>
          <p:cNvSpPr txBox="1"/>
          <p:nvPr/>
        </p:nvSpPr>
        <p:spPr>
          <a:xfrm>
            <a:off x="4445370" y="3439309"/>
            <a:ext cx="2655848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" sz="1100" dirty="0">
                <a:solidFill>
                  <a:srgbClr val="F3F3F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Aligned to organization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" sz="1100" dirty="0">
                <a:solidFill>
                  <a:srgbClr val="F3F3F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Sometimes less flexible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" sz="1100" dirty="0">
                <a:solidFill>
                  <a:srgbClr val="F3F3F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Risk of missing forest for the trees</a:t>
            </a:r>
            <a:endParaRPr sz="1100" dirty="0">
              <a:solidFill>
                <a:srgbClr val="F3F3F3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609" name="Google Shape;609;p27"/>
          <p:cNvSpPr txBox="1"/>
          <p:nvPr/>
        </p:nvSpPr>
        <p:spPr>
          <a:xfrm>
            <a:off x="2150408" y="1221418"/>
            <a:ext cx="2172624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TALENT-CENTRIC</a:t>
            </a:r>
            <a:endParaRPr sz="20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10" name="Google Shape;610;p27"/>
          <p:cNvSpPr txBox="1"/>
          <p:nvPr/>
        </p:nvSpPr>
        <p:spPr>
          <a:xfrm>
            <a:off x="4572000" y="3076923"/>
            <a:ext cx="2261266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MISSION-CENTRIC</a:t>
            </a:r>
            <a:endParaRPr sz="20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613" name="Google Shape;613;p27"/>
          <p:cNvPicPr preferRelativeResize="0"/>
          <p:nvPr/>
        </p:nvPicPr>
        <p:blipFill rotWithShape="1">
          <a:blip r:embed="rId4">
            <a:alphaModFix/>
          </a:blip>
          <a:srcRect l="13110" t="-16091" r="13110" b="42312"/>
          <a:stretch/>
        </p:blipFill>
        <p:spPr>
          <a:xfrm>
            <a:off x="730676" y="1230253"/>
            <a:ext cx="1042389" cy="984632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15" name="Google Shape;615;p27"/>
          <p:cNvPicPr preferRelativeResize="0"/>
          <p:nvPr/>
        </p:nvPicPr>
        <p:blipFill rotWithShape="1">
          <a:blip r:embed="rId5">
            <a:alphaModFix amt="90000"/>
          </a:blip>
          <a:srcRect t="-11919" b="40927"/>
          <a:stretch/>
        </p:blipFill>
        <p:spPr>
          <a:xfrm>
            <a:off x="7336457" y="3186685"/>
            <a:ext cx="1017781" cy="977793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79A5E7-FA2F-4E1D-A088-8A4236F981D0}"/>
              </a:ext>
            </a:extLst>
          </p:cNvPr>
          <p:cNvCxnSpPr/>
          <p:nvPr/>
        </p:nvCxnSpPr>
        <p:spPr>
          <a:xfrm>
            <a:off x="0" y="4164478"/>
            <a:ext cx="3227294" cy="216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9504684-BBA6-48AF-A302-85CA6A807423}"/>
              </a:ext>
            </a:extLst>
          </p:cNvPr>
          <p:cNvCxnSpPr>
            <a:cxnSpLocks/>
          </p:cNvCxnSpPr>
          <p:nvPr/>
        </p:nvCxnSpPr>
        <p:spPr>
          <a:xfrm>
            <a:off x="5885511" y="1916452"/>
            <a:ext cx="3258489" cy="385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498;p23">
            <a:extLst>
              <a:ext uri="{FF2B5EF4-FFF2-40B4-BE49-F238E27FC236}">
                <a16:creationId xmlns:a16="http://schemas.microsoft.com/office/drawing/2014/main" id="{E2134D19-4906-4AD8-9885-8698B3892DA4}"/>
              </a:ext>
            </a:extLst>
          </p:cNvPr>
          <p:cNvSpPr txBox="1">
            <a:spLocks/>
          </p:cNvSpPr>
          <p:nvPr/>
        </p:nvSpPr>
        <p:spPr>
          <a:xfrm>
            <a:off x="7716543" y="4724321"/>
            <a:ext cx="1407713" cy="34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None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pPr marL="0" indent="0" algn="r"/>
            <a:r>
              <a:rPr lang="de-DE" sz="1050" dirty="0">
                <a:solidFill>
                  <a:srgbClr val="F3F3F3"/>
                </a:solidFill>
              </a:rPr>
              <a:t>@markaorlando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tch Deck Template">
  <a:themeElements>
    <a:clrScheme name="Simple Light">
      <a:dk1>
        <a:srgbClr val="000000"/>
      </a:dk1>
      <a:lt1>
        <a:srgbClr val="F3F3F3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878</Words>
  <Application>Microsoft Office PowerPoint</Application>
  <PresentationFormat>On-screen Show (16:9)</PresentationFormat>
  <Paragraphs>185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Source Code Pro Light</vt:lpstr>
      <vt:lpstr>Teko Light</vt:lpstr>
      <vt:lpstr>Roboto Slab Regular</vt:lpstr>
      <vt:lpstr>Teko</vt:lpstr>
      <vt:lpstr>Teko Medium</vt:lpstr>
      <vt:lpstr>Wingdings</vt:lpstr>
      <vt:lpstr>Arial</vt:lpstr>
      <vt:lpstr>Pitch Deck Template</vt:lpstr>
      <vt:lpstr>IMPROVISE, ADAPT,  &amp; OVERCOME: Leveling Up Your Blue Team</vt:lpstr>
      <vt:lpstr>TODAY WE’RE GOING TO TALK ABOUT:</vt:lpstr>
      <vt:lpstr>WHY ME?</vt:lpstr>
      <vt:lpstr>WHY THIS TALK?</vt:lpstr>
      <vt:lpstr>BLUE TEAM CHALLENGES</vt:lpstr>
      <vt:lpstr>THINGS TO CONSIDER:</vt:lpstr>
      <vt:lpstr>BACK TO BASICS</vt:lpstr>
      <vt:lpstr>WHAT’S YOUR MISSION (REALLY)?</vt:lpstr>
      <vt:lpstr>WHICH TEAM DO YOU HAVE?</vt:lpstr>
      <vt:lpstr>ATTRACT</vt:lpstr>
      <vt:lpstr>WHAT IS YOUR TEAM DOING?</vt:lpstr>
      <vt:lpstr>MEASURING SUCCESS: KPIs AND OKRs</vt:lpstr>
      <vt:lpstr>KPIs</vt:lpstr>
      <vt:lpstr>SELF-ASSESSMENTS</vt:lpstr>
      <vt:lpstr>WATCH OUT FOR THESE</vt:lpstr>
      <vt:lpstr>THINGS I’VE FAILED AT</vt:lpstr>
      <vt:lpstr>WHAT YOU CAN DO TODAY</vt:lpstr>
      <vt:lpstr>WHAT YOU CAN DO TOMORROW</vt:lpstr>
      <vt:lpstr>OTHER RESOURCES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IMPROVISE, ADAPT,  &amp; OVERCOME: Leveling Up Your Blue Team</dc:title>
  <dc:creator>Mark Orlando</dc:creator>
  <cp:lastModifiedBy>Mark Orlando</cp:lastModifiedBy>
  <cp:revision>52</cp:revision>
  <dcterms:modified xsi:type="dcterms:W3CDTF">2020-09-15T21:27:24Z</dcterms:modified>
</cp:coreProperties>
</file>