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jihara Toshiki" initials="KT" lastIdx="1" clrIdx="0">
    <p:extLst>
      <p:ext uri="{19B8F6BF-5375-455C-9EA6-DF929625EA0E}">
        <p15:presenceInfo xmlns:p15="http://schemas.microsoft.com/office/powerpoint/2012/main" userId="b5c37fc270d42d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5" autoAdjust="0"/>
    <p:restoredTop sz="83002" autoAdjust="0"/>
  </p:normalViewPr>
  <p:slideViewPr>
    <p:cSldViewPr snapToGrid="0">
      <p:cViewPr varScale="1">
        <p:scale>
          <a:sx n="92" d="100"/>
          <a:sy n="92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BF6F0-2F9E-448D-9BD1-C93DFA70811D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51275-153B-428B-99CF-41F56E3D09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4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Thank you very much for your coming.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Today I’d like to speak about the tool of combining Excel to JANIS.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51275-153B-428B-99CF-41F56E3D096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56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These slides show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how to convert your Excel file to a JANIS format text file. </a:t>
            </a: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 hope you utilize JANIS system to act against AMR.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51275-153B-428B-99CF-41F56E3D096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6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slide shows the steps how to create JANIS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format files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51275-153B-428B-99CF-41F56E3D096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47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51275-153B-428B-99CF-41F56E3D09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77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And then, Output the result of mapping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51275-153B-428B-99CF-41F56E3D096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6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Finally, Convert input data into an ASIARS-Net format text file.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Click “Convert input data into ASIARS-Net format file” button</a:t>
            </a:r>
          </a:p>
          <a:p>
            <a:r>
              <a:rPr kumimoji="1" lang="en-US" altLang="ja-JP" dirty="0"/>
              <a:t>[CSV] and [txt] files are created next to the “Mapping Data” folder.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51275-153B-428B-99CF-41F56E3D09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58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0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03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85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4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48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8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34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08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1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5E82-AA3A-45F4-8841-A40BB4598A22}" type="datetimeFigureOut">
              <a:rPr kumimoji="1" lang="ja-JP" altLang="en-US" smtClean="0"/>
              <a:t>2020/6/2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5D91-7C9A-45DB-A60F-CC3589814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44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CF7B3-C49E-4836-8931-9B5513DEF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Excel to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ASIARS-Net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User’s </a:t>
            </a:r>
            <a:r>
              <a:rPr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uide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6B4CD5-A364-4E31-BAAA-BE4F8B999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3342"/>
            <a:ext cx="6858000" cy="1655762"/>
          </a:xfrm>
        </p:spPr>
        <p:txBody>
          <a:bodyPr/>
          <a:lstStyle/>
          <a:p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JANIS Team 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National Institute of Infectious Diseases, Japan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666DA0-7639-453F-9F13-2F82E5744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8" y="296405"/>
            <a:ext cx="10096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38F8B-2D95-4BF4-883B-1D381DFB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7"/>
            <a:ext cx="8653670" cy="681796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Output the result of mapping.</a:t>
            </a:r>
            <a:endParaRPr kumimoji="1" lang="ja-JP" altLang="en-US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52DEEE2-43D3-407D-B1D1-EE7591459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47" t="26108" r="29520" b="42081"/>
          <a:stretch/>
        </p:blipFill>
        <p:spPr>
          <a:xfrm>
            <a:off x="3508195" y="3131302"/>
            <a:ext cx="5490036" cy="3343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C73D1F-9090-4FA3-BD35-C635FEA7C200}"/>
              </a:ext>
            </a:extLst>
          </p:cNvPr>
          <p:cNvSpPr txBox="1"/>
          <p:nvPr/>
        </p:nvSpPr>
        <p:spPr>
          <a:xfrm>
            <a:off x="2207241" y="4353188"/>
            <a:ext cx="539890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[Mapping Date] folder is written again 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to store mapping you did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BC42F33-90CB-492A-B903-7524B94D6BD5}"/>
              </a:ext>
            </a:extLst>
          </p:cNvPr>
          <p:cNvCxnSpPr>
            <a:cxnSpLocks/>
          </p:cNvCxnSpPr>
          <p:nvPr/>
        </p:nvCxnSpPr>
        <p:spPr>
          <a:xfrm>
            <a:off x="5134754" y="5061074"/>
            <a:ext cx="0" cy="520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89ADF50-D528-481B-A54D-DECA14BD3BBC}"/>
              </a:ext>
            </a:extLst>
          </p:cNvPr>
          <p:cNvSpPr/>
          <p:nvPr/>
        </p:nvSpPr>
        <p:spPr>
          <a:xfrm>
            <a:off x="4581121" y="5553183"/>
            <a:ext cx="1115538" cy="35971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79DB70C9-7E35-4E22-8745-693F3E9E3803}"/>
              </a:ext>
            </a:extLst>
          </p:cNvPr>
          <p:cNvSpPr/>
          <p:nvPr/>
        </p:nvSpPr>
        <p:spPr>
          <a:xfrm rot="10800000">
            <a:off x="3255427" y="1508588"/>
            <a:ext cx="288000" cy="3693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F14ADF-DEBD-48E1-AD6B-1E2ED996C6C1}"/>
              </a:ext>
            </a:extLst>
          </p:cNvPr>
          <p:cNvSpPr txBox="1"/>
          <p:nvPr/>
        </p:nvSpPr>
        <p:spPr>
          <a:xfrm>
            <a:off x="1972596" y="1046923"/>
            <a:ext cx="285365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Click this button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F699ECE-C86B-4612-ACC2-60C92B0F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21" y="1885801"/>
            <a:ext cx="6124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38F8B-2D95-4BF4-883B-1D381DFB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7"/>
            <a:ext cx="8653670" cy="681796"/>
          </a:xfrm>
        </p:spPr>
        <p:txBody>
          <a:bodyPr>
            <a:normAutofit fontScale="90000"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5. Convert input data into a JANIS format text file.</a:t>
            </a:r>
            <a:endParaRPr kumimoji="1" lang="ja-JP" altLang="en-US" sz="28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370D2E6-C036-472D-B6A1-45CA091F7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8" t="36224" r="23101" b="43441"/>
          <a:stretch/>
        </p:blipFill>
        <p:spPr>
          <a:xfrm>
            <a:off x="1" y="3750757"/>
            <a:ext cx="8256895" cy="3124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8CAAE27-469A-49AA-96DC-446A465CD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92" y="5321722"/>
            <a:ext cx="2751081" cy="664875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4B3366-0122-4B7F-B7CE-DCD34CF302CD}"/>
              </a:ext>
            </a:extLst>
          </p:cNvPr>
          <p:cNvCxnSpPr>
            <a:cxnSpLocks/>
          </p:cNvCxnSpPr>
          <p:nvPr/>
        </p:nvCxnSpPr>
        <p:spPr>
          <a:xfrm>
            <a:off x="1940946" y="4967757"/>
            <a:ext cx="0" cy="35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11E46-D877-429F-B1B4-EB7A169DC29A}"/>
              </a:ext>
            </a:extLst>
          </p:cNvPr>
          <p:cNvSpPr txBox="1"/>
          <p:nvPr/>
        </p:nvSpPr>
        <p:spPr>
          <a:xfrm>
            <a:off x="99352" y="4037672"/>
            <a:ext cx="537379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[CSV] and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[txt] files are created next to the “Mapping Data” folder.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539A09B-07E2-458A-9A84-C8AFD9121F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1" t="22539" r="46037" b="5633"/>
          <a:stretch/>
        </p:blipFill>
        <p:spPr>
          <a:xfrm>
            <a:off x="6507018" y="2505040"/>
            <a:ext cx="2144320" cy="2167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866CBA2-6BBB-4FBD-8AC2-F2979C319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49" t="1427" r="64343" b="48224"/>
          <a:stretch/>
        </p:blipFill>
        <p:spPr>
          <a:xfrm>
            <a:off x="6787861" y="4255895"/>
            <a:ext cx="2215259" cy="24332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ACDA7F1-7A48-45D2-A665-74946D6B4930}"/>
              </a:ext>
            </a:extLst>
          </p:cNvPr>
          <p:cNvCxnSpPr>
            <a:cxnSpLocks/>
          </p:cNvCxnSpPr>
          <p:nvPr/>
        </p:nvCxnSpPr>
        <p:spPr>
          <a:xfrm flipV="1">
            <a:off x="3720561" y="4745036"/>
            <a:ext cx="2751081" cy="86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上 17">
            <a:extLst>
              <a:ext uri="{FF2B5EF4-FFF2-40B4-BE49-F238E27FC236}">
                <a16:creationId xmlns:a16="http://schemas.microsoft.com/office/drawing/2014/main" id="{5A8FD977-CDE4-4072-BE59-96358D38B9C4}"/>
              </a:ext>
            </a:extLst>
          </p:cNvPr>
          <p:cNvSpPr/>
          <p:nvPr/>
        </p:nvSpPr>
        <p:spPr>
          <a:xfrm rot="10800000">
            <a:off x="3304503" y="1583517"/>
            <a:ext cx="288000" cy="3693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647D97-7CE6-4C8D-A154-9443E4CFA2C4}"/>
              </a:ext>
            </a:extLst>
          </p:cNvPr>
          <p:cNvSpPr txBox="1"/>
          <p:nvPr/>
        </p:nvSpPr>
        <p:spPr>
          <a:xfrm>
            <a:off x="1940946" y="1124397"/>
            <a:ext cx="285365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Click this button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cmdFormatChange">
            <a:extLst>
              <a:ext uri="{FF2B5EF4-FFF2-40B4-BE49-F238E27FC236}">
                <a16:creationId xmlns:a16="http://schemas.microsoft.com/office/drawing/2014/main" id="{639123DE-CF87-41D8-B63E-13BA335B5C88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6" y="2003164"/>
            <a:ext cx="5947314" cy="6570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48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52B8F-7681-489F-833D-53EF7D48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4" y="365126"/>
            <a:ext cx="8170793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Welcome to 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ASIARS-Net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system!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A18503-788C-44A1-9EB7-25E2A979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40" y="1825625"/>
            <a:ext cx="829783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These slides show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how to convert your Excel file to an ASIARS-Net format text file. </a:t>
            </a: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 hope you utilize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ASIARS-Net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to act against AMR!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735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6AE2D-941B-4A4E-8E5F-4B6F9550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30"/>
            <a:ext cx="7886700" cy="867326"/>
          </a:xfrm>
        </p:spPr>
        <p:txBody>
          <a:bodyPr/>
          <a:lstStyle/>
          <a:p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Steps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7E8BAC-F889-4A45-A5E5-6C311EA9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352568"/>
            <a:ext cx="8854144" cy="478558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Excel file containing surveillance data.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Make "mapping template".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Expand "mapping template" to the other sheets.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the result of mapping.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Convert input data into an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ASIARS-Net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format text file.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503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A906ED62-4429-45BB-91BA-202E9AEA6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" y="880052"/>
            <a:ext cx="8830679" cy="5948225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6B261E-46F0-4C45-BC57-84767608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" y="113337"/>
            <a:ext cx="9071264" cy="893831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Import an Excel file containing surveillance data.</a:t>
            </a:r>
            <a:endParaRPr kumimoji="1" lang="ja-JP" altLang="en-US" sz="2800" dirty="0"/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B51CF61C-BCD9-440C-A4F8-B74478299DC7}"/>
              </a:ext>
            </a:extLst>
          </p:cNvPr>
          <p:cNvSpPr/>
          <p:nvPr/>
        </p:nvSpPr>
        <p:spPr>
          <a:xfrm rot="10800000">
            <a:off x="4919330" y="2157681"/>
            <a:ext cx="288000" cy="3693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2E5819-7075-4B7E-96F4-FFE38B390BEC}"/>
              </a:ext>
            </a:extLst>
          </p:cNvPr>
          <p:cNvSpPr txBox="1"/>
          <p:nvPr/>
        </p:nvSpPr>
        <p:spPr>
          <a:xfrm>
            <a:off x="989471" y="1696015"/>
            <a:ext cx="587218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Click [Browse] and select an Excel file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42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BCF87-376D-487E-B2CB-83293FDB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338"/>
            <a:ext cx="7886700" cy="655291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Make "mapping template".</a:t>
            </a:r>
            <a:endParaRPr kumimoji="1" lang="ja-JP" altLang="en-US" sz="2800" dirty="0"/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25F916A0-7C03-4595-972A-3BF0DB8472EB}"/>
              </a:ext>
            </a:extLst>
          </p:cNvPr>
          <p:cNvSpPr/>
          <p:nvPr/>
        </p:nvSpPr>
        <p:spPr>
          <a:xfrm rot="10800000">
            <a:off x="3307381" y="1334838"/>
            <a:ext cx="288000" cy="3693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571D93-3BE1-467A-A907-A67608A4E155}"/>
              </a:ext>
            </a:extLst>
          </p:cNvPr>
          <p:cNvSpPr txBox="1"/>
          <p:nvPr/>
        </p:nvSpPr>
        <p:spPr>
          <a:xfrm>
            <a:off x="1718341" y="873173"/>
            <a:ext cx="285365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Click this button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E23333-EF4D-4BA4-9CF9-7FEEB6FB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4170"/>
            <a:ext cx="6191250" cy="7715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4EFE83-CEF1-4807-B152-2E21E2AC9D87}"/>
              </a:ext>
            </a:extLst>
          </p:cNvPr>
          <p:cNvSpPr txBox="1"/>
          <p:nvPr/>
        </p:nvSpPr>
        <p:spPr>
          <a:xfrm>
            <a:off x="8679" y="3013501"/>
            <a:ext cx="9135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 creates drop-down lists in "Format" sheet 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(see the next page) by reading items in the input Excel file.</a:t>
            </a:r>
          </a:p>
        </p:txBody>
      </p:sp>
    </p:spTree>
    <p:extLst>
      <p:ext uri="{BB962C8B-B14F-4D97-AF65-F5344CB8AC3E}">
        <p14:creationId xmlns:p14="http://schemas.microsoft.com/office/powerpoint/2010/main" val="12387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085808E-B62A-4682-8EA4-2D881893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80" y="166343"/>
            <a:ext cx="7886700" cy="615536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Make "mapping template".</a:t>
            </a:r>
            <a:endParaRPr kumimoji="1" lang="ja-JP" altLang="en-US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CD74988-AF8B-49BA-9DF0-3AAF347FF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" y="1039468"/>
            <a:ext cx="8073059" cy="1932986"/>
          </a:xfrm>
          <a:prstGeom prst="rect">
            <a:avLst/>
          </a:prstGeom>
        </p:spPr>
      </p:pic>
      <p:sp>
        <p:nvSpPr>
          <p:cNvPr id="7" name="矢印: 上 6">
            <a:extLst>
              <a:ext uri="{FF2B5EF4-FFF2-40B4-BE49-F238E27FC236}">
                <a16:creationId xmlns:a16="http://schemas.microsoft.com/office/drawing/2014/main" id="{141EC6B7-3027-40F5-8096-51CA301F8C92}"/>
              </a:ext>
            </a:extLst>
          </p:cNvPr>
          <p:cNvSpPr/>
          <p:nvPr/>
        </p:nvSpPr>
        <p:spPr>
          <a:xfrm rot="10800000">
            <a:off x="2014332" y="1334836"/>
            <a:ext cx="318052" cy="11146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7A3671-F912-4595-AA56-B0C57FBB41B9}"/>
              </a:ext>
            </a:extLst>
          </p:cNvPr>
          <p:cNvSpPr txBox="1"/>
          <p:nvPr/>
        </p:nvSpPr>
        <p:spPr>
          <a:xfrm>
            <a:off x="808758" y="873172"/>
            <a:ext cx="296314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Click “Format” tab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2F59CE5-43CD-42F1-ADDA-A3173B113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" y="3280099"/>
            <a:ext cx="8073059" cy="3331326"/>
          </a:xfrm>
          <a:prstGeom prst="rect">
            <a:avLst/>
          </a:prstGeom>
        </p:spPr>
      </p:pic>
      <p:sp>
        <p:nvSpPr>
          <p:cNvPr id="11" name="矢印: 上 10">
            <a:extLst>
              <a:ext uri="{FF2B5EF4-FFF2-40B4-BE49-F238E27FC236}">
                <a16:creationId xmlns:a16="http://schemas.microsoft.com/office/drawing/2014/main" id="{8B22DD84-BFCE-429F-A9A2-7AD86A0A05D4}"/>
              </a:ext>
            </a:extLst>
          </p:cNvPr>
          <p:cNvSpPr/>
          <p:nvPr/>
        </p:nvSpPr>
        <p:spPr>
          <a:xfrm rot="10800000">
            <a:off x="6097018" y="2802799"/>
            <a:ext cx="318052" cy="11146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25B92F-3BE5-495D-B5CC-C8370C9155D6}"/>
              </a:ext>
            </a:extLst>
          </p:cNvPr>
          <p:cNvSpPr txBox="1"/>
          <p:nvPr/>
        </p:nvSpPr>
        <p:spPr>
          <a:xfrm>
            <a:off x="3458445" y="2341135"/>
            <a:ext cx="560604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Select which column in your Excel file corresponds to which item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58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BCF87-376D-487E-B2CB-83293FDB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1630"/>
            <a:ext cx="7886700" cy="655291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Make "mapping template".</a:t>
            </a:r>
            <a:endParaRPr kumimoji="1" lang="ja-JP" altLang="en-US" sz="2800" dirty="0"/>
          </a:p>
        </p:txBody>
      </p:sp>
      <p:sp>
        <p:nvSpPr>
          <p:cNvPr id="8" name="矢印: 上 7">
            <a:extLst>
              <a:ext uri="{FF2B5EF4-FFF2-40B4-BE49-F238E27FC236}">
                <a16:creationId xmlns:a16="http://schemas.microsoft.com/office/drawing/2014/main" id="{B804F996-BD2A-4EC9-9E6E-3727DDECFEA1}"/>
              </a:ext>
            </a:extLst>
          </p:cNvPr>
          <p:cNvSpPr/>
          <p:nvPr/>
        </p:nvSpPr>
        <p:spPr>
          <a:xfrm rot="10800000">
            <a:off x="3400900" y="1708911"/>
            <a:ext cx="288000" cy="3693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0F91195-D556-4948-925A-6E2CD23C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8" y="2078243"/>
            <a:ext cx="6086475" cy="7334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6A8E13-985B-485F-A1B2-10526E95612E}"/>
              </a:ext>
            </a:extLst>
          </p:cNvPr>
          <p:cNvSpPr txBox="1"/>
          <p:nvPr/>
        </p:nvSpPr>
        <p:spPr>
          <a:xfrm>
            <a:off x="2118069" y="1247246"/>
            <a:ext cx="285365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Click this button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93E598-62FE-4664-864F-42328894F56F}"/>
              </a:ext>
            </a:extLst>
          </p:cNvPr>
          <p:cNvSpPr txBox="1"/>
          <p:nvPr/>
        </p:nvSpPr>
        <p:spPr>
          <a:xfrm>
            <a:off x="333532" y="3365936"/>
            <a:ext cx="860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Mapping_Data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" folder is written </a:t>
            </a: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 store mapping you did in the "Format" sheet.</a:t>
            </a:r>
          </a:p>
        </p:txBody>
      </p:sp>
    </p:spTree>
    <p:extLst>
      <p:ext uri="{BB962C8B-B14F-4D97-AF65-F5344CB8AC3E}">
        <p14:creationId xmlns:p14="http://schemas.microsoft.com/office/powerpoint/2010/main" val="19703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38F8B-2D95-4BF4-883B-1D381DFB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7"/>
            <a:ext cx="8653670" cy="681796"/>
          </a:xfrm>
        </p:spPr>
        <p:txBody>
          <a:bodyPr>
            <a:normAutofit fontScale="90000"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Expand "mapping template" to the other sheets.</a:t>
            </a:r>
            <a:endParaRPr kumimoji="1" lang="ja-JP" altLang="en-US" sz="2800" dirty="0"/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0370C9FA-D845-42AB-99E2-17CCCD29FB66}"/>
              </a:ext>
            </a:extLst>
          </p:cNvPr>
          <p:cNvSpPr/>
          <p:nvPr/>
        </p:nvSpPr>
        <p:spPr>
          <a:xfrm rot="10800000">
            <a:off x="3400900" y="1708911"/>
            <a:ext cx="288000" cy="3693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114CA3-04EF-4C60-AD36-4E55FC828401}"/>
              </a:ext>
            </a:extLst>
          </p:cNvPr>
          <p:cNvSpPr txBox="1"/>
          <p:nvPr/>
        </p:nvSpPr>
        <p:spPr>
          <a:xfrm>
            <a:off x="2118069" y="1247246"/>
            <a:ext cx="285365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Click this button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811A1C0-4FF7-49D9-BA43-72AE81B6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16" y="2078243"/>
            <a:ext cx="6076950" cy="70485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6BC901-611B-4984-B6E1-E280197417DA}"/>
              </a:ext>
            </a:extLst>
          </p:cNvPr>
          <p:cNvSpPr txBox="1"/>
          <p:nvPr/>
        </p:nvSpPr>
        <p:spPr>
          <a:xfrm>
            <a:off x="0" y="3814413"/>
            <a:ext cx="9353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Create drop-down lists in the other sheets 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(Hospital, Bacterium, Antimicrobial, Department, Specimen) 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based on the mapping stored in the "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Mapping_Data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" folder.</a:t>
            </a:r>
          </a:p>
        </p:txBody>
      </p:sp>
    </p:spTree>
    <p:extLst>
      <p:ext uri="{BB962C8B-B14F-4D97-AF65-F5344CB8AC3E}">
        <p14:creationId xmlns:p14="http://schemas.microsoft.com/office/powerpoint/2010/main" val="25883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76896E4-8085-4CD7-8456-0DA121D9F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7" t="87068" r="42863" b="5131"/>
          <a:stretch/>
        </p:blipFill>
        <p:spPr>
          <a:xfrm>
            <a:off x="105504" y="1213553"/>
            <a:ext cx="8524827" cy="13255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E816EC2-0EA6-4406-ABAB-F517B1AC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617" y="1947272"/>
            <a:ext cx="5959985" cy="534121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982FB3AE-8572-4B2F-81DF-E660C324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7"/>
            <a:ext cx="8653670" cy="681796"/>
          </a:xfrm>
        </p:spPr>
        <p:txBody>
          <a:bodyPr>
            <a:normAutofit fontScale="90000"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Expand "mapping template" to the other sheets.</a:t>
            </a:r>
            <a:endParaRPr kumimoji="1" lang="ja-JP" altLang="en-US" sz="2800" dirty="0"/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5940742C-8788-42B1-A17D-2D323DCEC1B8}"/>
              </a:ext>
            </a:extLst>
          </p:cNvPr>
          <p:cNvSpPr/>
          <p:nvPr/>
        </p:nvSpPr>
        <p:spPr>
          <a:xfrm rot="10800000">
            <a:off x="5049078" y="1454102"/>
            <a:ext cx="344561" cy="49316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8695A7-CFD9-446D-B874-892ACE7E902B}"/>
              </a:ext>
            </a:extLst>
          </p:cNvPr>
          <p:cNvSpPr txBox="1"/>
          <p:nvPr/>
        </p:nvSpPr>
        <p:spPr>
          <a:xfrm>
            <a:off x="3870013" y="992440"/>
            <a:ext cx="274282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Click these tabs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1EEAD56-3D0E-4241-929B-3CE4B09CE1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80" r="25853" b="46866"/>
          <a:stretch/>
        </p:blipFill>
        <p:spPr>
          <a:xfrm>
            <a:off x="185530" y="3134865"/>
            <a:ext cx="7950990" cy="2509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31979B-BD78-4106-9CFE-C0FD0FC52121}"/>
              </a:ext>
            </a:extLst>
          </p:cNvPr>
          <p:cNvSpPr txBox="1"/>
          <p:nvPr/>
        </p:nvSpPr>
        <p:spPr>
          <a:xfrm>
            <a:off x="1255181" y="2705746"/>
            <a:ext cx="331681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e.g.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In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“Bacterium” tab,</a:t>
            </a:r>
            <a:endParaRPr kumimoji="1" lang="ja-JP" altLang="en-US" sz="2400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01DD8755-6011-407F-9D02-DAE647C2311A}"/>
              </a:ext>
            </a:extLst>
          </p:cNvPr>
          <p:cNvSpPr/>
          <p:nvPr/>
        </p:nvSpPr>
        <p:spPr>
          <a:xfrm>
            <a:off x="185529" y="4768850"/>
            <a:ext cx="3922645" cy="748723"/>
          </a:xfrm>
          <a:prstGeom prst="wedgeRoundRectCallout">
            <a:avLst>
              <a:gd name="adj1" fmla="val -33269"/>
              <a:gd name="adj2" fmla="val -6665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Bacteria name in your </a:t>
            </a:r>
          </a:p>
          <a:p>
            <a:pPr algn="ctr"/>
            <a:r>
              <a:rPr kumimoji="1" lang="en-US" altLang="ja-JP" sz="2400" dirty="0"/>
              <a:t>input file</a:t>
            </a:r>
            <a:endParaRPr kumimoji="1" lang="ja-JP" altLang="en-US" sz="24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D2C6F558-4CB1-4A96-97D4-9282BB25322A}"/>
              </a:ext>
            </a:extLst>
          </p:cNvPr>
          <p:cNvSpPr/>
          <p:nvPr/>
        </p:nvSpPr>
        <p:spPr>
          <a:xfrm>
            <a:off x="5961318" y="4724699"/>
            <a:ext cx="2746264" cy="919748"/>
          </a:xfrm>
          <a:prstGeom prst="wedgeRoundRectCallout">
            <a:avLst>
              <a:gd name="adj1" fmla="val -62619"/>
              <a:gd name="adj2" fmla="val -1031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Select a name (code)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defined in JANIS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AF54FF-9FC2-41E6-96D1-0F14E919BFBB}"/>
              </a:ext>
            </a:extLst>
          </p:cNvPr>
          <p:cNvSpPr txBox="1"/>
          <p:nvPr/>
        </p:nvSpPr>
        <p:spPr>
          <a:xfrm>
            <a:off x="473809" y="5978586"/>
            <a:ext cx="81963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 Similarly, please do mapping in the remaining sheets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343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467</Words>
  <Application>Microsoft Office PowerPoint</Application>
  <PresentationFormat>画面に合わせる (4:3)</PresentationFormat>
  <Paragraphs>70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メイリオ</vt:lpstr>
      <vt:lpstr>游ゴシック</vt:lpstr>
      <vt:lpstr>Arial</vt:lpstr>
      <vt:lpstr>Calibri</vt:lpstr>
      <vt:lpstr>Calibri Light</vt:lpstr>
      <vt:lpstr>Wingdings</vt:lpstr>
      <vt:lpstr>Office テーマ</vt:lpstr>
      <vt:lpstr>Excel to ASIARS-Net User’s Guide</vt:lpstr>
      <vt:lpstr>Welcome to ASIARS-Net system!</vt:lpstr>
      <vt:lpstr>Steps</vt:lpstr>
      <vt:lpstr>1. Import an Excel file containing surveillance data.</vt:lpstr>
      <vt:lpstr>2. Make "mapping template".</vt:lpstr>
      <vt:lpstr>2. Make "mapping template".</vt:lpstr>
      <vt:lpstr>2. Make "mapping template".</vt:lpstr>
      <vt:lpstr>3. Expand "mapping template" to the other sheets.</vt:lpstr>
      <vt:lpstr>3. Expand "mapping template" to the other sheets.</vt:lpstr>
      <vt:lpstr>4. Output the result of mapping.</vt:lpstr>
      <vt:lpstr>5. Convert input data into a JANIS format text file.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to JANIS User’s Guide</dc:title>
  <dc:creator>Kajihara Toshiki</dc:creator>
  <cp:lastModifiedBy>niid</cp:lastModifiedBy>
  <cp:revision>77</cp:revision>
  <dcterms:created xsi:type="dcterms:W3CDTF">2019-08-15T01:46:19Z</dcterms:created>
  <dcterms:modified xsi:type="dcterms:W3CDTF">2020-06-02T02:55:30Z</dcterms:modified>
</cp:coreProperties>
</file>