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AF"/>
    <a:srgbClr val="FFF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300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9DEB6-4C78-D647-A288-DE457BA05F67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DA64-3E17-474C-8657-F60DB0DF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FDA64-3E17-474C-8657-F60DB0DF4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FDA64-3E17-474C-8657-F60DB0DF4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32BB-5850-EF4A-8034-64711905C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6574029" y="1400168"/>
            <a:ext cx="2373386" cy="1853227"/>
            <a:chOff x="2709242" y="4301874"/>
            <a:chExt cx="2373386" cy="1853227"/>
          </a:xfrm>
        </p:grpSpPr>
        <p:sp>
          <p:nvSpPr>
            <p:cNvPr id="83" name="Freeform 82"/>
            <p:cNvSpPr/>
            <p:nvPr/>
          </p:nvSpPr>
          <p:spPr>
            <a:xfrm>
              <a:off x="2864579" y="4816074"/>
              <a:ext cx="667094" cy="524417"/>
            </a:xfrm>
            <a:custGeom>
              <a:avLst/>
              <a:gdLst>
                <a:gd name="connsiteX0" fmla="*/ 0 w 667094"/>
                <a:gd name="connsiteY0" fmla="*/ 0 h 524417"/>
                <a:gd name="connsiteX1" fmla="*/ 0 w 667094"/>
                <a:gd name="connsiteY1" fmla="*/ 306802 h 524417"/>
                <a:gd name="connsiteX2" fmla="*/ 371004 w 667094"/>
                <a:gd name="connsiteY2" fmla="*/ 524417 h 524417"/>
                <a:gd name="connsiteX3" fmla="*/ 667094 w 667094"/>
                <a:gd name="connsiteY3" fmla="*/ 363881 h 524417"/>
                <a:gd name="connsiteX4" fmla="*/ 667094 w 667094"/>
                <a:gd name="connsiteY4" fmla="*/ 363881 h 5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94" h="524417">
                  <a:moveTo>
                    <a:pt x="0" y="0"/>
                  </a:moveTo>
                  <a:lnTo>
                    <a:pt x="0" y="306802"/>
                  </a:lnTo>
                  <a:lnTo>
                    <a:pt x="371004" y="524417"/>
                  </a:lnTo>
                  <a:lnTo>
                    <a:pt x="667094" y="363881"/>
                  </a:lnTo>
                  <a:lnTo>
                    <a:pt x="667094" y="3638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960897" y="4473598"/>
              <a:ext cx="927510" cy="221182"/>
            </a:xfrm>
            <a:custGeom>
              <a:avLst/>
              <a:gdLst>
                <a:gd name="connsiteX0" fmla="*/ 0 w 927510"/>
                <a:gd name="connsiteY0" fmla="*/ 167670 h 221182"/>
                <a:gd name="connsiteX1" fmla="*/ 274686 w 927510"/>
                <a:gd name="connsiteY1" fmla="*/ 0 h 221182"/>
                <a:gd name="connsiteX2" fmla="*/ 656392 w 927510"/>
                <a:gd name="connsiteY2" fmla="*/ 221182 h 221182"/>
                <a:gd name="connsiteX3" fmla="*/ 927510 w 927510"/>
                <a:gd name="connsiteY3" fmla="*/ 64214 h 22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510" h="221182">
                  <a:moveTo>
                    <a:pt x="0" y="167670"/>
                  </a:moveTo>
                  <a:lnTo>
                    <a:pt x="274686" y="0"/>
                  </a:lnTo>
                  <a:lnTo>
                    <a:pt x="656392" y="221182"/>
                  </a:lnTo>
                  <a:lnTo>
                    <a:pt x="927510" y="642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 flipH="1">
              <a:off x="3613722" y="4694780"/>
              <a:ext cx="3567" cy="3139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3984726" y="4541379"/>
              <a:ext cx="756277" cy="1444822"/>
            </a:xfrm>
            <a:custGeom>
              <a:avLst/>
              <a:gdLst>
                <a:gd name="connsiteX0" fmla="*/ 642122 w 756277"/>
                <a:gd name="connsiteY0" fmla="*/ 0 h 1444822"/>
                <a:gd name="connsiteX1" fmla="*/ 385273 w 756277"/>
                <a:gd name="connsiteY1" fmla="*/ 153401 h 1444822"/>
                <a:gd name="connsiteX2" fmla="*/ 374571 w 756277"/>
                <a:gd name="connsiteY2" fmla="*/ 585064 h 1444822"/>
                <a:gd name="connsiteX3" fmla="*/ 745575 w 756277"/>
                <a:gd name="connsiteY3" fmla="*/ 806247 h 1444822"/>
                <a:gd name="connsiteX4" fmla="*/ 756277 w 756277"/>
                <a:gd name="connsiteY4" fmla="*/ 1234342 h 1444822"/>
                <a:gd name="connsiteX5" fmla="*/ 378138 w 756277"/>
                <a:gd name="connsiteY5" fmla="*/ 1444822 h 1444822"/>
                <a:gd name="connsiteX6" fmla="*/ 0 w 756277"/>
                <a:gd name="connsiteY6" fmla="*/ 1230775 h 1444822"/>
                <a:gd name="connsiteX7" fmla="*/ 7134 w 756277"/>
                <a:gd name="connsiteY7" fmla="*/ 788409 h 1444822"/>
                <a:gd name="connsiteX8" fmla="*/ 371004 w 756277"/>
                <a:gd name="connsiteY8" fmla="*/ 581497 h 144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277" h="1444822">
                  <a:moveTo>
                    <a:pt x="642122" y="0"/>
                  </a:moveTo>
                  <a:lnTo>
                    <a:pt x="385273" y="153401"/>
                  </a:lnTo>
                  <a:lnTo>
                    <a:pt x="374571" y="585064"/>
                  </a:lnTo>
                  <a:lnTo>
                    <a:pt x="745575" y="806247"/>
                  </a:lnTo>
                  <a:lnTo>
                    <a:pt x="756277" y="1234342"/>
                  </a:lnTo>
                  <a:lnTo>
                    <a:pt x="378138" y="1444822"/>
                  </a:lnTo>
                  <a:lnTo>
                    <a:pt x="0" y="1230775"/>
                  </a:lnTo>
                  <a:lnTo>
                    <a:pt x="7134" y="788409"/>
                  </a:lnTo>
                  <a:lnTo>
                    <a:pt x="371004" y="58149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706473" y="5179955"/>
              <a:ext cx="278253" cy="160536"/>
            </a:xfrm>
            <a:custGeom>
              <a:avLst/>
              <a:gdLst>
                <a:gd name="connsiteX0" fmla="*/ 0 w 278253"/>
                <a:gd name="connsiteY0" fmla="*/ 0 h 160536"/>
                <a:gd name="connsiteX1" fmla="*/ 278253 w 278253"/>
                <a:gd name="connsiteY1" fmla="*/ 160536 h 1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253" h="160536">
                  <a:moveTo>
                    <a:pt x="0" y="0"/>
                  </a:moveTo>
                  <a:lnTo>
                    <a:pt x="278253" y="160536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713607" y="5772154"/>
              <a:ext cx="267551" cy="167670"/>
            </a:xfrm>
            <a:custGeom>
              <a:avLst/>
              <a:gdLst>
                <a:gd name="connsiteX0" fmla="*/ 267551 w 267551"/>
                <a:gd name="connsiteY0" fmla="*/ 0 h 167670"/>
                <a:gd name="connsiteX1" fmla="*/ 0 w 267551"/>
                <a:gd name="connsiteY1" fmla="*/ 167670 h 1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551" h="167670">
                  <a:moveTo>
                    <a:pt x="267551" y="0"/>
                  </a:moveTo>
                  <a:lnTo>
                    <a:pt x="0" y="16767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196342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277395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066776" y="5265574"/>
              <a:ext cx="585216" cy="585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09242" y="452662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2036" y="430187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90185" y="430432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72988" y="5816547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79250" y="559574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6523948" y="1510054"/>
            <a:ext cx="2345848" cy="169385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13131" y="1435530"/>
            <a:ext cx="6609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gradFill flip="none" rotWithShape="1">
                  <a:gsLst>
                    <a:gs pos="0">
                      <a:schemeClr val="tx1">
                        <a:alpha val="3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21360000" scaled="0"/>
                  <a:tileRect/>
                </a:gradFill>
              </a:rPr>
              <a:t>001001001010111110100101001001001001001001010100101010010010010001001000010101010101010100101001010010010100101010001001000100101001010010101010100100100010010110110101010101010100100100101010101010100100101010100010010101010010010101010101010101110101001001110000100100010010010011011010010010111111000000101010</a:t>
            </a:r>
            <a:endParaRPr lang="en-US" sz="1900" dirty="0"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21360000" scaled="0"/>
                <a:tileRect/>
              </a:gra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0" y="596816"/>
            <a:ext cx="9186530" cy="3170099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Pacto</a:t>
            </a:r>
            <a:r>
              <a:rPr lang="en-US" sz="185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l</a:t>
            </a:r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us</a:t>
            </a:r>
            <a:endParaRPr lang="en-US" sz="20000" dirty="0">
              <a:ln w="15875">
                <a:solidFill>
                  <a:schemeClr val="tx1"/>
                </a:solidFill>
              </a:ln>
              <a:blipFill rotWithShape="0">
                <a:blip r:embed="rId3"/>
                <a:tile tx="0" ty="0" sx="100000" sy="100000" flip="none" algn="tl"/>
              </a:blipFill>
              <a:effectLst/>
              <a:cs typeface="Courie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3262" y="2278249"/>
            <a:ext cx="8686981" cy="1003940"/>
            <a:chOff x="168094" y="4826381"/>
            <a:chExt cx="8686981" cy="1003940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010267" y="5385323"/>
              <a:ext cx="0" cy="434839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55569" y="4826381"/>
              <a:ext cx="0" cy="982796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661702" y="5452318"/>
              <a:ext cx="0" cy="36519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933535" y="5530294"/>
              <a:ext cx="0" cy="287959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602321" y="5043041"/>
              <a:ext cx="0" cy="77704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892953" y="5407049"/>
              <a:ext cx="0" cy="423272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710696" y="5297772"/>
              <a:ext cx="0" cy="52048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68094" y="5823337"/>
              <a:ext cx="8686981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30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531499" y="508853"/>
            <a:ext cx="2373386" cy="1853227"/>
            <a:chOff x="2709242" y="4301874"/>
            <a:chExt cx="2373386" cy="1853227"/>
          </a:xfrm>
        </p:grpSpPr>
        <p:sp>
          <p:nvSpPr>
            <p:cNvPr id="24" name="Freeform 23"/>
            <p:cNvSpPr/>
            <p:nvPr/>
          </p:nvSpPr>
          <p:spPr>
            <a:xfrm>
              <a:off x="2864579" y="4816074"/>
              <a:ext cx="667094" cy="524417"/>
            </a:xfrm>
            <a:custGeom>
              <a:avLst/>
              <a:gdLst>
                <a:gd name="connsiteX0" fmla="*/ 0 w 667094"/>
                <a:gd name="connsiteY0" fmla="*/ 0 h 524417"/>
                <a:gd name="connsiteX1" fmla="*/ 0 w 667094"/>
                <a:gd name="connsiteY1" fmla="*/ 306802 h 524417"/>
                <a:gd name="connsiteX2" fmla="*/ 371004 w 667094"/>
                <a:gd name="connsiteY2" fmla="*/ 524417 h 524417"/>
                <a:gd name="connsiteX3" fmla="*/ 667094 w 667094"/>
                <a:gd name="connsiteY3" fmla="*/ 363881 h 524417"/>
                <a:gd name="connsiteX4" fmla="*/ 667094 w 667094"/>
                <a:gd name="connsiteY4" fmla="*/ 363881 h 5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94" h="524417">
                  <a:moveTo>
                    <a:pt x="0" y="0"/>
                  </a:moveTo>
                  <a:lnTo>
                    <a:pt x="0" y="306802"/>
                  </a:lnTo>
                  <a:lnTo>
                    <a:pt x="371004" y="524417"/>
                  </a:lnTo>
                  <a:lnTo>
                    <a:pt x="667094" y="363881"/>
                  </a:lnTo>
                  <a:lnTo>
                    <a:pt x="667094" y="3638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960897" y="4473598"/>
              <a:ext cx="927510" cy="221182"/>
            </a:xfrm>
            <a:custGeom>
              <a:avLst/>
              <a:gdLst>
                <a:gd name="connsiteX0" fmla="*/ 0 w 927510"/>
                <a:gd name="connsiteY0" fmla="*/ 167670 h 221182"/>
                <a:gd name="connsiteX1" fmla="*/ 274686 w 927510"/>
                <a:gd name="connsiteY1" fmla="*/ 0 h 221182"/>
                <a:gd name="connsiteX2" fmla="*/ 656392 w 927510"/>
                <a:gd name="connsiteY2" fmla="*/ 221182 h 221182"/>
                <a:gd name="connsiteX3" fmla="*/ 927510 w 927510"/>
                <a:gd name="connsiteY3" fmla="*/ 64214 h 22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510" h="221182">
                  <a:moveTo>
                    <a:pt x="0" y="167670"/>
                  </a:moveTo>
                  <a:lnTo>
                    <a:pt x="274686" y="0"/>
                  </a:lnTo>
                  <a:lnTo>
                    <a:pt x="656392" y="221182"/>
                  </a:lnTo>
                  <a:lnTo>
                    <a:pt x="927510" y="642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2"/>
            </p:cNvCxnSpPr>
            <p:nvPr/>
          </p:nvCxnSpPr>
          <p:spPr>
            <a:xfrm flipH="1">
              <a:off x="3613722" y="4694780"/>
              <a:ext cx="3567" cy="3139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3984726" y="4541379"/>
              <a:ext cx="756277" cy="1444822"/>
            </a:xfrm>
            <a:custGeom>
              <a:avLst/>
              <a:gdLst>
                <a:gd name="connsiteX0" fmla="*/ 642122 w 756277"/>
                <a:gd name="connsiteY0" fmla="*/ 0 h 1444822"/>
                <a:gd name="connsiteX1" fmla="*/ 385273 w 756277"/>
                <a:gd name="connsiteY1" fmla="*/ 153401 h 1444822"/>
                <a:gd name="connsiteX2" fmla="*/ 374571 w 756277"/>
                <a:gd name="connsiteY2" fmla="*/ 585064 h 1444822"/>
                <a:gd name="connsiteX3" fmla="*/ 745575 w 756277"/>
                <a:gd name="connsiteY3" fmla="*/ 806247 h 1444822"/>
                <a:gd name="connsiteX4" fmla="*/ 756277 w 756277"/>
                <a:gd name="connsiteY4" fmla="*/ 1234342 h 1444822"/>
                <a:gd name="connsiteX5" fmla="*/ 378138 w 756277"/>
                <a:gd name="connsiteY5" fmla="*/ 1444822 h 1444822"/>
                <a:gd name="connsiteX6" fmla="*/ 0 w 756277"/>
                <a:gd name="connsiteY6" fmla="*/ 1230775 h 1444822"/>
                <a:gd name="connsiteX7" fmla="*/ 7134 w 756277"/>
                <a:gd name="connsiteY7" fmla="*/ 788409 h 1444822"/>
                <a:gd name="connsiteX8" fmla="*/ 371004 w 756277"/>
                <a:gd name="connsiteY8" fmla="*/ 581497 h 144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277" h="1444822">
                  <a:moveTo>
                    <a:pt x="642122" y="0"/>
                  </a:moveTo>
                  <a:lnTo>
                    <a:pt x="385273" y="153401"/>
                  </a:lnTo>
                  <a:lnTo>
                    <a:pt x="374571" y="585064"/>
                  </a:lnTo>
                  <a:lnTo>
                    <a:pt x="745575" y="806247"/>
                  </a:lnTo>
                  <a:lnTo>
                    <a:pt x="756277" y="1234342"/>
                  </a:lnTo>
                  <a:lnTo>
                    <a:pt x="378138" y="1444822"/>
                  </a:lnTo>
                  <a:lnTo>
                    <a:pt x="0" y="1230775"/>
                  </a:lnTo>
                  <a:lnTo>
                    <a:pt x="7134" y="788409"/>
                  </a:lnTo>
                  <a:lnTo>
                    <a:pt x="371004" y="58149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706473" y="5179955"/>
              <a:ext cx="278253" cy="160536"/>
            </a:xfrm>
            <a:custGeom>
              <a:avLst/>
              <a:gdLst>
                <a:gd name="connsiteX0" fmla="*/ 0 w 278253"/>
                <a:gd name="connsiteY0" fmla="*/ 0 h 160536"/>
                <a:gd name="connsiteX1" fmla="*/ 278253 w 278253"/>
                <a:gd name="connsiteY1" fmla="*/ 160536 h 1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253" h="160536">
                  <a:moveTo>
                    <a:pt x="0" y="0"/>
                  </a:moveTo>
                  <a:lnTo>
                    <a:pt x="278253" y="160536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713607" y="5772154"/>
              <a:ext cx="267551" cy="167670"/>
            </a:xfrm>
            <a:custGeom>
              <a:avLst/>
              <a:gdLst>
                <a:gd name="connsiteX0" fmla="*/ 267551 w 267551"/>
                <a:gd name="connsiteY0" fmla="*/ 0 h 167670"/>
                <a:gd name="connsiteX1" fmla="*/ 0 w 267551"/>
                <a:gd name="connsiteY1" fmla="*/ 167670 h 1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551" h="167670">
                  <a:moveTo>
                    <a:pt x="267551" y="0"/>
                  </a:moveTo>
                  <a:lnTo>
                    <a:pt x="0" y="16767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196342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277395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6776" y="5265574"/>
              <a:ext cx="585216" cy="585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09242" y="452662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42036" y="430187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90185" y="430432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2988" y="5816547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9250" y="559574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481418" y="618739"/>
            <a:ext cx="2345848" cy="169385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601" y="544215"/>
            <a:ext cx="6609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gradFill flip="none" rotWithShape="1">
                  <a:gsLst>
                    <a:gs pos="0">
                      <a:schemeClr val="tx1">
                        <a:alpha val="3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21360000" scaled="0"/>
                  <a:tileRect/>
                </a:gradFill>
              </a:rPr>
              <a:t>001001001010111110100101001001001001001001010100101010010010010001001000010101010101010100101001010010010100101010001001000100101001010010101010100100100010010110110101010101010100100100101010101010100100101010100010010101010010010101010101010101110101001001110000100100010010010011011010010010111111000000101010</a:t>
            </a:r>
            <a:endParaRPr lang="en-US" sz="1900" dirty="0"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21360000" scaled="0"/>
                <a:tileRect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2530" y="-294499"/>
            <a:ext cx="9186530" cy="3170099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stretch>
                    <a:fillRect/>
                  </a:stretch>
                </a:blipFill>
                <a:effectLst/>
                <a:cs typeface="Courier"/>
              </a:rPr>
              <a:t>Pacto</a:t>
            </a:r>
            <a:r>
              <a:rPr lang="en-US" sz="185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stretch>
                    <a:fillRect/>
                  </a:stretch>
                </a:blipFill>
                <a:effectLst/>
                <a:cs typeface="Courier"/>
              </a:rPr>
              <a:t>l</a:t>
            </a:r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stretch>
                    <a:fillRect/>
                  </a:stretch>
                </a:blipFill>
                <a:effectLst/>
                <a:cs typeface="Courier"/>
              </a:rPr>
              <a:t>us</a:t>
            </a:r>
            <a:endParaRPr lang="en-US" sz="20000" dirty="0">
              <a:ln w="15875">
                <a:solidFill>
                  <a:schemeClr val="tx1"/>
                </a:solidFill>
              </a:ln>
              <a:blipFill rotWithShape="0">
                <a:blip r:embed="rId3"/>
                <a:stretch>
                  <a:fillRect/>
                </a:stretch>
              </a:blipFill>
              <a:effectLst/>
              <a:cs typeface="Courier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80732" y="1386934"/>
            <a:ext cx="8686981" cy="1003940"/>
            <a:chOff x="168094" y="4826381"/>
            <a:chExt cx="8686981" cy="1003940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1010267" y="5385323"/>
              <a:ext cx="0" cy="434839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655569" y="4826381"/>
              <a:ext cx="0" cy="982796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661702" y="5452318"/>
              <a:ext cx="0" cy="365191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933535" y="5530294"/>
              <a:ext cx="0" cy="287959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602321" y="5043041"/>
              <a:ext cx="0" cy="777048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892953" y="5407049"/>
              <a:ext cx="0" cy="423272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710696" y="5297772"/>
              <a:ext cx="0" cy="520481"/>
            </a:xfrm>
            <a:prstGeom prst="line">
              <a:avLst/>
            </a:prstGeom>
            <a:ln w="19050" cmpd="sng">
              <a:gradFill flip="none" rotWithShape="1">
                <a:gsLst>
                  <a:gs pos="0">
                    <a:srgbClr val="FF0000"/>
                  </a:gs>
                  <a:gs pos="94000">
                    <a:srgbClr val="FF0000">
                      <a:alpha val="0"/>
                    </a:srgbClr>
                  </a:gs>
                </a:gsLst>
                <a:lin ang="60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68094" y="5823337"/>
              <a:ext cx="8686981" cy="0"/>
            </a:xfrm>
            <a:prstGeom prst="line">
              <a:avLst/>
            </a:prstGeom>
            <a:ln w="38100" cmpd="sng">
              <a:gradFill flip="none" rotWithShape="1"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  <a:gs pos="87000">
                    <a:srgbClr val="FF0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574029" y="3148932"/>
            <a:ext cx="2373386" cy="1853227"/>
            <a:chOff x="2709242" y="4301874"/>
            <a:chExt cx="2373386" cy="1853227"/>
          </a:xfrm>
        </p:grpSpPr>
        <p:sp>
          <p:nvSpPr>
            <p:cNvPr id="83" name="Freeform 82"/>
            <p:cNvSpPr/>
            <p:nvPr/>
          </p:nvSpPr>
          <p:spPr>
            <a:xfrm>
              <a:off x="2864579" y="4816074"/>
              <a:ext cx="667094" cy="524417"/>
            </a:xfrm>
            <a:custGeom>
              <a:avLst/>
              <a:gdLst>
                <a:gd name="connsiteX0" fmla="*/ 0 w 667094"/>
                <a:gd name="connsiteY0" fmla="*/ 0 h 524417"/>
                <a:gd name="connsiteX1" fmla="*/ 0 w 667094"/>
                <a:gd name="connsiteY1" fmla="*/ 306802 h 524417"/>
                <a:gd name="connsiteX2" fmla="*/ 371004 w 667094"/>
                <a:gd name="connsiteY2" fmla="*/ 524417 h 524417"/>
                <a:gd name="connsiteX3" fmla="*/ 667094 w 667094"/>
                <a:gd name="connsiteY3" fmla="*/ 363881 h 524417"/>
                <a:gd name="connsiteX4" fmla="*/ 667094 w 667094"/>
                <a:gd name="connsiteY4" fmla="*/ 363881 h 5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94" h="524417">
                  <a:moveTo>
                    <a:pt x="0" y="0"/>
                  </a:moveTo>
                  <a:lnTo>
                    <a:pt x="0" y="306802"/>
                  </a:lnTo>
                  <a:lnTo>
                    <a:pt x="371004" y="524417"/>
                  </a:lnTo>
                  <a:lnTo>
                    <a:pt x="667094" y="363881"/>
                  </a:lnTo>
                  <a:lnTo>
                    <a:pt x="667094" y="3638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960897" y="4473598"/>
              <a:ext cx="927510" cy="221182"/>
            </a:xfrm>
            <a:custGeom>
              <a:avLst/>
              <a:gdLst>
                <a:gd name="connsiteX0" fmla="*/ 0 w 927510"/>
                <a:gd name="connsiteY0" fmla="*/ 167670 h 221182"/>
                <a:gd name="connsiteX1" fmla="*/ 274686 w 927510"/>
                <a:gd name="connsiteY1" fmla="*/ 0 h 221182"/>
                <a:gd name="connsiteX2" fmla="*/ 656392 w 927510"/>
                <a:gd name="connsiteY2" fmla="*/ 221182 h 221182"/>
                <a:gd name="connsiteX3" fmla="*/ 927510 w 927510"/>
                <a:gd name="connsiteY3" fmla="*/ 64214 h 22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510" h="221182">
                  <a:moveTo>
                    <a:pt x="0" y="167670"/>
                  </a:moveTo>
                  <a:lnTo>
                    <a:pt x="274686" y="0"/>
                  </a:lnTo>
                  <a:lnTo>
                    <a:pt x="656392" y="221182"/>
                  </a:lnTo>
                  <a:lnTo>
                    <a:pt x="927510" y="642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 flipH="1">
              <a:off x="3613722" y="4694780"/>
              <a:ext cx="3567" cy="3139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3984726" y="4541379"/>
              <a:ext cx="756277" cy="1444822"/>
            </a:xfrm>
            <a:custGeom>
              <a:avLst/>
              <a:gdLst>
                <a:gd name="connsiteX0" fmla="*/ 642122 w 756277"/>
                <a:gd name="connsiteY0" fmla="*/ 0 h 1444822"/>
                <a:gd name="connsiteX1" fmla="*/ 385273 w 756277"/>
                <a:gd name="connsiteY1" fmla="*/ 153401 h 1444822"/>
                <a:gd name="connsiteX2" fmla="*/ 374571 w 756277"/>
                <a:gd name="connsiteY2" fmla="*/ 585064 h 1444822"/>
                <a:gd name="connsiteX3" fmla="*/ 745575 w 756277"/>
                <a:gd name="connsiteY3" fmla="*/ 806247 h 1444822"/>
                <a:gd name="connsiteX4" fmla="*/ 756277 w 756277"/>
                <a:gd name="connsiteY4" fmla="*/ 1234342 h 1444822"/>
                <a:gd name="connsiteX5" fmla="*/ 378138 w 756277"/>
                <a:gd name="connsiteY5" fmla="*/ 1444822 h 1444822"/>
                <a:gd name="connsiteX6" fmla="*/ 0 w 756277"/>
                <a:gd name="connsiteY6" fmla="*/ 1230775 h 1444822"/>
                <a:gd name="connsiteX7" fmla="*/ 7134 w 756277"/>
                <a:gd name="connsiteY7" fmla="*/ 788409 h 1444822"/>
                <a:gd name="connsiteX8" fmla="*/ 371004 w 756277"/>
                <a:gd name="connsiteY8" fmla="*/ 581497 h 144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277" h="1444822">
                  <a:moveTo>
                    <a:pt x="642122" y="0"/>
                  </a:moveTo>
                  <a:lnTo>
                    <a:pt x="385273" y="153401"/>
                  </a:lnTo>
                  <a:lnTo>
                    <a:pt x="374571" y="585064"/>
                  </a:lnTo>
                  <a:lnTo>
                    <a:pt x="745575" y="806247"/>
                  </a:lnTo>
                  <a:lnTo>
                    <a:pt x="756277" y="1234342"/>
                  </a:lnTo>
                  <a:lnTo>
                    <a:pt x="378138" y="1444822"/>
                  </a:lnTo>
                  <a:lnTo>
                    <a:pt x="0" y="1230775"/>
                  </a:lnTo>
                  <a:lnTo>
                    <a:pt x="7134" y="788409"/>
                  </a:lnTo>
                  <a:lnTo>
                    <a:pt x="371004" y="58149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706473" y="5179955"/>
              <a:ext cx="278253" cy="160536"/>
            </a:xfrm>
            <a:custGeom>
              <a:avLst/>
              <a:gdLst>
                <a:gd name="connsiteX0" fmla="*/ 0 w 278253"/>
                <a:gd name="connsiteY0" fmla="*/ 0 h 160536"/>
                <a:gd name="connsiteX1" fmla="*/ 278253 w 278253"/>
                <a:gd name="connsiteY1" fmla="*/ 160536 h 1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253" h="160536">
                  <a:moveTo>
                    <a:pt x="0" y="0"/>
                  </a:moveTo>
                  <a:lnTo>
                    <a:pt x="278253" y="160536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713607" y="5772154"/>
              <a:ext cx="267551" cy="167670"/>
            </a:xfrm>
            <a:custGeom>
              <a:avLst/>
              <a:gdLst>
                <a:gd name="connsiteX0" fmla="*/ 267551 w 267551"/>
                <a:gd name="connsiteY0" fmla="*/ 0 h 167670"/>
                <a:gd name="connsiteX1" fmla="*/ 0 w 267551"/>
                <a:gd name="connsiteY1" fmla="*/ 167670 h 1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551" h="167670">
                  <a:moveTo>
                    <a:pt x="267551" y="0"/>
                  </a:moveTo>
                  <a:lnTo>
                    <a:pt x="0" y="16767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196342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277395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066776" y="5265574"/>
              <a:ext cx="585216" cy="585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09242" y="452662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2036" y="430187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90185" y="430432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72988" y="5816547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79250" y="559574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6523948" y="3258818"/>
            <a:ext cx="2345848" cy="169385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13131" y="3184294"/>
            <a:ext cx="6609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gradFill flip="none" rotWithShape="1">
                  <a:gsLst>
                    <a:gs pos="0">
                      <a:schemeClr val="tx1">
                        <a:alpha val="3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21360000" scaled="0"/>
                  <a:tileRect/>
                </a:gradFill>
              </a:rPr>
              <a:t>001001001010111110100101001001001001001001010100101010010010010001001000010101010101010100101001010010010100101010001001000100101001010010101010100100100010010110110101010101010100100100101010101010100100101010100010010101010010010101010101010101110101001001110000100100010010010011011010010010111111000000101010</a:t>
            </a:r>
            <a:endParaRPr lang="en-US" sz="1900" dirty="0"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21360000" scaled="0"/>
                <a:tileRect/>
              </a:gra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0" y="2345580"/>
            <a:ext cx="9186530" cy="3170099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Pacto</a:t>
            </a:r>
            <a:r>
              <a:rPr lang="en-US" sz="185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l</a:t>
            </a:r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us</a:t>
            </a:r>
            <a:endParaRPr lang="en-US" sz="20000" dirty="0">
              <a:ln w="15875">
                <a:solidFill>
                  <a:schemeClr val="tx1"/>
                </a:solidFill>
              </a:ln>
              <a:blipFill rotWithShape="0">
                <a:blip r:embed="rId3"/>
                <a:tile tx="0" ty="0" sx="100000" sy="100000" flip="none" algn="tl"/>
              </a:blipFill>
              <a:effectLst/>
              <a:cs typeface="Courie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3262" y="4027013"/>
            <a:ext cx="8686981" cy="1003940"/>
            <a:chOff x="168094" y="4826381"/>
            <a:chExt cx="8686981" cy="1003940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010267" y="5385323"/>
              <a:ext cx="0" cy="434839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55569" y="4826381"/>
              <a:ext cx="0" cy="982796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661702" y="5452318"/>
              <a:ext cx="0" cy="36519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933535" y="5530294"/>
              <a:ext cx="0" cy="287959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602321" y="5043041"/>
              <a:ext cx="0" cy="77704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892953" y="5407049"/>
              <a:ext cx="0" cy="423272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710696" y="5297772"/>
              <a:ext cx="0" cy="52048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68094" y="5823337"/>
              <a:ext cx="8686981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09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</Words>
  <Application>Microsoft Macintosh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10</cp:revision>
  <cp:lastPrinted>2015-10-23T02:12:54Z</cp:lastPrinted>
  <dcterms:created xsi:type="dcterms:W3CDTF">2015-10-23T00:48:24Z</dcterms:created>
  <dcterms:modified xsi:type="dcterms:W3CDTF">2015-10-23T02:25:42Z</dcterms:modified>
</cp:coreProperties>
</file>