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1" r:id="rId4"/>
    <p:sldId id="262" r:id="rId5"/>
    <p:sldId id="257" r:id="rId6"/>
    <p:sldId id="258" r:id="rId7"/>
    <p:sldId id="263" r:id="rId8"/>
    <p:sldId id="260" r:id="rId9"/>
    <p:sldId id="264" r:id="rId10"/>
    <p:sldId id="266" r:id="rId11"/>
    <p:sldId id="265"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1" d="100"/>
          <a:sy n="61" d="100"/>
        </p:scale>
        <p:origin x="75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1-27T23:47:41.054"/>
    </inkml:context>
    <inkml:brush xml:id="br0">
      <inkml:brushProperty name="width" value="0.025" units="cm"/>
      <inkml:brushProperty name="height" value="0.025" units="cm"/>
      <inkml:brushProperty name="ignorePressure" value="1"/>
    </inkml:brush>
  </inkml:definitions>
  <inkml:trace contextRef="#ctx0" brushRef="#br0">415 34,'-13'12,"0"0,-1-1,0-1,0 0,-14 6,14-9,0 1,1 1,0 0,1 1,0 0,1 1,-3 3,11-11,1 1,0-1,0 0,0 1,0-1,1 1,-1 0,1-1,0 1,0 0,0 0,1 0,-1 0,1 0,0 0,0-1,0 3,2 1,-1 0,1 1,0-1,0 0,1 0,0 0,0 0,5 6,7 9,1-1,0-1,2 0,12 11,-25-26,0 0,0 0,1 0,0-1,-1 0,1 0,1 0,-1-1,0 0,1 0,0 0,0-1,0 0,0 0,2-1,8 2</inkml:trace>
  <inkml:trace contextRef="#ctx0" brushRef="#br0" timeOffset="339.092">788 356,'7'-39,"-6"35,1-1,-1 0,0 0,0 0,-1 0,0 0,0 0,0 0,0 0,-1-3,-2-1,0 0,-1-1,0 1,0 1,-1-1,0 1,-1-1,0 2,0-1,-1 1,1 0,-2 0,-6-5,-19-14,-1 2,-28-14,12 7,43 27,0 1,-1 0,1 1,-1-1,0 1,1 1,-1-1,0 2,0-1,0 1,0 0,0 0,0 1,0 0,1 1,-1 0,-3 1,-20 6,0 1,0 2,-14 9,-14 10,2 2,-14 14,29-20,11-8</inkml:trace>
  <inkml:trace contextRef="#ctx0" brushRef="#br0" timeOffset="1549.858">241 290,'57'64,"-46"-50,0 0,0-1,2 0,-1-1,5 2,-12-11,1-1,-1 1,1-1,0 0,0 0,0-1,-1 1,2-1,-1-1,0 1,3-1,69-3,-73 2,1 0,-1-1,1 0,-1 0,0-1,0 1,0-1,0 0,0 0,0-1,-1 1,4-5,53-58,-33 35,-28 31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1-27T23:47:45.052"/>
    </inkml:context>
    <inkml:brush xml:id="br0">
      <inkml:brushProperty name="width" value="0.025" units="cm"/>
      <inkml:brushProperty name="height" value="0.025" units="cm"/>
      <inkml:brushProperty name="ignorePressure" value="1"/>
    </inkml:brush>
  </inkml:definitions>
  <inkml:trace contextRef="#ctx0" brushRef="#br0">487 55,'0'0,"0"0,0 0,0 0,0 0,-2 2,-4 4,-2 2,-4 3,-5 1,-5 4,-2 3,-2 5,-1 4,2 1,5-4,6-7</inkml:trace>
  <inkml:trace contextRef="#ctx0" brushRef="#br0" timeOffset="481.686">487 512,'106'-108,"-76"138,-10-10,2-1,0-1,1-1,20 11,-33-22,0 0,1 0,-1-2,1 1,1-1,-1-1,0 0,1 0,0-1,-1-1,1 0,11 0,-15-5,-6 0,1 1</inkml:trace>
  <inkml:trace contextRef="#ctx0" brushRef="#br0" timeOffset="821.805">1046 391,'2'-18,"0"0,0 1,2-1,0 1,1 0,1 0,5-10,-2 5,-1-1,-1 0,2-16,-10 37,0 5,1-3</inkml:trace>
  <inkml:trace contextRef="#ctx0" brushRef="#br0" timeOffset="1734.335">221 109,'-41'40,"21"-20,0 0,-14 20,30-34,0-1,0 1,1 0,0 0,0 0,0 0,1 0,0 1,0-1,0 1,1-1,0 1,0 0,1 0,0 1</inkml:trace>
  <inkml:trace contextRef="#ctx0" brushRef="#br0" timeOffset="2430.502">594 431,'-18'19,"-1"0,0-2,-15 11,24-22</inkml:trace>
  <inkml:trace contextRef="#ctx0" brushRef="#br0" timeOffset="3129.629">260 578,'-10'0,"1"-1,-1 0,0-1,0 0,1 0,-1-1,1-1,0 1,0-2,0 1,0-1,-4-4,-4-3,1-1,0-1,1 0,1-1,-7-10,16 19,1-1,0 0,1-1,-1 1,1-1,1 1,-1-1,2 0,-1 0,1 0,0 0,0 0,1-2,0-26,1 0,3-12,-2 29,0-7,-1 6,1-1,1 0,4-13,-6 29,0 0,1 0,0 1,0-1,0 0,0 1,1-1,0 1,0 0,0 0,0 0,1 0,-1 1,1-1,0 1,0 0,1 0,-5 63,-8 25,4-58,1 1,2-1,0 1,2-1,2 6,-1-29,-1 0,1 0,0-1,0 1,1-1,-1 0,1 1,-1-1,1 0,0-1,0 1,0 0,1-1,4 6,-2-3</inkml:trace>
  <inkml:trace contextRef="#ctx0" brushRef="#br0" timeOffset="3636.273">434 364,'7'0,"21"-1,-27 1,0 0,0 0,0 0,0 0,-1 0,1 0,0-1,0 1,0 0,-1-1,1 1,0-1,-1 1,1-1,0 1,-1-1,1 1,-1-1,1 1,0-1,-1 0,1 1,-1-1,0 0,1 0,-1 1,0-1,1 0,-1-1,1 1,0 0,0 0,0 0,0 0,0 0,0 0,0 0,0 0,0 1,0-1,0 0,0 1,1-1,-1 0,0 1,0 0,1-1,-1 1,0 0,1-1,-1 1,1 0,-1 0,0 0,1 0,-1 1,0-1,1 0,-1 0,0 1,1-1,-1 1,6 0,0 0,0 1,-1 0,1 0,-1 1,3 1,4 5,-1 0,0 2,-1-1,0 1,-1 1,6 7,-8-8,0-1,0-1,1 1,0-2,1 1,0-1,0-1,1 0,10 5,-13-9</inkml:trace>
  <inkml:trace contextRef="#ctx0" brushRef="#br0" timeOffset="3961.376">1073 364,'1'-55,"1"33,-1 1,-1 0,-1 0,-1-1,-1 1,-1 0,-1 0,-2-5,2 16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1-27T23:47:56.596"/>
    </inkml:context>
    <inkml:brush xml:id="br0">
      <inkml:brushProperty name="width" value="0.025" units="cm"/>
      <inkml:brushProperty name="height" value="0.025" units="cm"/>
      <inkml:brushProperty name="ignorePressure" value="1"/>
    </inkml:brush>
  </inkml:definitions>
  <inkml:trace contextRef="#ctx0" brushRef="#br0">106 24,'11'9,"-7"-11,-7-17,1 7,-29 41,21-21,0 1,0 0,1 1,0 0,0 1,1 0,1 0,-5 8,12-16,-1 0,1-1,0 1,0 0,0 0,1 0,-1 0,1 0,-1-1,1 1,0 0,0-1,0 1,0 0,1-1,-1 1,1-1,0 0,-1 1,1-1,0 0,2 1,-1 1,1 1,0-2,0 1,1 0,-1-1,1 0,0 0,0 0,0-1,0 1,3 0,-4-4,0-1,0 1,-1-1,1 0,0 0,-1 0,0-1,1 1,-1-1,0 0,0 0,-1 0,2-1,10-10,-12 13,0 0,1 0,-2 0,1-1,0 1,0-1,0 1,-1-1,1 0,-1 0,1 0,-1 0,0 0,0 0,0 0,0 0,0 0,0 0,0-1,-1 1,1 0,-1 0,0-1,0 1,0-1,0 1,0 0,0-1,0 1,-1-1,1 2,0 1,0-1,0 1,1-1,-1 1,0-1,0 1,0-1,0 1,-1-1,1 1,0-1,0 1,0-1,0 1,0-1,-1 1,1 0,0-1,0 1,-1-1,1 1,0-1,0 1,-1 0,1-1,-1 1,1 0,0-1,-1 1,1 0,-1 0,1 0,-1-1,1 1,0 0,-1 0,1 0,-1 0,1 0,-1 0,-21 8,15-4,5-3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1-27T23:48:05.521"/>
    </inkml:context>
    <inkml:brush xml:id="br0">
      <inkml:brushProperty name="width" value="0.025" units="cm"/>
      <inkml:brushProperty name="height" value="0.025" units="cm"/>
      <inkml:brushProperty name="ignorePressure" value="1"/>
    </inkml:brush>
  </inkml:definitions>
  <inkml:trace contextRef="#ctx0" brushRef="#br0">653 1231,'0'0,"0"0,0 0,0 0,0 0,0 0,0 0,0-3,0 0,0 0</inkml:trace>
  <inkml:trace contextRef="#ctx0" brushRef="#br0" timeOffset="-6373.979">334 600,'48'-50,"-2"-2,18-28,-42 50,-1-2,-2 0,-1-1,-1-1,2-13,-17 42,0-1,-1 0,0 0,0 0,-1 0,0 0,0 0,0 0,-1-2,0-19,1 13</inkml:trace>
  <inkml:trace contextRef="#ctx0" brushRef="#br0" timeOffset="-6027.872">1 10,'0'0,"0"0,0 0,0 0,0 0,2 0,3 0,6 2,4 3,5 3,-1 0,-4-1</inkml:trace>
  <inkml:trace contextRef="#ctx0" brushRef="#br0" timeOffset="-5692.8">440 224,'20'12,"0"2,-1 0,0 1,13 14,-14-13,1 0,0 0,1-2,6 2,-23-15,-5 2,2 0</inkml:trace>
  <inkml:trace contextRef="#ctx0" brushRef="#br0" timeOffset="-5359.663">854 573,'0'0,"0"0,0 0,0 0,0 0,0 0,0 0,0 0,0 0,0 0,0 0,2 4,3 5,1 0,-1-1</inkml:trace>
  <inkml:trace contextRef="#ctx0" brushRef="#br0" timeOffset="-5031.567">867 600,'0'0,"0"0,0 0,0 0,0 0,0 0,0-16,0-5,0 0,0 5</inkml:trace>
  <inkml:trace contextRef="#ctx0" brushRef="#br0" timeOffset="-4700.426">1066 371,'0'0,"0"0,0 0,-2 0,-1 0,2 0,2 0,0 0</inkml:trace>
  <inkml:trace contextRef="#ctx0" brushRef="#br0" timeOffset="-4362.33">840 546,'0'0,"0"0,0 0,0 0,0 0,0 0,0 0,0 0,0 0,0 2,0 6,0 3,0 5,0 4,2 3,1-2,0-5</inkml:trace>
  <inkml:trace contextRef="#ctx0" brushRef="#br0" timeOffset="-4015.287">1040 1029,'0'27,"0"-27</inkml:trace>
  <inkml:trace contextRef="#ctx0" brushRef="#br0" timeOffset="-4014.287">814 761,'0'0,"0"0,0 0,0-2,0-3,0-4,0 1,0-1,0 1,0-1,0 2,0-1,0 2,0 1,0 2,0 1,0 1</inkml:trace>
  <inkml:trace contextRef="#ctx0" brushRef="#br0" timeOffset="-2552.2">640 600,'0'172,"0"-164</inkml:trace>
  <inkml:trace contextRef="#ctx0" brushRef="#br0" timeOffset="-2196.154">760 1002,'4'4,"0"0,-1-1,1 1,-1-1,0 1,0 0,0 0,0 0,-1 1,0-1,0 1,0-1,0 2,10 15,-11-18,1 0,0-1,-1 1,1 0,-1 0,0-1,1 1,-2 0,1 0,0 0,0 1,-1-1,0 2,0-5</inkml:trace>
  <inkml:trace contextRef="#ctx0" brushRef="#br0" timeOffset="330.117">640 801,'0'-13,"-1"0,1 0,0 0,1-1,0 1,1 0,0 0,1 1,1-1,0 0,0 1,1 0,5-7,53-75,-46 72</inkml:trace>
  <inkml:trace contextRef="#ctx0" brushRef="#br0" timeOffset="3575.494">707 1231,'-1'-33,"-2"0,-7-26,5 28,1-1,1 0,2-4,-1-86,0 46,6-59,-2 130,0-1,0 1,0 0,1 0,0-1,0 2,0-1,0 0,1 1,0-1,0 1,0 0,2-1,7-7,1 0,1 1,10-5,0 3,1 2,1 2,-1 0,2 1,-1 2,1 1,3 1,41-10,-54 11,-1 1,1 1,0 1,9 1,6-1,-33 0</inkml:trace>
  <inkml:trace contextRef="#ctx0" brushRef="#br0" timeOffset="4394.33">506 909,'122'-8,"-95"5,-7 1</inkml:trace>
  <inkml:trace contextRef="#ctx0" brushRef="#br0" timeOffset="5075.512">1000 882,'0'0</inkml:trace>
  <inkml:trace contextRef="#ctx0" brushRef="#br0" timeOffset="7397.272">613 224,'0'-11,"0"7,-1 0,1-1,0 1,0 0,0 0,1 0,-1 0,1 0,0 0,0 0,1 0,-1 1,1-1,0 0,0 1,0-1,0 1,1-1,-1 1,1 0,3-2,57-73,-59 64,-4 12,0 1,0-1,0 0,1 1,-1-1,0 0,1 1,0-1,-1 1,1-1,0 0,0 1,0 0,0-1,0 1,1-2,8-4,-20 18,-13 20,16-13,1-1,1 1,-2 13,-12 40,10-17,9-48,-1 1,0-1,0 1,0-1,0 0,-1 1,0-1,-1 0,-1 4,-20 30,21-34</inkml:trace>
  <inkml:trace contextRef="#ctx0" brushRef="#br0" timeOffset="8077.449">1 117,'49'5,"-36"-2</inkml:trace>
  <inkml:trace contextRef="#ctx0" brushRef="#br0" timeOffset="8522.281">427 251,'8'1,"0"1,0 0,0 0,0 0,0 1,-1 1,1-1,-1 2,26 9,-25-10,0 0,0 1,0 0,-1 0,1 1,-2 0,1 0,0 0,-1 1,4 6,-4-5,0-1,1 0,0 0,0-1,0 0,1 0,0 0,0-1,8 3,6 1,-16-5,1-1,0 0,1-1,-1 1,0-1,1-1,-1 0,1 0,0 0,4-1,-12 14,0-9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1-27T23:46:56.611"/>
    </inkml:context>
    <inkml:brush xml:id="br0">
      <inkml:brushProperty name="width" value="0.025" units="cm"/>
      <inkml:brushProperty name="height" value="0.025" units="cm"/>
      <inkml:brushProperty name="ignorePressure" value="1"/>
    </inkml:brush>
  </inkml:definitions>
  <inkml:trace contextRef="#ctx0" brushRef="#br0">5730 13,'-78'0,"64"0</inkml:trace>
  <inkml:trace contextRef="#ctx0" brushRef="#br0" timeOffset="-6076.744">1239 979,'0'0,"0"0,0 0,0 0,0 0,0 0,0 0,0 0,5 0,1 0,0 0</inkml:trace>
  <inkml:trace contextRef="#ctx0" brushRef="#br0" timeOffset="-4928.845">1905 1033,'60'6,"-23"0,143 9,0-8,77-11,63-10,659-43,-482 30,-193 13,27-15,-149 11,143 6,186 22,-32 0,-221-6,119-3,779-4,-929 13,313 6,51-41,752-31,-865 44,281-3,-568 18,191-3,-306-2,-53 3,1 0,-1-2,1-1,-1-1,0-1,0-1,0-1,17-8,-20 5</inkml:trace>
  <inkml:trace contextRef="#ctx0" brushRef="#br0" timeOffset="-4050.164">12846 523,'95'-1,"2"0,31 6,-97-3,1 3,-1 0,0 2,0 1,0 2,0 1,-12-3,-6-1,0-2,0 1,0-2,1 0,0 0,0-2,0 0,0 0,14-1,-30 7,-1-1,0 0,0 0,0 0,-1-1,-4 7,-15 23,-2-1,-1-1,-2-1,-2-2,0 0,-2-3,-1 0,-18 9,-174 104,212-131,9-6</inkml:trace>
  <inkml:trace contextRef="#ctx0" brushRef="#br0" timeOffset="-7490.993">627 885,'1'-3,"1"-1,-1 1,1 0,0 0,0-1,1 2,-1-1,0 0,1 0,0 1,-1-1,1 1,0 0,3-2,0 0,45-34,3 3,0 2,16-5,-7 4,-2-3,22-19,-76 50,-12 8,4-2</inkml:trace>
  <inkml:trace contextRef="#ctx0" brushRef="#br0" timeOffset="-6894.56">627 912,'0'11,"1"-1,1 1,-1-1,2 1,0-1,0 0,0 0,1 0,1 0,0 0,0-1,1 0,0 0,1-1,-1 0,2 0,-1 0,3 1,22 18,2-2,0-1,2-1,6 1,63 42,-97-59,-4-8,-1 1</inkml:trace>
  <inkml:trace contextRef="#ctx0" brushRef="#br0" timeOffset="-6393.908">627 1207,'0'0,"0"0,0 0,0 0,0 0,0 0,0 0,0 0,0 0,0 0,0-2,0-4,0-2,0-2,0 0,0 0,0 1,0 3</inkml:trace>
  <inkml:trace contextRef="#ctx0" brushRef="#br0" timeOffset="-817.814">5570 576,'79'-80,"-78"80,1-1,-1 1,0 0,0-1,0 1,0 0,0 0,0 0,1 0,-1 0,0 0,0 0,0 0,0 0,0 1,1-1,-1 0,0 1,0-1,0 1,1 0,25 12,-25-12,20 11,-8-4,0 0,1 0,0-2,0 0,1-1,0 0,0-1,6 0,14 1,-11-1,1-2,-1 0,18-2,-35 0,-1-1,1 0,0-1,-1 1,1-2,-1 1,1-1,-1 0,0 0,0-1,-1 0,1 0,-1-1,1 0,22-20,-5 6,0-2,-2 0,17-22,-35 35,-1 0,0 0,0 0,-1-1,0 1,0 0,-1-1,0 0,-1 1,0-1,0 0,-1 0,1 4,0-146,0 140</inkml:trace>
  <inkml:trace contextRef="#ctx0" brushRef="#br0" timeOffset="529.585">5637 442,'12'-14,"-12"14</inkml:trace>
  <inkml:trace contextRef="#ctx0" brushRef="#br0" timeOffset="2485.322">5730 442,'-22'20,"-1"-1,-1-1,-1-1,0-1,-23 10,-5 0,21-9,-1-2,0-1,-19 4,50-18,0 0,0 0,0 0,0 0,0 0,1 0,-1-1,0 1,0 0,0-1,0 0,1 1,-1-1,0 0,1 0,-1 0,0 0,1 0,-1-1,-31-28,17 14,5 8,0-1,1 0,0-1,1 0,0-1,0 0,1 0,1-1,0 1,0-2,1 1,1-1,0 0,1 0,0-1,1 1,0-1,1-6,0 6,1 0,0 0,2 0,-1 0,2 1,0-1,0 0,1 1,1-1,4-9,-4 14,1 1,0-1,0 1,1 0,0 0,0 1,1 0,0 0,0 1,1-1,-1 2,1-1,1 1,-1 0,8-2,-6 2,15-9,1 2,0 1,1 0,0 3,1 0,26-4,35 3,-78 8</inkml:trace>
  <inkml:trace contextRef="#ctx0" brushRef="#br0" timeOffset="5181.11">1266 1770,'-13'278,"13"267,0-546</inkml:trace>
  <inkml:trace contextRef="#ctx0" brushRef="#br0" timeOffset="5566.108">1266 1691,'0'0,"0"0,0 0,0 0,0 0,0 0,0 0,0 0,0 0,0 0,0 0,0 0,0 0,2 2,1 1,0-1</inkml:trace>
  <inkml:trace contextRef="#ctx0" brushRef="#br0" timeOffset="5897.194">1853 1757,'282'14,"-35"0,1209-63,-1101 20,-284 21</inkml:trace>
  <inkml:trace contextRef="#ctx0" brushRef="#br0" timeOffset="5898.194">5090 1637,'0'0,"0"0</inkml:trace>
  <inkml:trace contextRef="#ctx0" brushRef="#br0" timeOffset="6232.327">5730 1610,'695'-30,"-305"8,188 27,-395 2,870 31,-822-33,341 5,-530-10</inkml:trace>
  <inkml:trace contextRef="#ctx0" brushRef="#br0" timeOffset="7012.24">10127 1676,'344'14,"9"1,-126-19,-22 0,153 19,77 10,199-21,14-1,-491 10,-86-5,41-2,261-7,-373 1</inkml:trace>
  <inkml:trace contextRef="#ctx0" brushRef="#br0" timeOffset="8342.681">9408 1676,'48'3,"0"2,0 1,16 7,-3-2,37 2,75-7,14-7,-38-1,-141 2</inkml:trace>
  <inkml:trace contextRef="#ctx0" brushRef="#br0" timeOffset="9565.41">4398 1676,'0'0,"0"0,0 0,0 0,0 0,2-2,3-3,5-1,2 1,-3 1</inkml:trace>
  <inkml:trace contextRef="#ctx0" brushRef="#br0" timeOffset="9566.41">4970 1610,'0'0,"0"0,2 0,1 0,0 0,-1 0,0 0,-1 0,2 0,5 0,5 0,6 0,4 0,-3 0,-3 0</inkml:trace>
  <inkml:trace contextRef="#ctx0" brushRef="#br0" timeOffset="9976.284">5624 1623,'0'0</inkml:trace>
  <inkml:trace contextRef="#ctx0" brushRef="#br0" timeOffset="10308.425">5211 1610,'0'0,"-3"0,0 0,0 0,1 0,-2 0,-2 0,-5 0,-5 0,-5 0,-4 0,0 0,6 0</inkml:trace>
  <inkml:trace contextRef="#ctx0" brushRef="#br0" timeOffset="10309.425">4664 1556,'0'0,"0"0,-2 0,-6 0,-5 0,-4 0,0 0,0 0,1 0,0 0,-1 0,-4 0,-9 0,2 0,5 0</inkml:trace>
  <inkml:trace contextRef="#ctx0" brushRef="#br0" timeOffset="10644.497">3958 1596,'0'0,"-2"0,-4 0,-2 0,0 0,1 0,0 0,-2 2,2 1,-1 0,-2 0,2-2,-1 3,2-1,1 0,3-1,1 0</inkml:trace>
  <inkml:trace contextRef="#ctx0" brushRef="#br0" timeOffset="17288.723">14004 1838,'0'0,"0"0,0 0,0 0,0 0</inkml:trace>
  <inkml:trace contextRef="#ctx0" brushRef="#br0" timeOffset="19431.988">14004 1851,'0'5,"0"8,0-1,0 0,2 0,-1 1,1-1,1 0,2 5,-3-7,-1-1,0 0,0 1,-1-1,0 1,-1-1,-1 4,0 21,2 237,15-190,-16 152,1-233</inkml:trace>
  <inkml:trace contextRef="#ctx0" brushRef="#br0" timeOffset="9222.327">3811 1878,'24'-13,"-13"7</inkml:trace>
  <inkml:trace contextRef="#ctx0" brushRef="#br0" timeOffset="21685.961">4930 1945,'0'0,"0"0,0 0,0 0,0 0,0 0</inkml:trace>
  <inkml:trace contextRef="#ctx0" brushRef="#br0" timeOffset="22031.065">4650 1905,'-94'0,"87"2,0 0,0 1,0-1,1 2,-1-1,1 1,0 0,-6 2,-144 82,141-80</inkml:trace>
  <inkml:trace contextRef="#ctx0" brushRef="#br0" timeOffset="22366.148">3958 2387,'0'271,"0"-258</inkml:trace>
  <inkml:trace contextRef="#ctx0" brushRef="#br0" timeOffset="22701.273">4211 3032,'17'0,"-1"0,1 1,-1 1,1 0,-1 1,0 1,0 0,0 1,-1 1,11 5,13 9,1-1,1-3,26 6,-51-17,1-1,1-2,-1 1,0-2,1 0,-1-1,0-1,1-1,-1 0,10-3,213-59,-167 48,-44 9</inkml:trace>
  <inkml:trace contextRef="#ctx0" brushRef="#br0" timeOffset="23050.308">5610 2871,'0'-401,"0"393</inkml:trace>
  <inkml:trace contextRef="#ctx0" brushRef="#br0" timeOffset="23382.45">5303 2065,'-9'-1,"-1"-1,0-1,1 0,-1 0,1-1,0 0,0 0,0-1,1 0,-1-1,-2-2,-40-23,30 22,0 2,0 0,-1 1,0 1,0 0,-1 2,-14 0,-38 1,-49 6,97-2,-4 2,1 2,-1 1,1 1,0 2,1 1,0 1,1 2,-23 14,42-22,0 1,1-1,0 1,0 1,-1 1,-21 19,19-19</inkml:trace>
  <inkml:trace contextRef="#ctx0" brushRef="#br0" timeOffset="23714.561">4091 2468,'-1'17,"-1"-1,0 1,-2-1,-1 5,1-5,1 0,0 1,1-1,1 10,2 19,-1-34</inkml:trace>
  <inkml:trace contextRef="#ctx0" brushRef="#br0" timeOffset="24243.146">4237 3018,'17'1,"-1"0,1 1,0 1,-1 1,0 0,0 1,11 5,20 11,37 23,-61-30,1 0,0-2,1-1,1-1,-1-1,1-1,1-1,-1-2,4 0,11-3,0-2,0-2,0-1,-1-2,1-2,-1-2,9-4,-10 1,0-1,15-8,-39 14,-1-1,0 0,0-1,-1 0,0-1,-1-1,7-7,34-25,-46 40,-1-1,1 0,-1-1,-1 1,1-1,-1 0,1-1,-2 1,1-1,0 0,-1 0,0-1,-1 1,1-1,-1 0,-1 0,1 0,-1 0,3-30,-2 0,-1 0,-2-1,-1 1,-3 0,-5-25,4 36,-1 7</inkml:trace>
  <inkml:trace contextRef="#ctx0" brushRef="#br0" timeOffset="24859.498">5276 2227,'-6'-5,"0"0,0 0,0 1,-1 0,0 0,0 1,0 0,-4-1,-26-14,27 12,-54-30,-44-19,84 45,0 1,-1 1,0 1,-1 1,0 2,-12-1,-93-1,-89 8,45 1,161-2,0 1,0 0,0 1,1 0,-1 1,1 0,0 1,0 1,-7 4,-10 7,1 0,1 2,-9 10,30-25,1 0,0 1,0 0,0 0,0 1,1 0,0 0,0 0,1 0,0 1,0-1,0 1,1 0,0 1,1-1,-1 0,1 1,1-1,-1 1,1 0,1 0,-1-1,1 7,10 191,-3-99,-6-96,1 1,0 0,0-1,1 1,1-1,-1 0,3 3,2 3</inkml:trace>
  <inkml:trace contextRef="#ctx0" brushRef="#br0" timeOffset="25228.515">4118 3005,'15'14,"2"-1,0-1,1 0,0-1,5 1,54 35,-38-18,1-2,30 14,-50-31,0-1,1 0,0-2,1-1,0 0,19 1,33 2,-48-8,0 2,0 1,0 1,-1 1,0 2,6 2,-20-6,0 0,1-1,-1 0,0-1,1-1,0 0,-1 0,7-1,-11-1</inkml:trace>
  <inkml:trace contextRef="#ctx0" brushRef="#br0" timeOffset="26428.306">8915 3220,'0'-6,"0"0,0 0,0 0,-1 0,0 0,0 1,0-1,-1 0,0 1,0-1,0 1,-1 0,0-1,0 1,0 1,-1-1,0 0,1 1,-2 0,1-1,0 2,-1-1,-2-1,-9-9,2 3</inkml:trace>
  <inkml:trace contextRef="#ctx0" brushRef="#br0" timeOffset="7593.685">9554 1945,'0'0</inkml:trace>
  <inkml:trace contextRef="#ctx0" brushRef="#br0" timeOffset="27163.308">8582 2736,'2'-11,"0"1,1 0,1-1,0 1,0 0,1 0,0 1,0 0,1 0,3-3,6-13,38-57,4 2,33-33,-61 69,-23 34,0 0,1 0,0 0,5-4,15-14,6-8,2 2,1 1,14-7,-38 31,2 1,-1 0,1 0,0 1,0 1,1 1,0 0,0 0,0 2,0 0,1 1,5 0,436-11,-443 13</inkml:trace>
  <inkml:trace contextRef="#ctx0" brushRef="#br0" timeOffset="31624.375">9554 1945,'56'0,"0"2,2 4,-39-4,0 2,0 0,0 1,-1 1,1 1,-1 0,11 8,-10-6,1 0,0-1,10 2,-18-7,0 1,0 0,0 1,0 0,-1 1,0 0,0 1,-1 0,1 1,-2 0,2 2,55 54,-45-46,-1 2,-1 0,0 1,-2 0,0 2,1 3,-15-17,0-1,-1 1,0 0,0 0,-1 0,0 0,0 0,-1 0,0 2,3 37,2-6,-2 0,-1 1,-2-1,-5 30,3-61,0 1,-1-1,-1 0,0 0,0-1,-1 1,0-1,-1 0,0 0,0-1,-1 1,-3 2,-41 50,-37 33,1-1,49-48,21-24,-1-1,-1 0,-1-2,0 0,-1-1,-2-1,-15 9,-29 7,42-22,1 1,0 1,-10 8,28-17,0-1,0-1,0 1,-1-1,1 0,0-1,-1 1,1-1,-3 0,-34 8,21-3,-1-2,0-1,0 0,0-2,0-1,0-1,-13-2,-34 1,-6 4,43 0,1-1,-1-2,0-1,-10-3,33 2,-1 0,1 0,0-2,0 1,0-1,0-1,1 1,0-2,0 1,-5-6,-17-17,1-1,-4-9,-18-17,19 24,4 4,2-1,-12-17,30 34</inkml:trace>
  <inkml:trace contextRef="#ctx0" brushRef="#br0" timeOffset="31953.537">8515 2858,'-2'-80,"0"34,2 0,4-28,-3 71,0 0,1 0,-1 0,0 0,1 0,0 0,-1 0,1 1,0-1,0 1,1-1,-1 1,1 0,-1 0,3-1,8-10,-10 10</inkml:trace>
  <inkml:trace contextRef="#ctx0" brushRef="#br0" timeOffset="37022.934">1266 2482,'-3'6,"-1"1,2-1,-1 1,1-1,0 1,0 0,0 0,1 0,0 0,1 0,0 6,-2 0,-5 116,8 111,2-78,-3-158,0-1,0 1,0-1,1 1,0-1,-1 1,1-1,0 1,1-1,-1 0,0 0,1 1,0-1,0 0,1 0,1 2,1 0,0-1,0 0,0 0,0-1,1 1,0-1,5 2,5 0,1 0,1 0,-1-2,0 0,1-1,0-1,-1-1,1 0,-1-1,3-2,10 2,0 0,29 4,56 20,-78-15,0 0,1-3,25 1,301 6,-269-8,324 6,114 3,-174-11,347-7,-461-21,-139 13,78-1,484 16,-614 2,0 2,45 12,-48-8,0-2,1-2,8-3,32 2,53 10,-54-4,60-2,200-10,192 2,-418 2,318 6,15 5,-14-6,-232-2,-99 1,10 6,-13-1,18-4,305-9,20 1,-253 14,21 0,104-13,0-14,48-20,-226 18,112 5,148 18,-29-1,-270-7,404-10,-258 7,-159 3,-92-2,1 0,0-1,-1 1,0-1,1 0,-1 0,0 0,0-1,-1 1,1-1,6-6,2-1,5-4,-2 0,0 0,8-13,-18 21,0 1,-1-1,1 0,-1 1,-1-2,1 1,-1 0,0 0,-1-1,0 1,0-1,-1-1,11-454,-11 423,1 6,-2 1,-1-1,-3-7,3 29,0 1,-1-1,-1 1,0 0,0 0,-1 1,-1-1,0 1,0 0,-1 1,-2-3,3 6,1 0,-1 0,2-1,-1 0,0 0,1 0,1 0,-1 0,1-1,0 0,1 0,0 0,0 0,1 0,0 0,0 0,1 0,0-2,-1-54,-3-1,-4-2,1-4,1-36,7 101</inkml:trace>
  <inkml:trace contextRef="#ctx0" brushRef="#br0" timeOffset="42181.158">0 3864,'147'-1,"-1"-6,34-10,-71 6,25 4,-35 2,66-12,-105 10,0 2,0 2,16 4,180 16,-245-16,64 6,128 11,48-8,-156-6,0 4,15 6,-2 1,51-3,784-10,-469-4,-183-6,117-24,286-63,-418 53,2 12,194 7,-111 22,308 4,-561 4,-1 6,0 4,26 10,10-4,0-6,38-6,126 14,360 23,-531-41,947 13,-343-12,-236-9,-6 1,-373 3,993 5,-990-12,1148-10,-1147 27,-90-7,-1-2,1-1,17-3,-54 0,-2-1</inkml:trace>
  <inkml:trace contextRef="#ctx0" brushRef="#br0" timeOffset="43734.016">1266 3529,'-2'47,"-2"0,-4 9,1-7,0 40,8-30,-1-37,0-32,0-306,0 591,0-263</inkml:trace>
  <inkml:trace contextRef="#ctx0" brushRef="#br0" timeOffset="47111.973">14004 3756,'0'0,"0"0,0 0</inkml:trace>
  <inkml:trace contextRef="#ctx0" brushRef="#br0" timeOffset="47807.107">14004 3676,'1'10,"1"-1,-1 0,2-1,-1 1,1 0,3 6,7 25,-5-11,1-1,11 21,-10-26,-2 0,0 1,-1 0,-1 4,-1-7,-8-51,1-1,-1 8,0 0,-1 1,-2 0,0-1,-1 2,-5-10,0-2,17 54,-2 0,0 1,-1 0,0 0,-2-1,-2 8,2-29,0 0</inkml:trace>
  <inkml:trace contextRef="#ctx0" brushRef="#br0" timeOffset="55603.274">4811 3864,'0'0,"0"0,0 0,0 0,0 0,0 0,0 0,2 2,1 3,0 1,-1 0</inkml:trace>
  <inkml:trace contextRef="#ctx0" brushRef="#br0" timeOffset="56258.48">4851 3945,'-12'-14,"1"1,1-1,0-1,1 0,1 0,0-1,1 0,-2-9,0 0,9 34,12 40,-6-31</inkml:trace>
  <inkml:trace contextRef="#ctx0" brushRef="#br0" timeOffset="56602.557">4717 3984,'0'0,"0"0,0 0,0-2,0-3,0-3,-2-3,-3-3,-3-5,-3-5,1 1,3 4</inkml:trace>
  <inkml:trace contextRef="#ctx0" brushRef="#br0" timeOffset="56603.557">4584 3475,'0'0,"0"0</inkml:trace>
  <inkml:trace contextRef="#ctx0" brushRef="#br0" timeOffset="56939.657">4597 3676,'0'0,"0"0,0 3,0 2,2 5,4 4,0 1,-1 0,-1 3,1 5,0 2,0 5,1 1,-2-4,-1-7</inkml:trace>
  <inkml:trace contextRef="#ctx0" brushRef="#br0" timeOffset="61698.954">9354 3729,'1'13,"0"1,1-1,1 0,1 0,0 0,0-1,4 8,-2-7,-1-1,-1 1,-1-1,1 1,-2 0,0 0,0 1,-2-1,0-13,0 0,0 1,-1-1,1 0,0 0,-1 0,1 1,0-1,-1 0,1 0,0 0,-1 0,1 0,-1 0,1 0,0 0,-1 0,1 0,-1 0,1 0,0 0,-1 0,1 0,0 0,-1 0,1 0,0 0,-1-1,1 1,0 0,-1 0,1 0,0-1,-1 1,1 0,0 0,0-1,-1 1,1 0,0-1,0 1,0 0,-32-24,23 16,0 0,0 0,1-1,0 0,1 0,-2-5,8 12,0 0,0-1,0 1,0 0,0-1,1 1,-1-1,1 1,0-1,0 0,0-1,5 0,9 16,10 21,1 0,28 29,-44-53</inkml:trace>
  <inkml:trace contextRef="#ctx0" brushRef="#br0" timeOffset="89705.128">10927 2576,'24'0,"22"-1,0 1,0 3,0 2,0 2,13 5,5 1,0-3,1-3,0-2,28-3,55 4,507 14,-462-17,513-13,-689 9,-16 2,1-1,-1 0,0 0,0 1,0-1,1 0,-1 0,0 0,0-1,1 1,-1 0,0 0,0-1,0 1,0 0,1-1,-1 1,0-1,0 0,0 1,0-1,0 0,0 0,-1-2,0 0</inkml:trace>
  <inkml:trace contextRef="#ctx0" brushRef="#br0" timeOffset="91022.57">6370 2576,'1767'0,"-1759"0</inkml:trace>
  <inkml:trace contextRef="#ctx0" brushRef="#br0" timeOffset="92243.304">1905 2576,'87'0,"382"-5,-266-5,61-16,-192 19,43 3,-32 2,-83 2,0 0</inkml:trace>
  <inkml:trace contextRef="#ctx0" brushRef="#br0" timeOffset="95370.939">2532 2200,'6'-6,"37"-32,-1-3,27-36,-98 52,28 24,0 0,0 1,0-1,0 0,0 1,-1-1,1 1,0-1,-1 1,1 0,0-1,-1 1,1 0,0 0,-1 0,1 0,0 0,-1 0,1 0,0 1,-1-1,1 0,0 1,-1-1,1 1,0 0,0-1,-2 4,0-1,1 1,-1 0,1-1,0 1,0 0,1 0,-2 4,2-7,-2 14,-1-1,2 1,0 0,1 0,0-1,1 1,1 0,1 9,1 28,-3-48,0 0,1 0,0 0,0 0,0 0,0 0,0 0,1 0,0 0,0 0,0-1,0 1,1-1,-1 0,1 1,0-1,0 0,0-1,0 1,2 0,6 6</inkml:trace>
  <inkml:trace contextRef="#ctx0" brushRef="#br0" timeOffset="95691.109">2972 2401,'94'0,"-88"0</inkml:trace>
  <inkml:trace contextRef="#ctx0" brushRef="#br0" timeOffset="121961.915">6996 2079,'-1'14,"1"-11,0 0,-1 1,1-1,0 0,1 0,-1 1,0-1,1 0,0 0,0 1,0-1,1 2,1-1</inkml:trace>
  <inkml:trace contextRef="#ctx0" brushRef="#br0" timeOffset="136453.116">7053 2235,'83'2,"-11"-1,30-4,-99 2,1 0,-1 0,0 0,0-1,0 1,0-1,0 1,0-1,0 0,-1 0,1 0,-1-1,1 1,-1 0,0-1,0 0,0 1,0-1,0 0,-1 0,1 0,-1 0,0-1,0 1,0 0,0 0,-1-1,1 1,-1 0,0-1,0 1,0-1,-1-2,2 3,-1-1,0 0,0 0,-1 0,1 0,-1 1,0-1,0 0,0 0,0 1,-1-1,1 1,-1-1,0 1,0 0,-1 0,1 0,0 0,-1 0,0 0,0 1,0-1,0 1,0 0,0 0,0 0,-1 0,1 1,-1-1,0 1,-13-1,0 2,0 0,1 1,-1 1,0 0,1 1,-1 1,-8 3,0 0,22-6,0 0,0 0,0 0,1 1,-1-1,0 1,0 0,1 0,-1 0,1 0,0 0,0 1,0-1,0 1,0-1,0 1,0 0,1 0,0 0,-1 0,1 0,0 0,1 0,-1 0,0 0,1 0,-1 2,0 14,0 0,1 0,0-1,3 11,-1 4,-2 22,-2-39,2 0,0 0,1 0,1 0,0 0,3 8,-4-22,0 0,0 0,0 0,0 0,1 0,-1 0,0 0,1 0,0 0,-1 0,1-1,0 1,0-1,0 0,0 1,0-1,0 0,2 0,2 2,0-1,1 0,-1-1,1 1,-1-1,1-1,2 1,7-1,1-1,-1 0,1-1,-1-1,8-2,-11 2,1 0,-1-2,0 1,0-2,0 1,-1-2,0 0,0 0,-1-1,0-1,0 0,3-3,1-5</inkml:trace>
  <inkml:trace contextRef="#ctx0" brushRef="#br0" timeOffset="141252.479">11826 2363,'295'0,"-290"0,0 0,0 0,0 0,0-1,0 0,0 0,0 0,0-1,-1 0,1 0,0 0,-1 0,1-1,-1 0,0 1,0-2,0 1,0-1,0-1,0 1,-1-1,0-1,0 1,0 0,-1-1,0 1,0-1,0 0,0 1,-1-1,0 0,-1 0,1 0,-1-3,1 2,-1 0,0 0,0 0,-1 0,0 1,0-1,0 0,-1 0,-1-3,1 8,1-1,-1 1,0-1,1 1,-1 0,0 0,0 0,-1 0,1 0,0 0,-1 0,1 1,-1-1,1 1,-1 0,0 0,1 0,-1 0,0 0,0 0,0 1,0 0,-1-1,-39-2,-1 1,0 2,-22 4,-35 0,97-5,1 1,-1 0,1 0,0 0,-1 1,1-1,0 1,0 0,-1 0,1 0,0 0,0 0,0 1,0-1,0 1,0 0,1 0,-1 0,0 0,1 1,-1 0,0 2,1 0,0 0,0 0,0 0,1 0,0 1,0-1,0 0,0 1,1-1,0 1,0-1,1 2,-2 43,0-7,3 0,1 0,-2-33,0 0,1 0,0 0,1 0,0 0,0 0,1-1,1 0,-1 0,6 7,-6-11,0-1,1 0,0 0,0 0,0 0,0-1,0 1,1-2,0 1,-1 0,1-1,0 0,0-1,0 1,0-1,1 0,4 0,19 0,1 0,-1-2,9-2,13 0,-30 3,-9 0,0 0,0-1,0 0,-1-1,3-1,-11 2,-1-1,1 1,0 0,-1-1,0 0,1 0,-1 0,0 0,0 0,0-1,0 0,0 1,-1-1,1 0,-1 0,0 0,0-1,0 1,0-2,6-13</inkml:trace>
  <inkml:trace contextRef="#ctx0" brushRef="#br0" timeOffset="146943.257">12877 2261,'5'-1,"0"-1,0 0,-1 0,1 0,-1 0,1-1,-1 0,0 0,0 0,0-1,0 1,-1-1,0 0,2-1,16-16,115-77,-40 30,332-235,-288 207,-41 18,-2-4,-5-5,32-41,-26 28,-45 46,28-30,4 3,3 4,74-48,102-42,-263 166,0 1,1-1,-1 1,0-1,0 0,0 0,-1 1,1-1,0 0,0 0,0 0,0 0,-1 0,1 0,-1 0,1 0,-1 0,1-1,-1 2,0-1,0 1,-1 0,1-1,0 1,0-1,0 1,-1-1,1 1,0 0,-1-1,1 1,0 0,-1-1,1 1,0 0,-1 0,1-1,-1 1,1 0,0 0,-1 0,1-1,-1 1,1 0,-1 0,1 0,-1 0,1 0,-43-1,-14 14,1 3,-17 9,14-6,9 1,41-15,0 0,-1-1,0-1,0 0,0 0,0-1,0 0,0-1,-1 0,1 0,-2-1,12 0,1 0,-1-1,0 1,0 0,1 0,-1 0,0 0,0-1,1 1,-1 0,0 0,0-1,0 1,0 0,1 0,-1-1,0 1,0 0,0 0,0-1,0 1,0 0,0-1,0 1,0 0,0-1,0 1,0 0,0 0,0-1,0 1,0 0,0-1,0 1,0 0,0 0,0-1,-1 1,1 0,0-1,0 1,0 0,0 0,-1 0,1-1,0 1,0 0,-1 0,1 0,0-1,0 1,-1 0,1 0,0 0,0 0,-1 0,1 0,0 0,-1 0,1-1,0 1,-1 0,1 0,32-18,-21 12,15-10,1 1,1 1,0 1,1 2,0 0,1 2,0 2,0 1,1 1,0 1,0 2,-1 1,26 2,-53 0,0-1,0 1,0-1,-1 1,1 0,0 0,0 0,-1 1,1-1,-1 0,1 1,-1 0,0 0,1-1,-1 1,0 1,0-1,0 0,-1 0,1 1,0-1,-1 1,0-1,1 1,-1 0,0 0,-1-1,1 1,0 0,-1 0,1 1,0 12,1 1,-2 0,0-1,-1 1,-2 5,1 11,-1 231,3-241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1-27T23:49:34.162"/>
    </inkml:context>
    <inkml:brush xml:id="br0">
      <inkml:brushProperty name="width" value="0.025" units="cm"/>
      <inkml:brushProperty name="height" value="0.025" units="cm"/>
      <inkml:brushProperty name="ignorePressure" value="1"/>
    </inkml:brush>
  </inkml:definitions>
  <inkml:trace contextRef="#ctx0" brushRef="#br0">2260 0,'0'71,"2"-22,-2-1,-3 1,-1-1,-12 47,3-18,2 0,5 1,2 0,6 61,-1-50,-1-66</inkml:trace>
  <inkml:trace contextRef="#ctx0" brushRef="#br0" timeOffset="-7926.904">2 591,'142'2,"-23"1,56-9,-173 6,1 0,-1-1,1 1,0-1,-1 1,0-1,1 0,-1 0,1 0,-1 0,0 0,0-1,1 1,-1-1,0 1,0-1,-1 0,1 0,0 0,-1 0,1 0,-1 0,1-1,0-1,-1 0,1 0,-1 0,0 0,-1-1,1 1,0 0,-1-1,0 1,0-1,-1 1,1 0,-1-2,0-2,-1 1,0-1,0 1,-1-1,1 1,-2 0,1 0,-1 0,0 0,0 1,-1 0,0 0,0 0,0 0,-5-3,1 4,-1 0,0 0,0 1,0 0,0 1,-1 0,1 1,-1 0,0 0,1 1,-1 1,0 0,0 0,0 1,1 0,-1 1,-4 1,3 0,-1 1,1 0,0 1,0 0,1 1,0 0,0 0,0 2,1-1,0 1,0 1,1 0,0 0,-3 5,1 2,1 1,1 1,1 0,0 0,1 1,1-1,1 1,0 1,2-1,0 1,1-1,1 1,1 0,1 5,0-20,1 0,-1 0,1 0,0 0,0 0,0-1,1 1,0-1,0 0,0 0,0 0,1 0,-1 0,1-1,0 1,0-1,0 0,1 0,-1-1,1 1,0-1,-1 0,3 0,11 6,1-1,-1-1,2-1,-1-1,10 1,21-1,0-2,0-2,2-2,33 0,-63 2</inkml:trace>
  <inkml:trace contextRef="#ctx0" brushRef="#br0" timeOffset="-5192.08">668 898,'1'-89,"1"-1,-5-7,-4 62,6 30,-1 0,1 0,0 0,1 0,-1 0,1 0,0-1,1-2,-1 7,1-1,-1 1,1-1,0 1,0-1,-1 1,1 0,0-1,0 1,0 0,1 0,-1 0,0 0,0 0,1 0,-1 0,0 0,1 0,-1 1,1-1,-1 1,1-1,-1 1,1-1,-1 1,1 0,0 0,-1 0,1 0,0 0,45-3,-1 2,1 2,20 4,-63-4,0-1,-1 1,1 0,0 0,-1 0,1 0,-1 1,0-1,1 1,-1 0,0 0,0 0,0 0,0 1,0-1,-1 1,1 0,-1 0,0 0,1 0,-1 0,-1 0,1 1,0-1,-1 0,0 1,0 0,0-1,0 1,0 0,-1 0,3 17,-1 0,-2 1,0-1,-1 0,-2 7,0 18,3-40,2 55,-2-59,0-1,0 1,0-1,0 0,1 1,-1-1,0 1,1-1,-1 0,1 1,-1-1,1 0,0 1,0-1,-1 0,1 0,0 0,0 0,0 0,0 0,0 0,1 0,-1 0,0 0,0-1,0 1,1 0,-1-1,0 1,1-1,-1 0,1 1,-1-1,0 0,2 0,-1 0,0-1,1 0,-1 0,0 0,0 0,0-1,0 1,0 0,0-1,-1 1,1-1,-1 0,1 0,-1 1,1-1,-1 0,0 0,0 0,0-1,1 0,18-51,-17 45,14-57,-14 50,1 0,0 0,1 0,1 1,1 0,3-6,-7 17,1 0,-1 1,1-1,0 1,0 0,0 1,1-1,-1 1,1-1,-1 1,1 1,0-1,-1 1,1-1,0 1,0 1,0-1,0 1,4 0,-5-1,0 1,-1 0,1 0,0 0,-1 0,1 1,0-1,-1 1,1 0,-1 0,1 1,-1-1,0 0,1 1,-1 0,0 0,0 0,0 0,0 1,-1-1,1 1,-1-1,1 1,-1 0,0 0,1 3,2 13,-1 1,-1 0,-1 0,-1 0,-1 0,0 0,-1 1,-3 8,-1 44,5-13,0-35</inkml:trace>
  <inkml:trace contextRef="#ctx0" brushRef="#br0" timeOffset="-3908.544">1516 642,'1'94,"1"-18,-4 0,-2 0,-9 33,7-59,2 0,2 0,3 11,-1-50,0 16</inkml:trace>
  <inkml:trace contextRef="#ctx0" brushRef="#br0" timeOffset="-1317.476">1464 642,'12'-1,"0"-1,0 0,0-1,-1-1,0 1,1-2,-1 0,-1 0,4-3,1 1,-1 0,1 1,0 0,0 2,3-1,-7 2,1 1,-1 1,1 0,-1 0,1 1,-1 1,4 0,-12 0,0-1,0 1,-1 0,1 0,0 0,-1 0,1 1,0-1,-1 1,0-1,1 1,-1 0,0 0,0 0,0 0,0 0,0 1,0-1,-1 0,1 1,-1 0,0-1,0 1,0 0,0-1,0 1,0 0,-1 0,1 0,-1 0,3 37,-1 1,-2-1,-3 17,-1 31,4-83,0 0,0-1,0 1,-1 0,1 0,-1 0,-1 0,1-1,-1 1,0 0,0-1,-1 3,1-4,-1-1,1 0,0 0,-1 0,1 0,-1 0,1-1,-1 1,0-1,1 1,-1-1,0 0,0 0,0-1,0 1,0 0,0-1,-1 0,1 0,-2 0,-83 0,65-2,0 2,0 0,-1 2,1 0,-19 6,25-4</inkml:trace>
  <inkml:trace contextRef="#ctx0" brushRef="#br0" timeOffset="1254.645">2003 257,'8'0,"8"0,6 0,2 0,3 0,5 0,1 0,-1 0,0 0,-3 0,-1 0,-1 0,-1 0,-4 0</inkml:trace>
  <inkml:trace contextRef="#ctx0" brushRef="#br0" timeOffset="3499.667">2439 719,'2'6,"0"1,0-1,0 0,1 0,0 0,1 0,-1 0,1-1,4 5,5 10,-2-2,-2-2,0-1,0 0,2-1,0 0,1 0,3 2,-12-13,0-1,1 1,-1-1,1 1,0-1,-1 0,1 0,0-1,0 1,0-1,1 0,-1 0,0 0,0-1,0 1,1-1,-1 0,0 0,1-1,-1 1,0-1,0 0,0 0,1 0,-1-1,0 1,-1-1,2 0,0-1,0 0,0 0,-1-1,1 1,-1-1,0 0,0 0,0 0,0-1,-1 0,0 1,0-1,0 0,-1 0,2-4,2-5,-1-1,-1 0,-1-1,3-14,-9 48,-1 14,-2 0,-1-1,-4 8,-3-4,-2-1,-1-1,-1 0,-2-1,-3 1,23-33,-12 21,1 1,1 0,1 0,0 1,1 3,-28 71,25-69,0 0,2 0,-1 9,5-13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1-27T23:47:54.863"/>
    </inkml:context>
    <inkml:brush xml:id="br0">
      <inkml:brushProperty name="width" value="0.025" units="cm"/>
      <inkml:brushProperty name="height" value="0.025" units="cm"/>
      <inkml:brushProperty name="ignorePressure" value="1"/>
    </inkml:brush>
  </inkml:definitions>
  <inkml:trace contextRef="#ctx0" brushRef="#br0">93 642,'1'-7,"1"0,1 1,-1-1,1 1,0-1,1 1,0 0,-1 0,6-4,-2-1,41-57,3 2,2 3,20-15,184-167,-211 203,-45 42,-6 4,3-2</inkml:trace>
  <inkml:trace contextRef="#ctx0" brushRef="#br0" timeOffset="400.924">0 252,'30'33,"-13"-12,2-1,0-1,17 12,10 5,-29-21</inkml:trace>
  <inkml:trace contextRef="#ctx0" brushRef="#br0" timeOffset="134870.159">79 345,'29'-1,"-18"0,-1 0,1 1,-1 0,1 1,-1 0,1 1,-1 0,0 0,0 1,0 0,0 1,0 0,0 2,46 27,-42-25,0 0,-1 0,0 1,0 1,-1 0,0 1,0 1,21 34,-27-36,0 0,1 0,1-1,7 7,-15-16,0 1,0-1,0 1,1-1,-1 0,0 1,1-1,-1 0,0 1,1-1,-1 0,0 1,1-1,-1 0,1 0,-1 0,0 1,1-1,-1 0,1 0,-1 0,1 0,-1 0,1 0,-1 0,0 0,1 0,-1 0,1 0,-1 0,1 0,-1 0,1 0,-1 0,0-1,1 1,-1 0,1 0,-1-1,0 1,1 0,-1 0,1-1,-1 1,0 0,0-1,1 1,-1 0,0-1,0 1,1-1,-1 1,0-1,0 1,0 0,0-1,1 1,-1-1,0 1,-2-8</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F46D8-8592-4A9D-B7A6-FB433A4575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E842A2-4ABF-4CF9-AFB8-8D4F6D3294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763EC5-7333-40FA-B116-6C10FBC00846}"/>
              </a:ext>
            </a:extLst>
          </p:cNvPr>
          <p:cNvSpPr>
            <a:spLocks noGrp="1"/>
          </p:cNvSpPr>
          <p:nvPr>
            <p:ph type="dt" sz="half" idx="10"/>
          </p:nvPr>
        </p:nvSpPr>
        <p:spPr/>
        <p:txBody>
          <a:bodyPr/>
          <a:lstStyle/>
          <a:p>
            <a:fld id="{9C6D5B0F-A669-412B-BEA6-7CF4594BAACE}" type="datetimeFigureOut">
              <a:rPr lang="en-US" smtClean="0"/>
              <a:t>3/6/2019</a:t>
            </a:fld>
            <a:endParaRPr lang="en-US"/>
          </a:p>
        </p:txBody>
      </p:sp>
      <p:sp>
        <p:nvSpPr>
          <p:cNvPr id="5" name="Footer Placeholder 4">
            <a:extLst>
              <a:ext uri="{FF2B5EF4-FFF2-40B4-BE49-F238E27FC236}">
                <a16:creationId xmlns:a16="http://schemas.microsoft.com/office/drawing/2014/main" id="{C0F19644-3D56-44D5-BE9C-8A9F6F4B85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0C90DA-9883-4C2C-A008-513D87E3AF44}"/>
              </a:ext>
            </a:extLst>
          </p:cNvPr>
          <p:cNvSpPr>
            <a:spLocks noGrp="1"/>
          </p:cNvSpPr>
          <p:nvPr>
            <p:ph type="sldNum" sz="quarter" idx="12"/>
          </p:nvPr>
        </p:nvSpPr>
        <p:spPr/>
        <p:txBody>
          <a:bodyPr/>
          <a:lstStyle/>
          <a:p>
            <a:fld id="{81D994AB-017C-487D-9432-E62C675034C5}" type="slidenum">
              <a:rPr lang="en-US" smtClean="0"/>
              <a:t>‹#›</a:t>
            </a:fld>
            <a:endParaRPr lang="en-US"/>
          </a:p>
        </p:txBody>
      </p:sp>
    </p:spTree>
    <p:extLst>
      <p:ext uri="{BB962C8B-B14F-4D97-AF65-F5344CB8AC3E}">
        <p14:creationId xmlns:p14="http://schemas.microsoft.com/office/powerpoint/2010/main" val="3451560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079ED-73CF-4514-9C5B-FF1559E2F9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A26E27-67F0-4D44-B4DF-0712696A692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4B1CCA-C1D4-4529-B88E-369212819A44}"/>
              </a:ext>
            </a:extLst>
          </p:cNvPr>
          <p:cNvSpPr>
            <a:spLocks noGrp="1"/>
          </p:cNvSpPr>
          <p:nvPr>
            <p:ph type="dt" sz="half" idx="10"/>
          </p:nvPr>
        </p:nvSpPr>
        <p:spPr/>
        <p:txBody>
          <a:bodyPr/>
          <a:lstStyle/>
          <a:p>
            <a:fld id="{9C6D5B0F-A669-412B-BEA6-7CF4594BAACE}" type="datetimeFigureOut">
              <a:rPr lang="en-US" smtClean="0"/>
              <a:t>3/6/2019</a:t>
            </a:fld>
            <a:endParaRPr lang="en-US"/>
          </a:p>
        </p:txBody>
      </p:sp>
      <p:sp>
        <p:nvSpPr>
          <p:cNvPr id="5" name="Footer Placeholder 4">
            <a:extLst>
              <a:ext uri="{FF2B5EF4-FFF2-40B4-BE49-F238E27FC236}">
                <a16:creationId xmlns:a16="http://schemas.microsoft.com/office/drawing/2014/main" id="{83E8E29B-5252-4D5D-B8ED-4BB2CAB3C6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8823D2-9EEC-4FEA-B2E6-6308A14F57E9}"/>
              </a:ext>
            </a:extLst>
          </p:cNvPr>
          <p:cNvSpPr>
            <a:spLocks noGrp="1"/>
          </p:cNvSpPr>
          <p:nvPr>
            <p:ph type="sldNum" sz="quarter" idx="12"/>
          </p:nvPr>
        </p:nvSpPr>
        <p:spPr/>
        <p:txBody>
          <a:bodyPr/>
          <a:lstStyle/>
          <a:p>
            <a:fld id="{81D994AB-017C-487D-9432-E62C675034C5}" type="slidenum">
              <a:rPr lang="en-US" smtClean="0"/>
              <a:t>‹#›</a:t>
            </a:fld>
            <a:endParaRPr lang="en-US"/>
          </a:p>
        </p:txBody>
      </p:sp>
    </p:spTree>
    <p:extLst>
      <p:ext uri="{BB962C8B-B14F-4D97-AF65-F5344CB8AC3E}">
        <p14:creationId xmlns:p14="http://schemas.microsoft.com/office/powerpoint/2010/main" val="1362250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8EE7D1-3397-4863-AFBD-0679C9773E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939687-9F39-42E4-B16B-9AC0E4F854C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963983-1048-4B28-BC5B-EB6827A2223E}"/>
              </a:ext>
            </a:extLst>
          </p:cNvPr>
          <p:cNvSpPr>
            <a:spLocks noGrp="1"/>
          </p:cNvSpPr>
          <p:nvPr>
            <p:ph type="dt" sz="half" idx="10"/>
          </p:nvPr>
        </p:nvSpPr>
        <p:spPr/>
        <p:txBody>
          <a:bodyPr/>
          <a:lstStyle/>
          <a:p>
            <a:fld id="{9C6D5B0F-A669-412B-BEA6-7CF4594BAACE}" type="datetimeFigureOut">
              <a:rPr lang="en-US" smtClean="0"/>
              <a:t>3/6/2019</a:t>
            </a:fld>
            <a:endParaRPr lang="en-US"/>
          </a:p>
        </p:txBody>
      </p:sp>
      <p:sp>
        <p:nvSpPr>
          <p:cNvPr id="5" name="Footer Placeholder 4">
            <a:extLst>
              <a:ext uri="{FF2B5EF4-FFF2-40B4-BE49-F238E27FC236}">
                <a16:creationId xmlns:a16="http://schemas.microsoft.com/office/drawing/2014/main" id="{57886F0F-20D5-450D-BF8D-9DAC2219C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DC6EE5-345E-4B6E-9DD0-258761AF497E}"/>
              </a:ext>
            </a:extLst>
          </p:cNvPr>
          <p:cNvSpPr>
            <a:spLocks noGrp="1"/>
          </p:cNvSpPr>
          <p:nvPr>
            <p:ph type="sldNum" sz="quarter" idx="12"/>
          </p:nvPr>
        </p:nvSpPr>
        <p:spPr/>
        <p:txBody>
          <a:bodyPr/>
          <a:lstStyle/>
          <a:p>
            <a:fld id="{81D994AB-017C-487D-9432-E62C675034C5}" type="slidenum">
              <a:rPr lang="en-US" smtClean="0"/>
              <a:t>‹#›</a:t>
            </a:fld>
            <a:endParaRPr lang="en-US"/>
          </a:p>
        </p:txBody>
      </p:sp>
    </p:spTree>
    <p:extLst>
      <p:ext uri="{BB962C8B-B14F-4D97-AF65-F5344CB8AC3E}">
        <p14:creationId xmlns:p14="http://schemas.microsoft.com/office/powerpoint/2010/main" val="2892687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FDF54-5E6C-4FDB-8219-24E8042D33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11CC75-00D4-4349-8AC6-67C5FB40673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39E1EC-3CC4-42A4-88D9-6D0DBE57F37C}"/>
              </a:ext>
            </a:extLst>
          </p:cNvPr>
          <p:cNvSpPr>
            <a:spLocks noGrp="1"/>
          </p:cNvSpPr>
          <p:nvPr>
            <p:ph type="dt" sz="half" idx="10"/>
          </p:nvPr>
        </p:nvSpPr>
        <p:spPr/>
        <p:txBody>
          <a:bodyPr/>
          <a:lstStyle/>
          <a:p>
            <a:fld id="{9C6D5B0F-A669-412B-BEA6-7CF4594BAACE}" type="datetimeFigureOut">
              <a:rPr lang="en-US" smtClean="0"/>
              <a:t>3/6/2019</a:t>
            </a:fld>
            <a:endParaRPr lang="en-US"/>
          </a:p>
        </p:txBody>
      </p:sp>
      <p:sp>
        <p:nvSpPr>
          <p:cNvPr id="5" name="Footer Placeholder 4">
            <a:extLst>
              <a:ext uri="{FF2B5EF4-FFF2-40B4-BE49-F238E27FC236}">
                <a16:creationId xmlns:a16="http://schemas.microsoft.com/office/drawing/2014/main" id="{A54C4786-8263-407F-9681-81A0E458F2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AFFA2-4EEE-4933-A04E-68B49D2419C3}"/>
              </a:ext>
            </a:extLst>
          </p:cNvPr>
          <p:cNvSpPr>
            <a:spLocks noGrp="1"/>
          </p:cNvSpPr>
          <p:nvPr>
            <p:ph type="sldNum" sz="quarter" idx="12"/>
          </p:nvPr>
        </p:nvSpPr>
        <p:spPr/>
        <p:txBody>
          <a:bodyPr/>
          <a:lstStyle/>
          <a:p>
            <a:fld id="{81D994AB-017C-487D-9432-E62C675034C5}" type="slidenum">
              <a:rPr lang="en-US" smtClean="0"/>
              <a:t>‹#›</a:t>
            </a:fld>
            <a:endParaRPr lang="en-US"/>
          </a:p>
        </p:txBody>
      </p:sp>
    </p:spTree>
    <p:extLst>
      <p:ext uri="{BB962C8B-B14F-4D97-AF65-F5344CB8AC3E}">
        <p14:creationId xmlns:p14="http://schemas.microsoft.com/office/powerpoint/2010/main" val="1910392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92F90-AE62-4BC1-9AFA-EC4C5A8E3B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3D1F50-5F49-4F7B-A684-862D89D9E7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625517F-3C2F-49E8-9601-4F0FDF14F3AF}"/>
              </a:ext>
            </a:extLst>
          </p:cNvPr>
          <p:cNvSpPr>
            <a:spLocks noGrp="1"/>
          </p:cNvSpPr>
          <p:nvPr>
            <p:ph type="dt" sz="half" idx="10"/>
          </p:nvPr>
        </p:nvSpPr>
        <p:spPr/>
        <p:txBody>
          <a:bodyPr/>
          <a:lstStyle/>
          <a:p>
            <a:fld id="{9C6D5B0F-A669-412B-BEA6-7CF4594BAACE}" type="datetimeFigureOut">
              <a:rPr lang="en-US" smtClean="0"/>
              <a:t>3/6/2019</a:t>
            </a:fld>
            <a:endParaRPr lang="en-US"/>
          </a:p>
        </p:txBody>
      </p:sp>
      <p:sp>
        <p:nvSpPr>
          <p:cNvPr id="5" name="Footer Placeholder 4">
            <a:extLst>
              <a:ext uri="{FF2B5EF4-FFF2-40B4-BE49-F238E27FC236}">
                <a16:creationId xmlns:a16="http://schemas.microsoft.com/office/drawing/2014/main" id="{249AEA25-E1F3-48DD-9BE9-B109A9EAB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EBE239-7F0A-40AA-8BD8-226B02651FBD}"/>
              </a:ext>
            </a:extLst>
          </p:cNvPr>
          <p:cNvSpPr>
            <a:spLocks noGrp="1"/>
          </p:cNvSpPr>
          <p:nvPr>
            <p:ph type="sldNum" sz="quarter" idx="12"/>
          </p:nvPr>
        </p:nvSpPr>
        <p:spPr/>
        <p:txBody>
          <a:bodyPr/>
          <a:lstStyle/>
          <a:p>
            <a:fld id="{81D994AB-017C-487D-9432-E62C675034C5}" type="slidenum">
              <a:rPr lang="en-US" smtClean="0"/>
              <a:t>‹#›</a:t>
            </a:fld>
            <a:endParaRPr lang="en-US"/>
          </a:p>
        </p:txBody>
      </p:sp>
    </p:spTree>
    <p:extLst>
      <p:ext uri="{BB962C8B-B14F-4D97-AF65-F5344CB8AC3E}">
        <p14:creationId xmlns:p14="http://schemas.microsoft.com/office/powerpoint/2010/main" val="879401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C2365-3E83-44B2-91CF-8FAA1DBEA8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0491F3-90E5-404B-B49A-5124432A563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6B495C-CA83-41DE-B6B9-46BACFB2DF6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3DCF49-55DA-420A-B16B-32644D879130}"/>
              </a:ext>
            </a:extLst>
          </p:cNvPr>
          <p:cNvSpPr>
            <a:spLocks noGrp="1"/>
          </p:cNvSpPr>
          <p:nvPr>
            <p:ph type="dt" sz="half" idx="10"/>
          </p:nvPr>
        </p:nvSpPr>
        <p:spPr/>
        <p:txBody>
          <a:bodyPr/>
          <a:lstStyle/>
          <a:p>
            <a:fld id="{9C6D5B0F-A669-412B-BEA6-7CF4594BAACE}" type="datetimeFigureOut">
              <a:rPr lang="en-US" smtClean="0"/>
              <a:t>3/6/2019</a:t>
            </a:fld>
            <a:endParaRPr lang="en-US"/>
          </a:p>
        </p:txBody>
      </p:sp>
      <p:sp>
        <p:nvSpPr>
          <p:cNvPr id="6" name="Footer Placeholder 5">
            <a:extLst>
              <a:ext uri="{FF2B5EF4-FFF2-40B4-BE49-F238E27FC236}">
                <a16:creationId xmlns:a16="http://schemas.microsoft.com/office/drawing/2014/main" id="{6343430E-11B2-4375-8ACF-7F49E1745A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FB7DCF-1279-4D70-BA82-6DBDE6414E41}"/>
              </a:ext>
            </a:extLst>
          </p:cNvPr>
          <p:cNvSpPr>
            <a:spLocks noGrp="1"/>
          </p:cNvSpPr>
          <p:nvPr>
            <p:ph type="sldNum" sz="quarter" idx="12"/>
          </p:nvPr>
        </p:nvSpPr>
        <p:spPr/>
        <p:txBody>
          <a:bodyPr/>
          <a:lstStyle/>
          <a:p>
            <a:fld id="{81D994AB-017C-487D-9432-E62C675034C5}" type="slidenum">
              <a:rPr lang="en-US" smtClean="0"/>
              <a:t>‹#›</a:t>
            </a:fld>
            <a:endParaRPr lang="en-US"/>
          </a:p>
        </p:txBody>
      </p:sp>
    </p:spTree>
    <p:extLst>
      <p:ext uri="{BB962C8B-B14F-4D97-AF65-F5344CB8AC3E}">
        <p14:creationId xmlns:p14="http://schemas.microsoft.com/office/powerpoint/2010/main" val="3301214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6402F-3B23-4786-B36F-2815340FC8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12CBE4-8F3D-4739-B4B2-3F0D094263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DFE9FC8-8CC3-40E5-98A5-CD94CF0B479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8D6A93-9667-4912-B09F-B24EA77BAA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3E7257A-A738-4F84-9D00-B5828D71D5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08D3F2-5CED-458D-A9F1-CA81792D004D}"/>
              </a:ext>
            </a:extLst>
          </p:cNvPr>
          <p:cNvSpPr>
            <a:spLocks noGrp="1"/>
          </p:cNvSpPr>
          <p:nvPr>
            <p:ph type="dt" sz="half" idx="10"/>
          </p:nvPr>
        </p:nvSpPr>
        <p:spPr/>
        <p:txBody>
          <a:bodyPr/>
          <a:lstStyle/>
          <a:p>
            <a:fld id="{9C6D5B0F-A669-412B-BEA6-7CF4594BAACE}" type="datetimeFigureOut">
              <a:rPr lang="en-US" smtClean="0"/>
              <a:t>3/6/2019</a:t>
            </a:fld>
            <a:endParaRPr lang="en-US"/>
          </a:p>
        </p:txBody>
      </p:sp>
      <p:sp>
        <p:nvSpPr>
          <p:cNvPr id="8" name="Footer Placeholder 7">
            <a:extLst>
              <a:ext uri="{FF2B5EF4-FFF2-40B4-BE49-F238E27FC236}">
                <a16:creationId xmlns:a16="http://schemas.microsoft.com/office/drawing/2014/main" id="{1C654020-1799-40F4-864D-C206D76537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2621BF-6987-4A3F-A656-7F523F70D222}"/>
              </a:ext>
            </a:extLst>
          </p:cNvPr>
          <p:cNvSpPr>
            <a:spLocks noGrp="1"/>
          </p:cNvSpPr>
          <p:nvPr>
            <p:ph type="sldNum" sz="quarter" idx="12"/>
          </p:nvPr>
        </p:nvSpPr>
        <p:spPr/>
        <p:txBody>
          <a:bodyPr/>
          <a:lstStyle/>
          <a:p>
            <a:fld id="{81D994AB-017C-487D-9432-E62C675034C5}" type="slidenum">
              <a:rPr lang="en-US" smtClean="0"/>
              <a:t>‹#›</a:t>
            </a:fld>
            <a:endParaRPr lang="en-US"/>
          </a:p>
        </p:txBody>
      </p:sp>
    </p:spTree>
    <p:extLst>
      <p:ext uri="{BB962C8B-B14F-4D97-AF65-F5344CB8AC3E}">
        <p14:creationId xmlns:p14="http://schemas.microsoft.com/office/powerpoint/2010/main" val="643292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B39A6-B2ED-432C-A3A5-FEAE908992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03E418-DC52-467A-902C-D6347964A95B}"/>
              </a:ext>
            </a:extLst>
          </p:cNvPr>
          <p:cNvSpPr>
            <a:spLocks noGrp="1"/>
          </p:cNvSpPr>
          <p:nvPr>
            <p:ph type="dt" sz="half" idx="10"/>
          </p:nvPr>
        </p:nvSpPr>
        <p:spPr/>
        <p:txBody>
          <a:bodyPr/>
          <a:lstStyle/>
          <a:p>
            <a:fld id="{9C6D5B0F-A669-412B-BEA6-7CF4594BAACE}" type="datetimeFigureOut">
              <a:rPr lang="en-US" smtClean="0"/>
              <a:t>3/6/2019</a:t>
            </a:fld>
            <a:endParaRPr lang="en-US"/>
          </a:p>
        </p:txBody>
      </p:sp>
      <p:sp>
        <p:nvSpPr>
          <p:cNvPr id="4" name="Footer Placeholder 3">
            <a:extLst>
              <a:ext uri="{FF2B5EF4-FFF2-40B4-BE49-F238E27FC236}">
                <a16:creationId xmlns:a16="http://schemas.microsoft.com/office/drawing/2014/main" id="{BB654CAF-ED5F-47D8-9DD0-9900ACE121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BC4532-25E7-48DE-8B84-D819838CA70B}"/>
              </a:ext>
            </a:extLst>
          </p:cNvPr>
          <p:cNvSpPr>
            <a:spLocks noGrp="1"/>
          </p:cNvSpPr>
          <p:nvPr>
            <p:ph type="sldNum" sz="quarter" idx="12"/>
          </p:nvPr>
        </p:nvSpPr>
        <p:spPr/>
        <p:txBody>
          <a:bodyPr/>
          <a:lstStyle/>
          <a:p>
            <a:fld id="{81D994AB-017C-487D-9432-E62C675034C5}" type="slidenum">
              <a:rPr lang="en-US" smtClean="0"/>
              <a:t>‹#›</a:t>
            </a:fld>
            <a:endParaRPr lang="en-US"/>
          </a:p>
        </p:txBody>
      </p:sp>
    </p:spTree>
    <p:extLst>
      <p:ext uri="{BB962C8B-B14F-4D97-AF65-F5344CB8AC3E}">
        <p14:creationId xmlns:p14="http://schemas.microsoft.com/office/powerpoint/2010/main" val="825607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34682D-4573-48D0-BE4B-F02707A02791}"/>
              </a:ext>
            </a:extLst>
          </p:cNvPr>
          <p:cNvSpPr>
            <a:spLocks noGrp="1"/>
          </p:cNvSpPr>
          <p:nvPr>
            <p:ph type="dt" sz="half" idx="10"/>
          </p:nvPr>
        </p:nvSpPr>
        <p:spPr/>
        <p:txBody>
          <a:bodyPr/>
          <a:lstStyle/>
          <a:p>
            <a:fld id="{9C6D5B0F-A669-412B-BEA6-7CF4594BAACE}" type="datetimeFigureOut">
              <a:rPr lang="en-US" smtClean="0"/>
              <a:t>3/6/2019</a:t>
            </a:fld>
            <a:endParaRPr lang="en-US"/>
          </a:p>
        </p:txBody>
      </p:sp>
      <p:sp>
        <p:nvSpPr>
          <p:cNvPr id="3" name="Footer Placeholder 2">
            <a:extLst>
              <a:ext uri="{FF2B5EF4-FFF2-40B4-BE49-F238E27FC236}">
                <a16:creationId xmlns:a16="http://schemas.microsoft.com/office/drawing/2014/main" id="{3AA33521-8784-4D06-B7A6-7F35655ABC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3B405-2133-43A7-9733-E142E56F6E3E}"/>
              </a:ext>
            </a:extLst>
          </p:cNvPr>
          <p:cNvSpPr>
            <a:spLocks noGrp="1"/>
          </p:cNvSpPr>
          <p:nvPr>
            <p:ph type="sldNum" sz="quarter" idx="12"/>
          </p:nvPr>
        </p:nvSpPr>
        <p:spPr/>
        <p:txBody>
          <a:bodyPr/>
          <a:lstStyle/>
          <a:p>
            <a:fld id="{81D994AB-017C-487D-9432-E62C675034C5}" type="slidenum">
              <a:rPr lang="en-US" smtClean="0"/>
              <a:t>‹#›</a:t>
            </a:fld>
            <a:endParaRPr lang="en-US"/>
          </a:p>
        </p:txBody>
      </p:sp>
    </p:spTree>
    <p:extLst>
      <p:ext uri="{BB962C8B-B14F-4D97-AF65-F5344CB8AC3E}">
        <p14:creationId xmlns:p14="http://schemas.microsoft.com/office/powerpoint/2010/main" val="1326002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3568F-13FE-4BBA-A27C-20CE50A91E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FE1FD9-9142-4F75-9930-701D08F6A3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C13D0E-6C7C-4DBE-A754-695CDDA6E7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96C4C40-A6B1-4865-A901-161E9B86D9FE}"/>
              </a:ext>
            </a:extLst>
          </p:cNvPr>
          <p:cNvSpPr>
            <a:spLocks noGrp="1"/>
          </p:cNvSpPr>
          <p:nvPr>
            <p:ph type="dt" sz="half" idx="10"/>
          </p:nvPr>
        </p:nvSpPr>
        <p:spPr/>
        <p:txBody>
          <a:bodyPr/>
          <a:lstStyle/>
          <a:p>
            <a:fld id="{9C6D5B0F-A669-412B-BEA6-7CF4594BAACE}" type="datetimeFigureOut">
              <a:rPr lang="en-US" smtClean="0"/>
              <a:t>3/6/2019</a:t>
            </a:fld>
            <a:endParaRPr lang="en-US"/>
          </a:p>
        </p:txBody>
      </p:sp>
      <p:sp>
        <p:nvSpPr>
          <p:cNvPr id="6" name="Footer Placeholder 5">
            <a:extLst>
              <a:ext uri="{FF2B5EF4-FFF2-40B4-BE49-F238E27FC236}">
                <a16:creationId xmlns:a16="http://schemas.microsoft.com/office/drawing/2014/main" id="{5C80A278-8F39-4B5D-8A3C-B5A0E21EDE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14EA55-AE5E-47EF-BBCC-A4D989AC6078}"/>
              </a:ext>
            </a:extLst>
          </p:cNvPr>
          <p:cNvSpPr>
            <a:spLocks noGrp="1"/>
          </p:cNvSpPr>
          <p:nvPr>
            <p:ph type="sldNum" sz="quarter" idx="12"/>
          </p:nvPr>
        </p:nvSpPr>
        <p:spPr/>
        <p:txBody>
          <a:bodyPr/>
          <a:lstStyle/>
          <a:p>
            <a:fld id="{81D994AB-017C-487D-9432-E62C675034C5}" type="slidenum">
              <a:rPr lang="en-US" smtClean="0"/>
              <a:t>‹#›</a:t>
            </a:fld>
            <a:endParaRPr lang="en-US"/>
          </a:p>
        </p:txBody>
      </p:sp>
    </p:spTree>
    <p:extLst>
      <p:ext uri="{BB962C8B-B14F-4D97-AF65-F5344CB8AC3E}">
        <p14:creationId xmlns:p14="http://schemas.microsoft.com/office/powerpoint/2010/main" val="390260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E1773-68F9-4711-A8E0-F3A06CAF58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2EC084-B74F-48CB-AF73-BD852BDA26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6ACB53-C003-4412-9B2B-2DE6439B91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4521854-F32B-4E62-9E21-931270D7CDE8}"/>
              </a:ext>
            </a:extLst>
          </p:cNvPr>
          <p:cNvSpPr>
            <a:spLocks noGrp="1"/>
          </p:cNvSpPr>
          <p:nvPr>
            <p:ph type="dt" sz="half" idx="10"/>
          </p:nvPr>
        </p:nvSpPr>
        <p:spPr/>
        <p:txBody>
          <a:bodyPr/>
          <a:lstStyle/>
          <a:p>
            <a:fld id="{9C6D5B0F-A669-412B-BEA6-7CF4594BAACE}" type="datetimeFigureOut">
              <a:rPr lang="en-US" smtClean="0"/>
              <a:t>3/6/2019</a:t>
            </a:fld>
            <a:endParaRPr lang="en-US"/>
          </a:p>
        </p:txBody>
      </p:sp>
      <p:sp>
        <p:nvSpPr>
          <p:cNvPr id="6" name="Footer Placeholder 5">
            <a:extLst>
              <a:ext uri="{FF2B5EF4-FFF2-40B4-BE49-F238E27FC236}">
                <a16:creationId xmlns:a16="http://schemas.microsoft.com/office/drawing/2014/main" id="{57DFC617-FEF9-47B0-8F27-F50FA0B2C8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93F9AB-FC8B-4DAF-A35C-780192856792}"/>
              </a:ext>
            </a:extLst>
          </p:cNvPr>
          <p:cNvSpPr>
            <a:spLocks noGrp="1"/>
          </p:cNvSpPr>
          <p:nvPr>
            <p:ph type="sldNum" sz="quarter" idx="12"/>
          </p:nvPr>
        </p:nvSpPr>
        <p:spPr/>
        <p:txBody>
          <a:bodyPr/>
          <a:lstStyle/>
          <a:p>
            <a:fld id="{81D994AB-017C-487D-9432-E62C675034C5}" type="slidenum">
              <a:rPr lang="en-US" smtClean="0"/>
              <a:t>‹#›</a:t>
            </a:fld>
            <a:endParaRPr lang="en-US"/>
          </a:p>
        </p:txBody>
      </p:sp>
    </p:spTree>
    <p:extLst>
      <p:ext uri="{BB962C8B-B14F-4D97-AF65-F5344CB8AC3E}">
        <p14:creationId xmlns:p14="http://schemas.microsoft.com/office/powerpoint/2010/main" val="526816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DF5603-88BF-4E44-9317-56BFD43FCC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D8FA9D-0BA0-4F9F-AD05-8F2F8E2DB4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79D605-5ED9-4AB6-8D50-BF3AC45C42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6D5B0F-A669-412B-BEA6-7CF4594BAACE}" type="datetimeFigureOut">
              <a:rPr lang="en-US" smtClean="0"/>
              <a:t>3/6/2019</a:t>
            </a:fld>
            <a:endParaRPr lang="en-US"/>
          </a:p>
        </p:txBody>
      </p:sp>
      <p:sp>
        <p:nvSpPr>
          <p:cNvPr id="5" name="Footer Placeholder 4">
            <a:extLst>
              <a:ext uri="{FF2B5EF4-FFF2-40B4-BE49-F238E27FC236}">
                <a16:creationId xmlns:a16="http://schemas.microsoft.com/office/drawing/2014/main" id="{DD9AA589-9583-4D19-ACCB-E1E16AF860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616649-23C1-4CD6-BD5D-B7E419B228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D994AB-017C-487D-9432-E62C675034C5}" type="slidenum">
              <a:rPr lang="en-US" smtClean="0"/>
              <a:t>‹#›</a:t>
            </a:fld>
            <a:endParaRPr lang="en-US"/>
          </a:p>
        </p:txBody>
      </p:sp>
    </p:spTree>
    <p:extLst>
      <p:ext uri="{BB962C8B-B14F-4D97-AF65-F5344CB8AC3E}">
        <p14:creationId xmlns:p14="http://schemas.microsoft.com/office/powerpoint/2010/main" val="594452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5.png"/><Relationship Id="rId2" Type="http://schemas.openxmlformats.org/officeDocument/2006/relationships/image" Target="../media/image1.png"/><Relationship Id="rId16"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customXml" Target="../ink/ink4.xml"/><Relationship Id="rId1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0E91-96F7-4BC3-9145-40B937E279F7}"/>
              </a:ext>
            </a:extLst>
          </p:cNvPr>
          <p:cNvSpPr>
            <a:spLocks noGrp="1"/>
          </p:cNvSpPr>
          <p:nvPr>
            <p:ph type="ctrTitle"/>
          </p:nvPr>
        </p:nvSpPr>
        <p:spPr/>
        <p:txBody>
          <a:bodyPr>
            <a:normAutofit fontScale="90000"/>
          </a:bodyPr>
          <a:lstStyle/>
          <a:p>
            <a:r>
              <a:rPr lang="en-US" dirty="0"/>
              <a:t>Issues and model</a:t>
            </a:r>
            <a:br>
              <a:rPr lang="en-US" dirty="0"/>
            </a:br>
            <a:r>
              <a:rPr lang="en-US" dirty="0"/>
              <a:t>Multiscale Memory requirement studies</a:t>
            </a:r>
          </a:p>
        </p:txBody>
      </p:sp>
      <p:sp>
        <p:nvSpPr>
          <p:cNvPr id="3" name="Subtitle 2">
            <a:extLst>
              <a:ext uri="{FF2B5EF4-FFF2-40B4-BE49-F238E27FC236}">
                <a16:creationId xmlns:a16="http://schemas.microsoft.com/office/drawing/2014/main" id="{7737DFBF-E745-4E49-9475-D1B4A69B539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67382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A9EA0-BB61-4FAA-8FD2-A6D64E86160F}"/>
              </a:ext>
            </a:extLst>
          </p:cNvPr>
          <p:cNvSpPr>
            <a:spLocks noGrp="1"/>
          </p:cNvSpPr>
          <p:nvPr>
            <p:ph type="title"/>
          </p:nvPr>
        </p:nvSpPr>
        <p:spPr/>
        <p:txBody>
          <a:bodyPr/>
          <a:lstStyle/>
          <a:p>
            <a:r>
              <a:rPr lang="en-US" dirty="0"/>
              <a:t>Issue 1 – possible method 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E72A23-2C6A-4C15-8D96-5672AA876BD5}"/>
                  </a:ext>
                </a:extLst>
              </p:cNvPr>
              <p:cNvSpPr>
                <a:spLocks noGrp="1"/>
              </p:cNvSpPr>
              <p:nvPr>
                <p:ph idx="1"/>
              </p:nvPr>
            </p:nvSpPr>
            <p:spPr/>
            <p:txBody>
              <a:bodyPr>
                <a:normAutofit/>
              </a:bodyPr>
              <a:lstStyle/>
              <a:p>
                <a:r>
                  <a:rPr lang="en-US" dirty="0"/>
                  <a:t>Let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h</m:t>
                        </m:r>
                      </m:num>
                      <m:den>
                        <m:r>
                          <a:rPr lang="en-US" b="0" i="1" smtClean="0">
                            <a:latin typeface="Cambria Math" panose="02040503050406030204" pitchFamily="18" charset="0"/>
                          </a:rPr>
                          <m:t>𝑤</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𝑥</m:t>
                            </m:r>
                          </m:sub>
                        </m:sSub>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𝑛</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𝑘</m:t>
                        </m:r>
                      </m:e>
                    </m:nary>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oMath>
                </a14:m>
                <a:r>
                  <a:rPr lang="en-US" dirty="0"/>
                  <a:t> </a:t>
                </a:r>
                <a14:m>
                  <m:oMath xmlns:m="http://schemas.openxmlformats.org/officeDocument/2006/math">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sSubSup>
                          <m:sSubSupPr>
                            <m:ctrlPr>
                              <a:rPr lang="en-US" i="1">
                                <a:latin typeface="Cambria Math" panose="02040503050406030204" pitchFamily="18" charset="0"/>
                              </a:rPr>
                            </m:ctrlPr>
                          </m:sSubSupPr>
                          <m:e>
                            <m:r>
                              <a:rPr lang="en-US" i="1">
                                <a:latin typeface="Cambria Math" panose="02040503050406030204" pitchFamily="18" charset="0"/>
                              </a:rPr>
                              <m:t>𝑛</m:t>
                            </m:r>
                          </m:e>
                          <m: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sub>
                          <m:sup>
                            <m:r>
                              <a:rPr lang="en-US" i="1">
                                <a:latin typeface="Cambria Math" panose="02040503050406030204" pitchFamily="18" charset="0"/>
                              </a:rPr>
                              <m:t>2</m:t>
                            </m:r>
                          </m:sup>
                        </m:sSubSup>
                      </m:e>
                    </m:nary>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𝑁</m:t>
                        </m:r>
                      </m:num>
                      <m:den>
                        <m:r>
                          <a:rPr lang="en-US" b="0" i="1" smtClean="0">
                            <a:latin typeface="Cambria Math" panose="02040503050406030204" pitchFamily="18" charset="0"/>
                          </a:rPr>
                          <m:t>𝑘</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𝑁</m:t>
                        </m:r>
                      </m:e>
                      <m:sup>
                        <m:r>
                          <a:rPr lang="en-US" b="0" i="1" smtClean="0">
                            <a:latin typeface="Cambria Math" panose="02040503050406030204" pitchFamily="18" charset="0"/>
                          </a:rPr>
                          <m:t>′</m:t>
                        </m:r>
                      </m:sup>
                    </m:sSup>
                  </m:oMath>
                </a14:m>
                <a:endParaRPr lang="en-US" dirty="0"/>
              </a:p>
              <a:p>
                <a:endParaRPr lang="en-US" dirty="0"/>
              </a:p>
              <a:p>
                <a:r>
                  <a:rPr lang="en-US" dirty="0"/>
                  <a:t>Instead of choosing the distribution, choose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sub>
                    </m:sSub>
                  </m:oMath>
                </a14:m>
                <a:endParaRPr lang="en-US" dirty="0"/>
              </a:p>
              <a:p>
                <a:r>
                  <a:rPr lang="en-US" dirty="0"/>
                  <a:t>To add cells while keeping the distribution each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𝑛</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sub>
                      <m:sup>
                        <m:r>
                          <a:rPr lang="en-US" b="0" i="1" smtClean="0">
                            <a:latin typeface="Cambria Math" panose="02040503050406030204" pitchFamily="18" charset="0"/>
                          </a:rPr>
                          <m:t>2</m:t>
                        </m:r>
                      </m:sup>
                    </m:sSubSup>
                  </m:oMath>
                </a14:m>
                <a:r>
                  <a:rPr lang="en-US" dirty="0"/>
                  <a:t> needs to be multiplied by the same factor </a:t>
                </a:r>
                <a14:m>
                  <m:oMath xmlns:m="http://schemas.openxmlformats.org/officeDocument/2006/math">
                    <m:r>
                      <a:rPr lang="en-US" b="0" i="1" smtClean="0">
                        <a:latin typeface="Cambria Math" panose="02040503050406030204" pitchFamily="18" charset="0"/>
                      </a:rPr>
                      <m:t>𝛼</m:t>
                    </m:r>
                  </m:oMath>
                </a14:m>
                <a:r>
                  <a:rPr lang="en-US" dirty="0"/>
                  <a:t>. Since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sub>
                    </m:sSub>
                  </m:oMath>
                </a14:m>
                <a:r>
                  <a:rPr lang="en-US" dirty="0"/>
                  <a:t> gets scaled by the same factor 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sub>
                    </m:sSub>
                  </m:oMath>
                </a14:m>
                <a:r>
                  <a:rPr lang="en-US" dirty="0"/>
                  <a:t>, then the factor must be a perfect square.</a:t>
                </a:r>
              </a:p>
            </p:txBody>
          </p:sp>
        </mc:Choice>
        <mc:Fallback xmlns="">
          <p:sp>
            <p:nvSpPr>
              <p:cNvPr id="3" name="Content Placeholder 2">
                <a:extLst>
                  <a:ext uri="{FF2B5EF4-FFF2-40B4-BE49-F238E27FC236}">
                    <a16:creationId xmlns:a16="http://schemas.microsoft.com/office/drawing/2014/main" id="{F7E72A23-2C6A-4C15-8D96-5672AA876BD5}"/>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2241665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9C33A-65B6-4B10-9D6D-8FB601717F77}"/>
              </a:ext>
            </a:extLst>
          </p:cNvPr>
          <p:cNvSpPr>
            <a:spLocks noGrp="1"/>
          </p:cNvSpPr>
          <p:nvPr>
            <p:ph type="title"/>
          </p:nvPr>
        </p:nvSpPr>
        <p:spPr/>
        <p:txBody>
          <a:bodyPr/>
          <a:lstStyle/>
          <a:p>
            <a:r>
              <a:rPr lang="en-US" dirty="0"/>
              <a:t>Experiment observations</a:t>
            </a:r>
          </a:p>
        </p:txBody>
      </p:sp>
      <p:sp>
        <p:nvSpPr>
          <p:cNvPr id="3" name="Content Placeholder 2">
            <a:extLst>
              <a:ext uri="{FF2B5EF4-FFF2-40B4-BE49-F238E27FC236}">
                <a16:creationId xmlns:a16="http://schemas.microsoft.com/office/drawing/2014/main" id="{EB70FDAB-E5CC-4795-B79B-72C58EEAFE9D}"/>
              </a:ext>
            </a:extLst>
          </p:cNvPr>
          <p:cNvSpPr>
            <a:spLocks noGrp="1"/>
          </p:cNvSpPr>
          <p:nvPr>
            <p:ph idx="1"/>
          </p:nvPr>
        </p:nvSpPr>
        <p:spPr/>
        <p:txBody>
          <a:bodyPr>
            <a:normAutofit/>
          </a:bodyPr>
          <a:lstStyle/>
          <a:p>
            <a:r>
              <a:rPr lang="en-US" dirty="0"/>
              <a:t>Exploration controlled by bias, bias exponentially decreases to uniform distribution</a:t>
            </a:r>
          </a:p>
          <a:p>
            <a:r>
              <a:rPr lang="en-US" dirty="0"/>
              <a:t>Bias used (preference of keeping same course of action) makes the rat have preference for moving along side walls.</a:t>
            </a:r>
          </a:p>
          <a:p>
            <a:r>
              <a:rPr lang="en-US" dirty="0"/>
              <a:t>V diverges, but path converges. Once path of close places converge, since V diverges, places further away will try to use routes that have already converged since V in those routes is diverging, whereas the other routes are kept constant.</a:t>
            </a:r>
          </a:p>
          <a:p>
            <a:pPr lvl="1"/>
            <a:endParaRPr lang="en-US" dirty="0"/>
          </a:p>
        </p:txBody>
      </p:sp>
    </p:spTree>
    <p:extLst>
      <p:ext uri="{BB962C8B-B14F-4D97-AF65-F5344CB8AC3E}">
        <p14:creationId xmlns:p14="http://schemas.microsoft.com/office/powerpoint/2010/main" val="912124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9C33A-65B6-4B10-9D6D-8FB601717F77}"/>
              </a:ext>
            </a:extLst>
          </p:cNvPr>
          <p:cNvSpPr>
            <a:spLocks noGrp="1"/>
          </p:cNvSpPr>
          <p:nvPr>
            <p:ph type="title"/>
          </p:nvPr>
        </p:nvSpPr>
        <p:spPr/>
        <p:txBody>
          <a:bodyPr/>
          <a:lstStyle/>
          <a:p>
            <a:r>
              <a:rPr lang="en-US" dirty="0"/>
              <a:t>Experiment </a:t>
            </a:r>
            <a:br>
              <a:rPr lang="en-US" dirty="0"/>
            </a:br>
            <a:r>
              <a:rPr lang="en-US" dirty="0"/>
              <a:t>observations</a:t>
            </a:r>
          </a:p>
        </p:txBody>
      </p:sp>
      <p:sp>
        <p:nvSpPr>
          <p:cNvPr id="3" name="Content Placeholder 2">
            <a:extLst>
              <a:ext uri="{FF2B5EF4-FFF2-40B4-BE49-F238E27FC236}">
                <a16:creationId xmlns:a16="http://schemas.microsoft.com/office/drawing/2014/main" id="{EB70FDAB-E5CC-4795-B79B-72C58EEAFE9D}"/>
              </a:ext>
            </a:extLst>
          </p:cNvPr>
          <p:cNvSpPr>
            <a:spLocks noGrp="1"/>
          </p:cNvSpPr>
          <p:nvPr>
            <p:ph idx="1"/>
          </p:nvPr>
        </p:nvSpPr>
        <p:spPr>
          <a:xfrm>
            <a:off x="838200" y="1825625"/>
            <a:ext cx="5257800" cy="4351338"/>
          </a:xfrm>
        </p:spPr>
        <p:txBody>
          <a:bodyPr>
            <a:normAutofit fontScale="92500" lnSpcReduction="10000"/>
          </a:bodyPr>
          <a:lstStyle/>
          <a:p>
            <a:r>
              <a:rPr lang="en-US" dirty="0"/>
              <a:t>OBS: after plotting the values I’m</a:t>
            </a:r>
            <a:br>
              <a:rPr lang="en-US" dirty="0"/>
            </a:br>
            <a:r>
              <a:rPr lang="en-US" dirty="0"/>
              <a:t>not so sure of all the following observations</a:t>
            </a:r>
          </a:p>
          <a:p>
            <a:r>
              <a:rPr lang="en-US" dirty="0"/>
              <a:t>Calibration:</a:t>
            </a:r>
          </a:p>
          <a:p>
            <a:pPr lvl="1"/>
            <a:r>
              <a:rPr lang="en-US" dirty="0"/>
              <a:t>Smallest scale – does not have enough time to converge if not using traces, does best traces are around 0.75-0.85, and performance increases</a:t>
            </a:r>
          </a:p>
          <a:p>
            <a:pPr lvl="1"/>
            <a:r>
              <a:rPr lang="en-US" dirty="0"/>
              <a:t>At scale 0.08 there doesn’t seem to be much difference in performance (the difference is in convergence time). Only observation is that performance decreases when traces are above 0.8</a:t>
            </a:r>
          </a:p>
        </p:txBody>
      </p:sp>
      <p:pic>
        <p:nvPicPr>
          <p:cNvPr id="5" name="Picture 4">
            <a:extLst>
              <a:ext uri="{FF2B5EF4-FFF2-40B4-BE49-F238E27FC236}">
                <a16:creationId xmlns:a16="http://schemas.microsoft.com/office/drawing/2014/main" id="{03CBB889-3222-4E9E-B00F-BB69CC50C86F}"/>
              </a:ext>
            </a:extLst>
          </p:cNvPr>
          <p:cNvPicPr>
            <a:picLocks noChangeAspect="1"/>
          </p:cNvPicPr>
          <p:nvPr/>
        </p:nvPicPr>
        <p:blipFill>
          <a:blip r:embed="rId2"/>
          <a:stretch>
            <a:fillRect/>
          </a:stretch>
        </p:blipFill>
        <p:spPr>
          <a:xfrm>
            <a:off x="5810250" y="234950"/>
            <a:ext cx="3210101" cy="3505200"/>
          </a:xfrm>
          <a:prstGeom prst="rect">
            <a:avLst/>
          </a:prstGeom>
        </p:spPr>
      </p:pic>
      <p:pic>
        <p:nvPicPr>
          <p:cNvPr id="6" name="Picture 5">
            <a:extLst>
              <a:ext uri="{FF2B5EF4-FFF2-40B4-BE49-F238E27FC236}">
                <a16:creationId xmlns:a16="http://schemas.microsoft.com/office/drawing/2014/main" id="{A3A8D014-D78C-4D28-A75C-C5CF94EB12E3}"/>
              </a:ext>
            </a:extLst>
          </p:cNvPr>
          <p:cNvPicPr>
            <a:picLocks noChangeAspect="1"/>
          </p:cNvPicPr>
          <p:nvPr/>
        </p:nvPicPr>
        <p:blipFill>
          <a:blip r:embed="rId3"/>
          <a:stretch>
            <a:fillRect/>
          </a:stretch>
        </p:blipFill>
        <p:spPr>
          <a:xfrm>
            <a:off x="9020352" y="3119985"/>
            <a:ext cx="3171650" cy="3738016"/>
          </a:xfrm>
          <a:prstGeom prst="rect">
            <a:avLst/>
          </a:prstGeom>
        </p:spPr>
      </p:pic>
    </p:spTree>
    <p:extLst>
      <p:ext uri="{BB962C8B-B14F-4D97-AF65-F5344CB8AC3E}">
        <p14:creationId xmlns:p14="http://schemas.microsoft.com/office/powerpoint/2010/main" val="4273780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9C33A-65B6-4B10-9D6D-8FB601717F77}"/>
              </a:ext>
            </a:extLst>
          </p:cNvPr>
          <p:cNvSpPr>
            <a:spLocks noGrp="1"/>
          </p:cNvSpPr>
          <p:nvPr>
            <p:ph type="title"/>
          </p:nvPr>
        </p:nvSpPr>
        <p:spPr/>
        <p:txBody>
          <a:bodyPr/>
          <a:lstStyle/>
          <a:p>
            <a:r>
              <a:rPr lang="en-US" dirty="0"/>
              <a:t>Experiment </a:t>
            </a:r>
            <a:br>
              <a:rPr lang="en-US" dirty="0"/>
            </a:br>
            <a:r>
              <a:rPr lang="en-US" dirty="0"/>
              <a:t>observations</a:t>
            </a:r>
          </a:p>
        </p:txBody>
      </p:sp>
      <p:sp>
        <p:nvSpPr>
          <p:cNvPr id="3" name="Content Placeholder 2">
            <a:extLst>
              <a:ext uri="{FF2B5EF4-FFF2-40B4-BE49-F238E27FC236}">
                <a16:creationId xmlns:a16="http://schemas.microsoft.com/office/drawing/2014/main" id="{EB70FDAB-E5CC-4795-B79B-72C58EEAFE9D}"/>
              </a:ext>
            </a:extLst>
          </p:cNvPr>
          <p:cNvSpPr>
            <a:spLocks noGrp="1"/>
          </p:cNvSpPr>
          <p:nvPr>
            <p:ph idx="1"/>
          </p:nvPr>
        </p:nvSpPr>
        <p:spPr>
          <a:xfrm>
            <a:off x="314325" y="1820863"/>
            <a:ext cx="5257800" cy="4351338"/>
          </a:xfrm>
        </p:spPr>
        <p:txBody>
          <a:bodyPr>
            <a:normAutofit fontScale="92500" lnSpcReduction="10000"/>
          </a:bodyPr>
          <a:lstStyle/>
          <a:p>
            <a:r>
              <a:rPr lang="en-US" dirty="0"/>
              <a:t>Calibration:</a:t>
            </a:r>
          </a:p>
          <a:p>
            <a:pPr lvl="1"/>
            <a:r>
              <a:rPr lang="en-US" dirty="0"/>
              <a:t>Smaller scales – for smaller scales,</a:t>
            </a:r>
            <a:br>
              <a:rPr lang="en-US" dirty="0"/>
            </a:br>
            <a:r>
              <a:rPr lang="en-US" dirty="0"/>
              <a:t>when the coarseness doesn’t affect</a:t>
            </a:r>
            <a:br>
              <a:rPr lang="en-US" dirty="0"/>
            </a:br>
            <a:r>
              <a:rPr lang="en-US" dirty="0"/>
              <a:t>the quality of the solution, traces are similar to the result for 0.08. Not much difference is observed, except for high traces that degrade performance.</a:t>
            </a:r>
          </a:p>
          <a:p>
            <a:pPr lvl="1"/>
            <a:r>
              <a:rPr lang="en-US" dirty="0"/>
              <a:t>Higher scales – as scales become to coarse, performance degrades and the rat gets caught in back and forth loops. High traces help break the loops sooner. For very big scales, this loops become more frequent and the highest traces are preferred.</a:t>
            </a:r>
          </a:p>
        </p:txBody>
      </p:sp>
      <p:pic>
        <p:nvPicPr>
          <p:cNvPr id="4" name="Picture 3">
            <a:extLst>
              <a:ext uri="{FF2B5EF4-FFF2-40B4-BE49-F238E27FC236}">
                <a16:creationId xmlns:a16="http://schemas.microsoft.com/office/drawing/2014/main" id="{1AB3255B-9FF7-407B-8ED8-F16EB454671D}"/>
              </a:ext>
            </a:extLst>
          </p:cNvPr>
          <p:cNvPicPr>
            <a:picLocks noChangeAspect="1"/>
          </p:cNvPicPr>
          <p:nvPr/>
        </p:nvPicPr>
        <p:blipFill>
          <a:blip r:embed="rId2"/>
          <a:stretch>
            <a:fillRect/>
          </a:stretch>
        </p:blipFill>
        <p:spPr>
          <a:xfrm>
            <a:off x="5253868" y="0"/>
            <a:ext cx="3308410" cy="3905250"/>
          </a:xfrm>
          <a:prstGeom prst="rect">
            <a:avLst/>
          </a:prstGeom>
        </p:spPr>
      </p:pic>
      <p:pic>
        <p:nvPicPr>
          <p:cNvPr id="7" name="Picture 6">
            <a:extLst>
              <a:ext uri="{FF2B5EF4-FFF2-40B4-BE49-F238E27FC236}">
                <a16:creationId xmlns:a16="http://schemas.microsoft.com/office/drawing/2014/main" id="{A0471044-ACB5-486E-87D0-2A3DF6AC0407}"/>
              </a:ext>
            </a:extLst>
          </p:cNvPr>
          <p:cNvPicPr>
            <a:picLocks noChangeAspect="1"/>
          </p:cNvPicPr>
          <p:nvPr/>
        </p:nvPicPr>
        <p:blipFill>
          <a:blip r:embed="rId3"/>
          <a:stretch>
            <a:fillRect/>
          </a:stretch>
        </p:blipFill>
        <p:spPr>
          <a:xfrm>
            <a:off x="8975803" y="3514725"/>
            <a:ext cx="3216197" cy="3457575"/>
          </a:xfrm>
          <a:prstGeom prst="rect">
            <a:avLst/>
          </a:prstGeom>
        </p:spPr>
      </p:pic>
      <p:pic>
        <p:nvPicPr>
          <p:cNvPr id="8" name="Picture 7">
            <a:extLst>
              <a:ext uri="{FF2B5EF4-FFF2-40B4-BE49-F238E27FC236}">
                <a16:creationId xmlns:a16="http://schemas.microsoft.com/office/drawing/2014/main" id="{B0419A61-503B-4FA5-A5F6-BB7D5175C789}"/>
              </a:ext>
            </a:extLst>
          </p:cNvPr>
          <p:cNvPicPr>
            <a:picLocks noChangeAspect="1"/>
          </p:cNvPicPr>
          <p:nvPr/>
        </p:nvPicPr>
        <p:blipFill>
          <a:blip r:embed="rId4"/>
          <a:stretch>
            <a:fillRect/>
          </a:stretch>
        </p:blipFill>
        <p:spPr>
          <a:xfrm>
            <a:off x="8639541" y="0"/>
            <a:ext cx="3238134" cy="3489768"/>
          </a:xfrm>
          <a:prstGeom prst="rect">
            <a:avLst/>
          </a:prstGeom>
        </p:spPr>
      </p:pic>
    </p:spTree>
    <p:extLst>
      <p:ext uri="{BB962C8B-B14F-4D97-AF65-F5344CB8AC3E}">
        <p14:creationId xmlns:p14="http://schemas.microsoft.com/office/powerpoint/2010/main" val="598064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9C33A-65B6-4B10-9D6D-8FB601717F77}"/>
              </a:ext>
            </a:extLst>
          </p:cNvPr>
          <p:cNvSpPr>
            <a:spLocks noGrp="1"/>
          </p:cNvSpPr>
          <p:nvPr>
            <p:ph type="title"/>
          </p:nvPr>
        </p:nvSpPr>
        <p:spPr/>
        <p:txBody>
          <a:bodyPr/>
          <a:lstStyle/>
          <a:p>
            <a:r>
              <a:rPr lang="en-US" dirty="0"/>
              <a:t>Experiment </a:t>
            </a:r>
            <a:br>
              <a:rPr lang="en-US" dirty="0"/>
            </a:br>
            <a:r>
              <a:rPr lang="en-US" dirty="0"/>
              <a:t>observations</a:t>
            </a:r>
          </a:p>
        </p:txBody>
      </p:sp>
      <p:sp>
        <p:nvSpPr>
          <p:cNvPr id="3" name="Content Placeholder 2">
            <a:extLst>
              <a:ext uri="{FF2B5EF4-FFF2-40B4-BE49-F238E27FC236}">
                <a16:creationId xmlns:a16="http://schemas.microsoft.com/office/drawing/2014/main" id="{EB70FDAB-E5CC-4795-B79B-72C58EEAFE9D}"/>
              </a:ext>
            </a:extLst>
          </p:cNvPr>
          <p:cNvSpPr>
            <a:spLocks noGrp="1"/>
          </p:cNvSpPr>
          <p:nvPr>
            <p:ph idx="1"/>
          </p:nvPr>
        </p:nvSpPr>
        <p:spPr>
          <a:xfrm>
            <a:off x="314325" y="1820863"/>
            <a:ext cx="5257800" cy="4351338"/>
          </a:xfrm>
        </p:spPr>
        <p:txBody>
          <a:bodyPr>
            <a:normAutofit/>
          </a:bodyPr>
          <a:lstStyle/>
          <a:p>
            <a:r>
              <a:rPr lang="en-US" dirty="0"/>
              <a:t>Calibration:</a:t>
            </a:r>
          </a:p>
          <a:p>
            <a:pPr lvl="1"/>
            <a:r>
              <a:rPr lang="en-US" dirty="0"/>
              <a:t>Traces become less and less important as pc size increases.</a:t>
            </a:r>
          </a:p>
          <a:p>
            <a:pPr lvl="1"/>
            <a:r>
              <a:rPr lang="en-US" dirty="0"/>
              <a:t>At scale 0.16 it has almost no </a:t>
            </a:r>
            <a:r>
              <a:rPr lang="en-US"/>
              <a:t>effect in convergence </a:t>
            </a:r>
            <a:r>
              <a:rPr lang="en-US" dirty="0"/>
              <a:t>speed</a:t>
            </a:r>
          </a:p>
        </p:txBody>
      </p:sp>
    </p:spTree>
    <p:extLst>
      <p:ext uri="{BB962C8B-B14F-4D97-AF65-F5344CB8AC3E}">
        <p14:creationId xmlns:p14="http://schemas.microsoft.com/office/powerpoint/2010/main" val="17391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B91A-AF85-4C3A-8A8A-91BAFE6A57B8}"/>
              </a:ext>
            </a:extLst>
          </p:cNvPr>
          <p:cNvSpPr>
            <a:spLocks noGrp="1"/>
          </p:cNvSpPr>
          <p:nvPr>
            <p:ph type="title"/>
          </p:nvPr>
        </p:nvSpPr>
        <p:spPr/>
        <p:txBody>
          <a:bodyPr/>
          <a:lstStyle/>
          <a:p>
            <a:r>
              <a:rPr lang="en-US" dirty="0" err="1"/>
              <a:t>Pregunta</a:t>
            </a:r>
            <a:r>
              <a:rPr lang="en-US" dirty="0"/>
              <a:t> </a:t>
            </a:r>
            <a:r>
              <a:rPr lang="en-US" dirty="0" err="1"/>
              <a:t>como</a:t>
            </a:r>
            <a:r>
              <a:rPr lang="en-US" dirty="0"/>
              <a:t> </a:t>
            </a:r>
            <a:r>
              <a:rPr lang="en-US" dirty="0" err="1"/>
              <a:t>distribuir</a:t>
            </a:r>
            <a:r>
              <a:rPr lang="en-US" dirty="0"/>
              <a:t> </a:t>
            </a:r>
            <a:r>
              <a:rPr lang="en-US" dirty="0" err="1"/>
              <a:t>celulas</a:t>
            </a:r>
            <a:r>
              <a:rPr lang="en-US" dirty="0"/>
              <a:t> </a:t>
            </a:r>
            <a:r>
              <a:rPr lang="en-US" dirty="0" err="1"/>
              <a:t>uniformemente</a:t>
            </a:r>
            <a:r>
              <a:rPr lang="en-US" dirty="0"/>
              <a:t> </a:t>
            </a:r>
            <a:r>
              <a:rPr lang="en-US" dirty="0" err="1"/>
              <a:t>en</a:t>
            </a:r>
            <a:r>
              <a:rPr lang="en-US" dirty="0"/>
              <a:t> una </a:t>
            </a:r>
            <a:r>
              <a:rPr lang="en-US" dirty="0" err="1"/>
              <a:t>linea</a:t>
            </a:r>
            <a:r>
              <a:rPr lang="en-US" dirty="0"/>
              <a:t>?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FC002E-DC1D-44C6-A430-AB59D80F2286}"/>
                  </a:ext>
                </a:extLst>
              </p:cNvPr>
              <p:cNvSpPr>
                <a:spLocks noGrp="1"/>
              </p:cNvSpPr>
              <p:nvPr>
                <p:ph idx="1"/>
              </p:nvPr>
            </p:nvSpPr>
            <p:spPr/>
            <p:txBody>
              <a:bodyPr>
                <a:normAutofit fontScale="62500" lnSpcReduction="20000"/>
              </a:bodyPr>
              <a:lstStyle/>
              <a:p>
                <a:r>
                  <a:rPr lang="en-US" sz="2400" dirty="0"/>
                  <a:t>Si las </a:t>
                </a:r>
                <a:r>
                  <a:rPr lang="en-US" sz="2400" dirty="0" err="1"/>
                  <a:t>celulas</a:t>
                </a:r>
                <a:r>
                  <a:rPr lang="en-US" sz="2400" dirty="0"/>
                  <a:t> no </a:t>
                </a:r>
                <a:r>
                  <a:rPr lang="en-US" sz="2400" dirty="0" err="1"/>
                  <a:t>cubren</a:t>
                </a:r>
                <a:r>
                  <a:rPr lang="en-US" sz="2400" dirty="0"/>
                  <a:t> </a:t>
                </a:r>
                <a:r>
                  <a:rPr lang="en-US" sz="2400" dirty="0" err="1"/>
                  <a:t>toda</a:t>
                </a:r>
                <a:r>
                  <a:rPr lang="en-US" sz="2400" dirty="0"/>
                  <a:t> la </a:t>
                </a:r>
                <a:r>
                  <a:rPr lang="en-US" sz="2400" dirty="0" err="1"/>
                  <a:t>linea</a:t>
                </a:r>
                <a:r>
                  <a:rPr lang="en-US" sz="2400" dirty="0"/>
                  <a:t> -&gt; </a:t>
                </a:r>
                <a:r>
                  <a:rPr lang="en-US" sz="2400" dirty="0" err="1"/>
                  <a:t>espacios</a:t>
                </a:r>
                <a:r>
                  <a:rPr lang="en-US" sz="2400" dirty="0"/>
                  <a:t> </a:t>
                </a:r>
                <a:r>
                  <a:rPr lang="en-US" sz="2400" dirty="0" err="1"/>
                  <a:t>en</a:t>
                </a:r>
                <a:r>
                  <a:rPr lang="en-US" sz="2400" dirty="0"/>
                  <a:t> </a:t>
                </a:r>
                <a:r>
                  <a:rPr lang="en-US" sz="2400" dirty="0" err="1"/>
                  <a:t>blanco</a:t>
                </a:r>
                <a:r>
                  <a:rPr lang="en-US" sz="2400" dirty="0"/>
                  <a:t> </a:t>
                </a:r>
                <a:r>
                  <a:rPr lang="en-US" sz="2400" dirty="0" err="1"/>
                  <a:t>tienen</a:t>
                </a:r>
                <a:r>
                  <a:rPr lang="en-US" sz="2400" dirty="0"/>
                  <a:t> que </a:t>
                </a:r>
                <a:r>
                  <a:rPr lang="en-US" sz="2400" dirty="0" err="1"/>
                  <a:t>tener</a:t>
                </a:r>
                <a:r>
                  <a:rPr lang="en-US" sz="2400" dirty="0"/>
                  <a:t> </a:t>
                </a:r>
                <a:r>
                  <a:rPr lang="en-US" sz="2400" dirty="0" err="1"/>
                  <a:t>igual</a:t>
                </a:r>
                <a:r>
                  <a:rPr lang="en-US" sz="2400" dirty="0"/>
                  <a:t> </a:t>
                </a:r>
                <a:r>
                  <a:rPr lang="en-US" sz="2400" dirty="0" err="1"/>
                  <a:t>distancia</a:t>
                </a: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𝑤</m:t>
                        </m:r>
                        <m:r>
                          <a:rPr lang="en-US" sz="2400" b="0" i="1" smtClean="0">
                            <a:latin typeface="Cambria Math" panose="02040503050406030204" pitchFamily="18" charset="0"/>
                          </a:rPr>
                          <m:t>−2</m:t>
                        </m:r>
                        <m:r>
                          <a:rPr lang="en-US" sz="2400" b="0" i="1" smtClean="0">
                            <a:latin typeface="Cambria Math" panose="02040503050406030204" pitchFamily="18" charset="0"/>
                          </a:rPr>
                          <m:t>𝑟𝑁</m:t>
                        </m:r>
                      </m:e>
                    </m:d>
                    <m:r>
                      <m:rPr>
                        <m:lit/>
                      </m:rP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𝑁</m:t>
                        </m:r>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𝑟</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𝑤</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𝑁</m:t>
                            </m:r>
                            <m:r>
                              <a:rPr lang="en-US" sz="2400" b="0" i="1" smtClean="0">
                                <a:latin typeface="Cambria Math" panose="02040503050406030204" pitchFamily="18" charset="0"/>
                              </a:rPr>
                              <m:t>−1</m:t>
                            </m:r>
                          </m:e>
                        </m:d>
                        <m:r>
                          <a:rPr lang="en-US" sz="2400" b="0" i="1" smtClean="0">
                            <a:latin typeface="Cambria Math" panose="02040503050406030204" pitchFamily="18" charset="0"/>
                          </a:rPr>
                          <m:t>𝑟</m:t>
                        </m:r>
                      </m:num>
                      <m:den>
                        <m:r>
                          <a:rPr lang="en-US" sz="2400" b="0" i="1" smtClean="0">
                            <a:latin typeface="Cambria Math" panose="02040503050406030204" pitchFamily="18" charset="0"/>
                          </a:rPr>
                          <m:t>𝑁</m:t>
                        </m:r>
                        <m:r>
                          <a:rPr lang="en-US" sz="2400" b="0" i="1" smtClean="0">
                            <a:latin typeface="Cambria Math" panose="02040503050406030204" pitchFamily="18" charset="0"/>
                          </a:rPr>
                          <m:t>+1</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𝑤</m:t>
                        </m:r>
                        <m:r>
                          <a:rPr lang="en-US" sz="2400" b="0" i="1" smtClean="0">
                            <a:latin typeface="Cambria Math" panose="02040503050406030204" pitchFamily="18" charset="0"/>
                          </a:rPr>
                          <m:t>+2</m:t>
                        </m:r>
                        <m:r>
                          <a:rPr lang="en-US" sz="2400" b="0" i="1" smtClean="0">
                            <a:latin typeface="Cambria Math" panose="02040503050406030204" pitchFamily="18" charset="0"/>
                          </a:rPr>
                          <m:t>𝑟</m:t>
                        </m:r>
                      </m:num>
                      <m:den>
                        <m:r>
                          <a:rPr lang="en-US" sz="2400" b="0" i="1" smtClean="0">
                            <a:latin typeface="Cambria Math" panose="02040503050406030204" pitchFamily="18" charset="0"/>
                          </a:rPr>
                          <m:t>𝑁</m:t>
                        </m:r>
                        <m:r>
                          <a:rPr lang="en-US" sz="2400" b="0" i="1" smtClean="0">
                            <a:latin typeface="Cambria Math" panose="02040503050406030204" pitchFamily="18" charset="0"/>
                          </a:rPr>
                          <m:t>+1</m:t>
                        </m:r>
                      </m:den>
                    </m:f>
                    <m:r>
                      <a:rPr lang="en-US" sz="2400" b="0" i="1" smtClean="0">
                        <a:latin typeface="Cambria Math" panose="02040503050406030204" pitchFamily="18" charset="0"/>
                      </a:rPr>
                      <m:t>−</m:t>
                    </m:r>
                    <m:r>
                      <a:rPr lang="en-US" sz="2400" b="0" i="1" smtClean="0">
                        <a:latin typeface="Cambria Math" panose="02040503050406030204" pitchFamily="18" charset="0"/>
                      </a:rPr>
                      <m:t>𝑟</m:t>
                    </m:r>
                  </m:oMath>
                </a14:m>
                <a:r>
                  <a:rPr lang="en-US" sz="2400" dirty="0"/>
                  <a:t> </a:t>
                </a:r>
              </a:p>
              <a:p>
                <a:pPr lvl="1"/>
                <a14:m>
                  <m:oMath xmlns:m="http://schemas.openxmlformats.org/officeDocument/2006/math">
                    <m:r>
                      <a:rPr lang="en-US" sz="2000" b="0" i="1" smtClean="0">
                        <a:latin typeface="Cambria Math" panose="02040503050406030204" pitchFamily="18" charset="0"/>
                      </a:rPr>
                      <m:t>𝑤</m:t>
                    </m:r>
                  </m:oMath>
                </a14:m>
                <a:r>
                  <a:rPr lang="en-US" sz="2000" dirty="0"/>
                  <a:t> es la longitude del segment</a:t>
                </a:r>
              </a:p>
              <a:p>
                <a:pPr lvl="1"/>
                <a14:m>
                  <m:oMath xmlns:m="http://schemas.openxmlformats.org/officeDocument/2006/math">
                    <m:r>
                      <a:rPr lang="en-US" sz="2000" b="0" i="1" smtClean="0">
                        <a:latin typeface="Cambria Math" panose="02040503050406030204" pitchFamily="18" charset="0"/>
                      </a:rPr>
                      <m:t>𝑟</m:t>
                    </m:r>
                  </m:oMath>
                </a14:m>
                <a:r>
                  <a:rPr lang="en-US" sz="2000" dirty="0"/>
                  <a:t> es el radio de la </a:t>
                </a:r>
                <a:r>
                  <a:rPr lang="en-US" sz="2000" dirty="0" err="1"/>
                  <a:t>celula</a:t>
                </a:r>
                <a:endParaRPr lang="en-US" sz="2000" dirty="0"/>
              </a:p>
              <a:p>
                <a:pPr lvl="1"/>
                <a14:m>
                  <m:oMath xmlns:m="http://schemas.openxmlformats.org/officeDocument/2006/math">
                    <m:r>
                      <a:rPr lang="en-US" sz="2000" b="0" i="1" smtClean="0">
                        <a:latin typeface="Cambria Math" panose="02040503050406030204" pitchFamily="18" charset="0"/>
                      </a:rPr>
                      <m:t>𝑁</m:t>
                    </m:r>
                  </m:oMath>
                </a14:m>
                <a:r>
                  <a:rPr lang="en-US" sz="2000" dirty="0"/>
                  <a:t> es el </a:t>
                </a:r>
                <a:r>
                  <a:rPr lang="en-US" sz="2000" dirty="0" err="1"/>
                  <a:t>numero</a:t>
                </a:r>
                <a:r>
                  <a:rPr lang="en-US" sz="2000" dirty="0"/>
                  <a:t> de </a:t>
                </a:r>
                <a:r>
                  <a:rPr lang="en-US" sz="2000" dirty="0" err="1"/>
                  <a:t>celulas</a:t>
                </a:r>
                <a:endParaRPr lang="en-US" sz="2000" dirty="0"/>
              </a:p>
              <a:p>
                <a14:m>
                  <m:oMath xmlns:m="http://schemas.openxmlformats.org/officeDocument/2006/math">
                    <m:r>
                      <a:rPr lang="en-US" sz="2400" b="0" i="1" smtClean="0">
                        <a:latin typeface="Cambria Math" panose="02040503050406030204" pitchFamily="18" charset="0"/>
                      </a:rPr>
                      <m:t>𝑑</m:t>
                    </m:r>
                    <m:r>
                      <a:rPr lang="en-US" sz="2400" b="0" i="1" smtClean="0">
                        <a:latin typeface="Cambria Math" panose="02040503050406030204" pitchFamily="18" charset="0"/>
                      </a:rPr>
                      <m:t>=(</m:t>
                    </m:r>
                    <m:r>
                      <a:rPr lang="en-US" sz="2400" b="0" i="1" smtClean="0">
                        <a:latin typeface="Cambria Math" panose="02040503050406030204" pitchFamily="18" charset="0"/>
                      </a:rPr>
                      <m:t>𝑤</m:t>
                    </m:r>
                    <m:r>
                      <a:rPr lang="en-US" sz="2400" b="0" i="1" smtClean="0">
                        <a:latin typeface="Cambria Math" panose="02040503050406030204" pitchFamily="18" charset="0"/>
                      </a:rPr>
                      <m:t>−2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r>
                      <a:rPr lang="en-US" sz="2400" b="0" i="1" smtClean="0">
                        <a:latin typeface="Cambria Math" panose="02040503050406030204" pitchFamily="18" charset="0"/>
                      </a:rPr>
                      <m:t>𝑁</m:t>
                    </m:r>
                    <m:r>
                      <a:rPr lang="en-US" sz="2400" b="0" i="1" smtClean="0">
                        <a:latin typeface="Cambria Math" panose="02040503050406030204" pitchFamily="18" charset="0"/>
                      </a:rPr>
                      <m:t>−1)</m:t>
                    </m:r>
                  </m:oMath>
                </a14:m>
                <a:endParaRPr lang="en-US" sz="2400" dirty="0"/>
              </a:p>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r>
                      <a:rPr lang="en-US" sz="2400" b="0" i="1" smtClean="0">
                        <a:latin typeface="Cambria Math" panose="02040503050406030204" pitchFamily="18" charset="0"/>
                      </a:rPr>
                      <m:t>𝑑𝑖</m:t>
                    </m:r>
                  </m:oMath>
                </a14:m>
                <a:endParaRPr lang="en-US" sz="2400" dirty="0"/>
              </a:p>
              <a:p>
                <a:r>
                  <a:rPr lang="en-US" sz="2400" dirty="0" err="1"/>
                  <a:t>Observar</a:t>
                </a:r>
                <a:r>
                  <a:rPr lang="en-US" sz="2400" dirty="0"/>
                  <a:t> que </a:t>
                </a:r>
                <a:r>
                  <a:rPr lang="en-US" sz="2400" dirty="0" err="1"/>
                  <a:t>cuando</a:t>
                </a:r>
                <a:r>
                  <a:rPr lang="en-US" sz="2400" dirty="0"/>
                  <a:t> </a:t>
                </a:r>
                <a14:m>
                  <m:oMath xmlns:m="http://schemas.openxmlformats.org/officeDocument/2006/math">
                    <m:r>
                      <a:rPr lang="en-US" sz="2400" b="0" i="1" smtClean="0">
                        <a:latin typeface="Cambria Math" panose="02040503050406030204" pitchFamily="18" charset="0"/>
                      </a:rPr>
                      <m:t>𝑁</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𝑟</m:t>
                    </m:r>
                  </m:oMath>
                </a14:m>
                <a:r>
                  <a:rPr lang="en-US" sz="2400" dirty="0"/>
                  <a:t>, </a:t>
                </a:r>
                <a:r>
                  <a:rPr lang="en-US" sz="2400" dirty="0" err="1"/>
                  <a:t>ademas</a:t>
                </a:r>
                <a:r>
                  <a:rPr lang="en-US" sz="2400" dirty="0"/>
                  <a:t> </a:t>
                </a:r>
                <a:r>
                  <a:rPr lang="en-US" sz="2400" dirty="0" err="1"/>
                  <a:t>observando</a:t>
                </a:r>
                <a:r>
                  <a:rPr lang="en-US" sz="2400" dirty="0"/>
                  <a:t> </a:t>
                </a:r>
                <a:r>
                  <a:rPr lang="en-US" sz="2400" dirty="0" err="1"/>
                  <a:t>pimer</a:t>
                </a:r>
                <a:r>
                  <a:rPr lang="en-US" sz="2400" dirty="0"/>
                  <a:t> y ultima </a:t>
                </a:r>
                <a:r>
                  <a:rPr lang="en-US" sz="2400" dirty="0" err="1"/>
                  <a:t>ecuacion</a:t>
                </a:r>
                <a:r>
                  <a:rPr lang="en-US" sz="2400" dirty="0"/>
                  <a:t> </a:t>
                </a:r>
                <a:r>
                  <a:rPr lang="en-US" sz="2400" dirty="0" err="1"/>
                  <a:t>obsevamos</a:t>
                </a:r>
                <a:r>
                  <a:rPr lang="en-US" sz="2400" dirty="0"/>
                  <a:t> que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r>
                          <a:rPr lang="en-US" sz="2400" b="0" i="1" smtClean="0">
                            <a:latin typeface="Cambria Math" panose="02040503050406030204" pitchFamily="18" charset="0"/>
                          </a:rPr>
                          <m:t>𝑥</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r>
                      <a:rPr lang="en-US" sz="2400" b="0" i="1" smtClean="0">
                        <a:latin typeface="Cambria Math" panose="02040503050406030204" pitchFamily="18" charset="0"/>
                      </a:rPr>
                      <m:t>𝑟</m:t>
                    </m:r>
                  </m:oMath>
                </a14:m>
                <a:r>
                  <a:rPr lang="en-US" sz="2400" dirty="0"/>
                  <a:t> </a:t>
                </a:r>
                <a:r>
                  <a:rPr lang="en-US" sz="2400" dirty="0" err="1"/>
                  <a:t>cuando</a:t>
                </a:r>
                <a:r>
                  <a:rPr lang="en-US" sz="2400" dirty="0"/>
                  <a:t> </a:t>
                </a:r>
                <a14:m>
                  <m:oMath xmlns:m="http://schemas.openxmlformats.org/officeDocument/2006/math">
                    <m:r>
                      <a:rPr lang="en-US" sz="2400" b="0" i="1" smtClean="0">
                        <a:latin typeface="Cambria Math" panose="02040503050406030204" pitchFamily="18" charset="0"/>
                      </a:rPr>
                      <m:t>𝑤</m:t>
                    </m:r>
                    <m:r>
                      <a:rPr lang="en-US" sz="2400" b="0" i="1" smtClean="0">
                        <a:latin typeface="Cambria Math" panose="02040503050406030204" pitchFamily="18" charset="0"/>
                      </a:rPr>
                      <m:t>≤2</m:t>
                    </m:r>
                    <m:r>
                      <a:rPr lang="en-US" sz="2400" b="0" i="1" smtClean="0">
                        <a:latin typeface="Cambria Math" panose="02040503050406030204" pitchFamily="18" charset="0"/>
                      </a:rPr>
                      <m:t>𝑟𝑁</m:t>
                    </m:r>
                  </m:oMath>
                </a14:m>
                <a:r>
                  <a:rPr lang="en-US" sz="2400" dirty="0"/>
                  <a:t> </a:t>
                </a:r>
              </a:p>
            </p:txBody>
          </p:sp>
        </mc:Choice>
        <mc:Fallback xmlns="">
          <p:sp>
            <p:nvSpPr>
              <p:cNvPr id="3" name="Content Placeholder 2">
                <a:extLst>
                  <a:ext uri="{FF2B5EF4-FFF2-40B4-BE49-F238E27FC236}">
                    <a16:creationId xmlns:a16="http://schemas.microsoft.com/office/drawing/2014/main" id="{42FC002E-DC1D-44C6-A430-AB59D80F2286}"/>
                  </a:ext>
                </a:extLst>
              </p:cNvPr>
              <p:cNvSpPr>
                <a:spLocks noGrp="1" noRot="1" noChangeAspect="1" noMove="1" noResize="1" noEditPoints="1" noAdjustHandles="1" noChangeArrowheads="1" noChangeShapeType="1" noTextEdit="1"/>
              </p:cNvSpPr>
              <p:nvPr>
                <p:ph idx="1"/>
              </p:nvPr>
            </p:nvSpPr>
            <p:spPr>
              <a:blipFill>
                <a:blip r:embed="rId2"/>
                <a:stretch>
                  <a:fillRect l="-174" t="-15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58" name="Ink 57">
                <a:extLst>
                  <a:ext uri="{FF2B5EF4-FFF2-40B4-BE49-F238E27FC236}">
                    <a16:creationId xmlns:a16="http://schemas.microsoft.com/office/drawing/2014/main" id="{3739644A-8FCF-4FC3-918E-4C26D7BF33F7}"/>
                  </a:ext>
                </a:extLst>
              </p14:cNvPr>
              <p14:cNvContentPartPr/>
              <p14:nvPr/>
            </p14:nvContentPartPr>
            <p14:xfrm>
              <a:off x="2542058" y="3809225"/>
              <a:ext cx="288720" cy="177480"/>
            </p14:xfrm>
          </p:contentPart>
        </mc:Choice>
        <mc:Fallback xmlns="">
          <p:pic>
            <p:nvPicPr>
              <p:cNvPr id="58" name="Ink 57">
                <a:extLst>
                  <a:ext uri="{FF2B5EF4-FFF2-40B4-BE49-F238E27FC236}">
                    <a16:creationId xmlns:a16="http://schemas.microsoft.com/office/drawing/2014/main" id="{3739644A-8FCF-4FC3-918E-4C26D7BF33F7}"/>
                  </a:ext>
                </a:extLst>
              </p:cNvPr>
              <p:cNvPicPr/>
              <p:nvPr/>
            </p:nvPicPr>
            <p:blipFill>
              <a:blip r:embed="rId4"/>
              <a:stretch>
                <a:fillRect/>
              </a:stretch>
            </p:blipFill>
            <p:spPr>
              <a:xfrm>
                <a:off x="2537738" y="3804905"/>
                <a:ext cx="29736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2" name="Ink 71">
                <a:extLst>
                  <a:ext uri="{FF2B5EF4-FFF2-40B4-BE49-F238E27FC236}">
                    <a16:creationId xmlns:a16="http://schemas.microsoft.com/office/drawing/2014/main" id="{3208154A-0DA1-4901-BA71-716F190BF65D}"/>
                  </a:ext>
                </a:extLst>
              </p14:cNvPr>
              <p14:cNvContentPartPr/>
              <p14:nvPr/>
            </p14:nvContentPartPr>
            <p14:xfrm>
              <a:off x="7039538" y="3835505"/>
              <a:ext cx="401760" cy="209160"/>
            </p14:xfrm>
          </p:contentPart>
        </mc:Choice>
        <mc:Fallback xmlns="">
          <p:pic>
            <p:nvPicPr>
              <p:cNvPr id="72" name="Ink 71">
                <a:extLst>
                  <a:ext uri="{FF2B5EF4-FFF2-40B4-BE49-F238E27FC236}">
                    <a16:creationId xmlns:a16="http://schemas.microsoft.com/office/drawing/2014/main" id="{3208154A-0DA1-4901-BA71-716F190BF65D}"/>
                  </a:ext>
                </a:extLst>
              </p:cNvPr>
              <p:cNvPicPr/>
              <p:nvPr/>
            </p:nvPicPr>
            <p:blipFill>
              <a:blip r:embed="rId6"/>
              <a:stretch>
                <a:fillRect/>
              </a:stretch>
            </p:blipFill>
            <p:spPr>
              <a:xfrm>
                <a:off x="7035214" y="3831185"/>
                <a:ext cx="410408"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0" name="Ink 79">
                <a:extLst>
                  <a:ext uri="{FF2B5EF4-FFF2-40B4-BE49-F238E27FC236}">
                    <a16:creationId xmlns:a16="http://schemas.microsoft.com/office/drawing/2014/main" id="{B99817A1-5BE0-4A76-AA37-3581848BF9E6}"/>
                  </a:ext>
                </a:extLst>
              </p14:cNvPr>
              <p14:cNvContentPartPr/>
              <p14:nvPr/>
            </p14:nvContentPartPr>
            <p14:xfrm>
              <a:off x="4006178" y="4039985"/>
              <a:ext cx="62640" cy="82440"/>
            </p14:xfrm>
          </p:contentPart>
        </mc:Choice>
        <mc:Fallback xmlns="">
          <p:pic>
            <p:nvPicPr>
              <p:cNvPr id="80" name="Ink 79">
                <a:extLst>
                  <a:ext uri="{FF2B5EF4-FFF2-40B4-BE49-F238E27FC236}">
                    <a16:creationId xmlns:a16="http://schemas.microsoft.com/office/drawing/2014/main" id="{B99817A1-5BE0-4A76-AA37-3581848BF9E6}"/>
                  </a:ext>
                </a:extLst>
              </p:cNvPr>
              <p:cNvPicPr/>
              <p:nvPr/>
            </p:nvPicPr>
            <p:blipFill>
              <a:blip r:embed="rId8"/>
              <a:stretch>
                <a:fillRect/>
              </a:stretch>
            </p:blipFill>
            <p:spPr>
              <a:xfrm>
                <a:off x="4001858" y="4035665"/>
                <a:ext cx="7128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6" name="Ink 105">
                <a:extLst>
                  <a:ext uri="{FF2B5EF4-FFF2-40B4-BE49-F238E27FC236}">
                    <a16:creationId xmlns:a16="http://schemas.microsoft.com/office/drawing/2014/main" id="{F9BD893F-1B93-48A4-BBC5-466E85FB55D9}"/>
                  </a:ext>
                </a:extLst>
              </p14:cNvPr>
              <p14:cNvContentPartPr/>
              <p14:nvPr/>
            </p14:nvContentPartPr>
            <p14:xfrm>
              <a:off x="5466316" y="3655325"/>
              <a:ext cx="436680" cy="443520"/>
            </p14:xfrm>
          </p:contentPart>
        </mc:Choice>
        <mc:Fallback xmlns="">
          <p:pic>
            <p:nvPicPr>
              <p:cNvPr id="106" name="Ink 105">
                <a:extLst>
                  <a:ext uri="{FF2B5EF4-FFF2-40B4-BE49-F238E27FC236}">
                    <a16:creationId xmlns:a16="http://schemas.microsoft.com/office/drawing/2014/main" id="{F9BD893F-1B93-48A4-BBC5-466E85FB55D9}"/>
                  </a:ext>
                </a:extLst>
              </p:cNvPr>
              <p:cNvPicPr/>
              <p:nvPr/>
            </p:nvPicPr>
            <p:blipFill>
              <a:blip r:embed="rId10"/>
              <a:stretch>
                <a:fillRect/>
              </a:stretch>
            </p:blipFill>
            <p:spPr>
              <a:xfrm>
                <a:off x="5461996" y="3651001"/>
                <a:ext cx="445320" cy="452167"/>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3" name="Ink 142">
                <a:extLst>
                  <a:ext uri="{FF2B5EF4-FFF2-40B4-BE49-F238E27FC236}">
                    <a16:creationId xmlns:a16="http://schemas.microsoft.com/office/drawing/2014/main" id="{0F176E7A-8B27-49F4-957E-4A673B3BD40B}"/>
                  </a:ext>
                </a:extLst>
              </p14:cNvPr>
              <p14:cNvContentPartPr/>
              <p14:nvPr/>
            </p14:nvContentPartPr>
            <p14:xfrm>
              <a:off x="2235698" y="2261585"/>
              <a:ext cx="5498280" cy="1452600"/>
            </p14:xfrm>
          </p:contentPart>
        </mc:Choice>
        <mc:Fallback xmlns="">
          <p:pic>
            <p:nvPicPr>
              <p:cNvPr id="143" name="Ink 142">
                <a:extLst>
                  <a:ext uri="{FF2B5EF4-FFF2-40B4-BE49-F238E27FC236}">
                    <a16:creationId xmlns:a16="http://schemas.microsoft.com/office/drawing/2014/main" id="{0F176E7A-8B27-49F4-957E-4A673B3BD40B}"/>
                  </a:ext>
                </a:extLst>
              </p:cNvPr>
              <p:cNvPicPr/>
              <p:nvPr/>
            </p:nvPicPr>
            <p:blipFill>
              <a:blip r:embed="rId12"/>
              <a:stretch>
                <a:fillRect/>
              </a:stretch>
            </p:blipFill>
            <p:spPr>
              <a:xfrm>
                <a:off x="2231378" y="2257265"/>
                <a:ext cx="5506920" cy="1461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4" name="Ink 153">
                <a:extLst>
                  <a:ext uri="{FF2B5EF4-FFF2-40B4-BE49-F238E27FC236}">
                    <a16:creationId xmlns:a16="http://schemas.microsoft.com/office/drawing/2014/main" id="{0CDCB900-9F06-4562-97B3-5F15EFD41A39}"/>
                  </a:ext>
                </a:extLst>
              </p14:cNvPr>
              <p14:cNvContentPartPr/>
              <p14:nvPr/>
            </p14:nvContentPartPr>
            <p14:xfrm>
              <a:off x="7840898" y="2225585"/>
              <a:ext cx="998640" cy="543600"/>
            </p14:xfrm>
          </p:contentPart>
        </mc:Choice>
        <mc:Fallback xmlns="">
          <p:pic>
            <p:nvPicPr>
              <p:cNvPr id="154" name="Ink 153">
                <a:extLst>
                  <a:ext uri="{FF2B5EF4-FFF2-40B4-BE49-F238E27FC236}">
                    <a16:creationId xmlns:a16="http://schemas.microsoft.com/office/drawing/2014/main" id="{0CDCB900-9F06-4562-97B3-5F15EFD41A39}"/>
                  </a:ext>
                </a:extLst>
              </p:cNvPr>
              <p:cNvPicPr/>
              <p:nvPr/>
            </p:nvPicPr>
            <p:blipFill>
              <a:blip r:embed="rId14"/>
              <a:stretch>
                <a:fillRect/>
              </a:stretch>
            </p:blipFill>
            <p:spPr>
              <a:xfrm>
                <a:off x="7836580" y="2221265"/>
                <a:ext cx="1007277" cy="5522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6" name="Ink 155">
                <a:extLst>
                  <a:ext uri="{FF2B5EF4-FFF2-40B4-BE49-F238E27FC236}">
                    <a16:creationId xmlns:a16="http://schemas.microsoft.com/office/drawing/2014/main" id="{A29CC4BD-F782-4FE2-892E-0DF0F9B43BFA}"/>
                  </a:ext>
                </a:extLst>
              </p14:cNvPr>
              <p14:cNvContentPartPr/>
              <p14:nvPr/>
            </p14:nvContentPartPr>
            <p14:xfrm>
              <a:off x="3804578" y="3754865"/>
              <a:ext cx="238680" cy="231120"/>
            </p14:xfrm>
          </p:contentPart>
        </mc:Choice>
        <mc:Fallback xmlns="">
          <p:pic>
            <p:nvPicPr>
              <p:cNvPr id="156" name="Ink 155">
                <a:extLst>
                  <a:ext uri="{FF2B5EF4-FFF2-40B4-BE49-F238E27FC236}">
                    <a16:creationId xmlns:a16="http://schemas.microsoft.com/office/drawing/2014/main" id="{A29CC4BD-F782-4FE2-892E-0DF0F9B43BFA}"/>
                  </a:ext>
                </a:extLst>
              </p:cNvPr>
              <p:cNvPicPr/>
              <p:nvPr/>
            </p:nvPicPr>
            <p:blipFill>
              <a:blip r:embed="rId16"/>
              <a:stretch>
                <a:fillRect/>
              </a:stretch>
            </p:blipFill>
            <p:spPr>
              <a:xfrm>
                <a:off x="3800265" y="3750545"/>
                <a:ext cx="247307" cy="239760"/>
              </a:xfrm>
              <a:prstGeom prst="rect">
                <a:avLst/>
              </a:prstGeom>
            </p:spPr>
          </p:pic>
        </mc:Fallback>
      </mc:AlternateContent>
    </p:spTree>
    <p:extLst>
      <p:ext uri="{BB962C8B-B14F-4D97-AF65-F5344CB8AC3E}">
        <p14:creationId xmlns:p14="http://schemas.microsoft.com/office/powerpoint/2010/main" val="2427909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B91A-AF85-4C3A-8A8A-91BAFE6A57B8}"/>
              </a:ext>
            </a:extLst>
          </p:cNvPr>
          <p:cNvSpPr>
            <a:spLocks noGrp="1"/>
          </p:cNvSpPr>
          <p:nvPr>
            <p:ph type="title"/>
          </p:nvPr>
        </p:nvSpPr>
        <p:spPr/>
        <p:txBody>
          <a:bodyPr/>
          <a:lstStyle/>
          <a:p>
            <a:r>
              <a:rPr lang="en-US" dirty="0" err="1"/>
              <a:t>Pregunta</a:t>
            </a:r>
            <a:r>
              <a:rPr lang="en-US" dirty="0"/>
              <a:t> </a:t>
            </a:r>
            <a:r>
              <a:rPr lang="en-US" dirty="0" err="1"/>
              <a:t>como</a:t>
            </a:r>
            <a:r>
              <a:rPr lang="en-US" dirty="0"/>
              <a:t> </a:t>
            </a:r>
            <a:r>
              <a:rPr lang="en-US" dirty="0" err="1"/>
              <a:t>distribuir</a:t>
            </a:r>
            <a:r>
              <a:rPr lang="en-US" dirty="0"/>
              <a:t> </a:t>
            </a:r>
            <a:r>
              <a:rPr lang="en-US" dirty="0" err="1"/>
              <a:t>celulas</a:t>
            </a:r>
            <a:r>
              <a:rPr lang="en-US" dirty="0"/>
              <a:t> </a:t>
            </a:r>
            <a:r>
              <a:rPr lang="en-US" dirty="0" err="1"/>
              <a:t>uniformemente</a:t>
            </a:r>
            <a:r>
              <a:rPr lang="en-US" dirty="0"/>
              <a:t> </a:t>
            </a:r>
            <a:r>
              <a:rPr lang="en-US" dirty="0" err="1"/>
              <a:t>en</a:t>
            </a:r>
            <a:r>
              <a:rPr lang="en-US" dirty="0"/>
              <a:t> una </a:t>
            </a:r>
            <a:r>
              <a:rPr lang="en-US" dirty="0" err="1"/>
              <a:t>linea</a:t>
            </a:r>
            <a:r>
              <a:rPr lang="en-US" dirty="0"/>
              <a:t>?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FC002E-DC1D-44C6-A430-AB59D80F2286}"/>
                  </a:ext>
                </a:extLst>
              </p:cNvPr>
              <p:cNvSpPr>
                <a:spLocks noGrp="1"/>
              </p:cNvSpPr>
              <p:nvPr>
                <p:ph idx="1"/>
              </p:nvPr>
            </p:nvSpPr>
            <p:spPr/>
            <p:txBody>
              <a:bodyPr>
                <a:normAutofit fontScale="85000" lnSpcReduction="20000"/>
              </a:bodyPr>
              <a:lstStyle/>
              <a:p>
                <a:r>
                  <a:rPr lang="en-US" sz="2400" dirty="0"/>
                  <a:t>Si las </a:t>
                </a:r>
                <a:r>
                  <a:rPr lang="en-US" sz="2400" dirty="0" err="1"/>
                  <a:t>celulas</a:t>
                </a:r>
                <a:r>
                  <a:rPr lang="en-US" sz="2400" dirty="0"/>
                  <a:t> </a:t>
                </a:r>
                <a:r>
                  <a:rPr lang="en-US" sz="2400" dirty="0" err="1"/>
                  <a:t>cubren</a:t>
                </a:r>
                <a:r>
                  <a:rPr lang="en-US" sz="2400" dirty="0"/>
                  <a:t> </a:t>
                </a:r>
                <a:r>
                  <a:rPr lang="en-US" sz="2400" dirty="0" err="1"/>
                  <a:t>toda</a:t>
                </a:r>
                <a:r>
                  <a:rPr lang="en-US" sz="2400" dirty="0"/>
                  <a:t> la </a:t>
                </a:r>
                <a:r>
                  <a:rPr lang="en-US" sz="2400" dirty="0" err="1"/>
                  <a:t>linea</a:t>
                </a:r>
                <a:r>
                  <a:rPr lang="en-US" sz="2400" dirty="0"/>
                  <a:t> -&gt; las </a:t>
                </a:r>
                <a:r>
                  <a:rPr lang="en-US" sz="2400" dirty="0" err="1"/>
                  <a:t>distancias</a:t>
                </a:r>
                <a:r>
                  <a:rPr lang="en-US" sz="2400" dirty="0"/>
                  <a:t> entre </a:t>
                </a:r>
                <a:r>
                  <a:rPr lang="en-US" sz="2400" dirty="0" err="1"/>
                  <a:t>celulas</a:t>
                </a:r>
                <a:r>
                  <a:rPr lang="en-US" sz="2400" dirty="0"/>
                  <a:t> </a:t>
                </a:r>
                <a:r>
                  <a:rPr lang="en-US" sz="2400" dirty="0" err="1"/>
                  <a:t>tienen</a:t>
                </a:r>
                <a:r>
                  <a:rPr lang="en-US" sz="2400" dirty="0"/>
                  <a:t> que ser las </a:t>
                </a:r>
                <a:r>
                  <a:rPr lang="en-US" sz="2400" dirty="0" err="1"/>
                  <a:t>mismas</a:t>
                </a:r>
                <a:r>
                  <a:rPr lang="en-US" sz="2400" dirty="0"/>
                  <a:t>, </a:t>
                </a:r>
                <a:r>
                  <a:rPr lang="en-US" sz="2400" dirty="0" err="1"/>
                  <a:t>ademas</a:t>
                </a:r>
                <a:r>
                  <a:rPr lang="en-US" sz="2400" dirty="0"/>
                  <a:t> </a:t>
                </a:r>
                <a:r>
                  <a:rPr lang="en-US" sz="2400" dirty="0" err="1"/>
                  <a:t>asumo</a:t>
                </a:r>
                <a:r>
                  <a:rPr lang="en-US" sz="2400" dirty="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r>
                      <a:rPr lang="en-US" sz="2400" b="0" i="1" smtClean="0">
                        <a:latin typeface="Cambria Math" panose="02040503050406030204" pitchFamily="18" charset="0"/>
                      </a:rPr>
                      <m:t>𝑤</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𝑓</m:t>
                        </m:r>
                      </m:sub>
                    </m:sSub>
                  </m:oMath>
                </a14:m>
                <a:r>
                  <a:rPr lang="en-US" sz="2400" dirty="0"/>
                  <a:t> (</a:t>
                </a:r>
                <a:r>
                  <a:rPr lang="en-US" sz="2400" dirty="0" err="1"/>
                  <a:t>distancia</a:t>
                </a:r>
                <a:r>
                  <a:rPr lang="en-US" sz="2400" dirty="0"/>
                  <a:t> al </a:t>
                </a:r>
                <a:r>
                  <a:rPr lang="en-US" sz="2400" dirty="0" err="1"/>
                  <a:t>borde</a:t>
                </a:r>
                <a:r>
                  <a:rPr lang="en-US" sz="2400" dirty="0"/>
                  <a:t> del segment es </a:t>
                </a:r>
                <a:r>
                  <a:rPr lang="en-US" sz="2400" dirty="0" err="1"/>
                  <a:t>igual</a:t>
                </a:r>
                <a:r>
                  <a:rPr lang="en-US" sz="2400" dirty="0"/>
                  <a:t> para la primer y ultima </a:t>
                </a:r>
                <a:r>
                  <a:rPr lang="en-US" sz="2400" dirty="0" err="1"/>
                  <a:t>celula</a:t>
                </a:r>
                <a:endParaRPr lang="en-US" sz="2400" dirty="0"/>
              </a:p>
              <a:p>
                <a14:m>
                  <m:oMath xmlns:m="http://schemas.openxmlformats.org/officeDocument/2006/math">
                    <m:r>
                      <a:rPr lang="en-US" sz="2400" b="0" i="1" smtClean="0">
                        <a:latin typeface="Cambria Math" panose="02040503050406030204" pitchFamily="18" charset="0"/>
                      </a:rPr>
                      <m:t>𝑑</m:t>
                    </m:r>
                    <m:r>
                      <a:rPr lang="en-US" sz="2400" b="0" i="1" smtClean="0">
                        <a:latin typeface="Cambria Math" panose="02040503050406030204" pitchFamily="18" charset="0"/>
                      </a:rPr>
                      <m:t>=(</m:t>
                    </m:r>
                    <m:r>
                      <a:rPr lang="en-US" sz="2400" b="0" i="1" smtClean="0">
                        <a:latin typeface="Cambria Math" panose="02040503050406030204" pitchFamily="18" charset="0"/>
                      </a:rPr>
                      <m:t>𝑤</m:t>
                    </m:r>
                    <m:r>
                      <a:rPr lang="en-US" sz="2400" b="0" i="1" smtClean="0">
                        <a:latin typeface="Cambria Math" panose="02040503050406030204" pitchFamily="18" charset="0"/>
                      </a:rPr>
                      <m:t>−2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r>
                      <a:rPr lang="en-US" sz="2400" b="0" i="1" smtClean="0">
                        <a:latin typeface="Cambria Math" panose="02040503050406030204" pitchFamily="18" charset="0"/>
                      </a:rPr>
                      <m:t>𝑁</m:t>
                    </m:r>
                    <m:r>
                      <a:rPr lang="en-US" sz="2400" b="0" i="1" smtClean="0">
                        <a:latin typeface="Cambria Math" panose="02040503050406030204" pitchFamily="18" charset="0"/>
                      </a:rPr>
                      <m:t>−1)</m:t>
                    </m:r>
                  </m:oMath>
                </a14:m>
                <a:endParaRPr lang="en-US" sz="2400" dirty="0"/>
              </a:p>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r>
                      <a:rPr lang="en-US" sz="2400" b="0" i="1" smtClean="0">
                        <a:latin typeface="Cambria Math" panose="02040503050406030204" pitchFamily="18" charset="0"/>
                      </a:rPr>
                      <m:t>𝑑𝑖</m:t>
                    </m:r>
                  </m:oMath>
                </a14:m>
                <a:endParaRPr lang="en-US" sz="2400" dirty="0"/>
              </a:p>
              <a:p>
                <a:endParaRPr lang="en-US" sz="2400" dirty="0"/>
              </a:p>
              <a:p>
                <a:r>
                  <a:rPr lang="en-US" sz="2400" b="0" dirty="0" err="1"/>
                  <a:t>Observaciones</a:t>
                </a:r>
                <a:r>
                  <a:rPr lang="en-US" sz="2400" b="0" dirty="0"/>
                  <a:t> </a:t>
                </a:r>
              </a:p>
              <a:p>
                <a:pPr lvl="1"/>
                <a:r>
                  <a:rPr lang="en-US" sz="2000" b="0" dirty="0"/>
                  <a:t>para </a:t>
                </a:r>
                <a:r>
                  <a:rPr lang="en-US" sz="2000" b="0" dirty="0" err="1"/>
                  <a:t>cubrir</a:t>
                </a:r>
                <a:r>
                  <a:rPr lang="en-US" sz="2000" b="0" dirty="0"/>
                  <a:t> </a:t>
                </a:r>
                <a:r>
                  <a:rPr lang="en-US" sz="2000" b="0" dirty="0" err="1"/>
                  <a:t>todo</a:t>
                </a:r>
                <a:r>
                  <a:rPr lang="en-US" sz="2000" b="0" dirty="0"/>
                  <a:t> el </a:t>
                </a:r>
                <a:r>
                  <a:rPr lang="en-US" sz="2000" b="0" dirty="0" err="1"/>
                  <a:t>segmento</a:t>
                </a:r>
                <a:r>
                  <a:rPr lang="en-US" sz="2000" b="0" dirty="0"/>
                  <a:t>, </a:t>
                </a:r>
                <a14:m>
                  <m:oMath xmlns:m="http://schemas.openxmlformats.org/officeDocument/2006/math">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𝑟</m:t>
                    </m:r>
                  </m:oMath>
                </a14:m>
                <a:endParaRPr lang="en-US" sz="1600" b="0" dirty="0"/>
              </a:p>
              <a:p>
                <a:pPr lvl="1"/>
                <a:r>
                  <a:rPr lang="en-US" sz="2000" dirty="0"/>
                  <a:t>A mayor </a:t>
                </a:r>
                <a14:m>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𝑥</m:t>
                        </m:r>
                      </m:e>
                      <m:sub>
                        <m:r>
                          <a:rPr lang="en-US" sz="2000">
                            <a:latin typeface="Cambria Math" panose="02040503050406030204" pitchFamily="18" charset="0"/>
                          </a:rPr>
                          <m:t>0</m:t>
                        </m:r>
                      </m:sub>
                    </m:sSub>
                  </m:oMath>
                </a14:m>
                <a:r>
                  <a:rPr lang="en-US" sz="2000" dirty="0"/>
                  <a:t> </a:t>
                </a:r>
                <a:r>
                  <a:rPr lang="en-US" sz="2000" dirty="0" err="1"/>
                  <a:t>menor</a:t>
                </a:r>
                <a:r>
                  <a:rPr lang="en-US" sz="2000" dirty="0"/>
                  <a:t> </a:t>
                </a:r>
                <a14:m>
                  <m:oMath xmlns:m="http://schemas.openxmlformats.org/officeDocument/2006/math">
                    <m:r>
                      <a:rPr lang="en-US" sz="2000">
                        <a:latin typeface="Cambria Math" panose="02040503050406030204" pitchFamily="18" charset="0"/>
                      </a:rPr>
                      <m:t>𝑑</m:t>
                    </m:r>
                    <m:r>
                      <a:rPr lang="en-US" sz="2000">
                        <a:latin typeface="Cambria Math" panose="02040503050406030204" pitchFamily="18" charset="0"/>
                      </a:rPr>
                      <m:t>⇒</m:t>
                    </m:r>
                  </m:oMath>
                </a14:m>
                <a:r>
                  <a:rPr lang="en-US" sz="2000" dirty="0"/>
                  <a:t> </a:t>
                </a:r>
                <a14:m>
                  <m:oMath xmlns:m="http://schemas.openxmlformats.org/officeDocument/2006/math">
                    <m:sSub>
                      <m:sSubPr>
                        <m:ctrlPr>
                          <a:rPr lang="en-US" sz="2000" i="1" dirty="0">
                            <a:latin typeface="Cambria Math" panose="02040503050406030204" pitchFamily="18" charset="0"/>
                          </a:rPr>
                        </m:ctrlPr>
                      </m:sSubPr>
                      <m:e>
                        <m:r>
                          <a:rPr lang="en-US" sz="2000" dirty="0">
                            <a:latin typeface="Cambria Math" panose="02040503050406030204" pitchFamily="18" charset="0"/>
                          </a:rPr>
                          <m:t>𝑑</m:t>
                        </m:r>
                      </m:e>
                      <m:sub>
                        <m:r>
                          <a:rPr lang="en-US" sz="2000" dirty="0">
                            <a:latin typeface="Cambria Math" panose="02040503050406030204" pitchFamily="18" charset="0"/>
                          </a:rPr>
                          <m:t>𝑚𝑖𝑛</m:t>
                        </m:r>
                      </m:sub>
                    </m:sSub>
                    <m:r>
                      <a:rPr lang="en-US" sz="2000" dirty="0">
                        <a:latin typeface="Cambria Math" panose="02040503050406030204" pitchFamily="18" charset="0"/>
                      </a:rPr>
                      <m:t>=</m:t>
                    </m:r>
                    <m:r>
                      <a:rPr lang="en-US" sz="2000">
                        <a:latin typeface="Cambria Math" panose="02040503050406030204" pitchFamily="18" charset="0"/>
                      </a:rPr>
                      <m:t>(</m:t>
                    </m:r>
                    <m:r>
                      <a:rPr lang="en-US" sz="2000">
                        <a:latin typeface="Cambria Math" panose="02040503050406030204" pitchFamily="18" charset="0"/>
                      </a:rPr>
                      <m:t>𝑤</m:t>
                    </m:r>
                    <m:r>
                      <a:rPr lang="en-US" sz="2000">
                        <a:latin typeface="Cambria Math" panose="02040503050406030204" pitchFamily="18" charset="0"/>
                      </a:rPr>
                      <m:t>−2</m:t>
                    </m:r>
                    <m:r>
                      <a:rPr lang="en-US" sz="2000">
                        <a:latin typeface="Cambria Math" panose="02040503050406030204" pitchFamily="18" charset="0"/>
                      </a:rPr>
                      <m:t>𝑟</m:t>
                    </m:r>
                    <m:r>
                      <a:rPr lang="en-US" sz="2000">
                        <a:latin typeface="Cambria Math" panose="02040503050406030204" pitchFamily="18" charset="0"/>
                      </a:rPr>
                      <m:t>)/(</m:t>
                    </m:r>
                    <m:r>
                      <a:rPr lang="en-US" sz="2000">
                        <a:latin typeface="Cambria Math" panose="02040503050406030204" pitchFamily="18" charset="0"/>
                      </a:rPr>
                      <m:t>𝑁</m:t>
                    </m:r>
                    <m:r>
                      <a:rPr lang="en-US" sz="2000">
                        <a:latin typeface="Cambria Math" panose="02040503050406030204" pitchFamily="18" charset="0"/>
                      </a:rPr>
                      <m:t>−1)</m:t>
                    </m:r>
                  </m:oMath>
                </a14:m>
                <a:endParaRPr lang="en-US" sz="2000" dirty="0"/>
              </a:p>
              <a:p>
                <a:pPr lvl="1"/>
                <a:r>
                  <a:rPr lang="en-US" sz="2000" dirty="0" err="1"/>
                  <a:t>Asumimos</a:t>
                </a:r>
                <a:r>
                  <a:rPr lang="en-US" sz="2000"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≥0</m:t>
                    </m:r>
                  </m:oMath>
                </a14:m>
                <a:endParaRPr lang="en-US" sz="2000" b="0" dirty="0"/>
              </a:p>
              <a:p>
                <a:r>
                  <a:rPr lang="en-US" sz="2400" dirty="0" err="1"/>
                  <a:t>Idealmente</a:t>
                </a:r>
                <a:r>
                  <a:rPr lang="en-US" sz="2400" dirty="0"/>
                  <a:t> </a:t>
                </a:r>
                <a:r>
                  <a:rPr lang="en-US" sz="2400" dirty="0" err="1"/>
                  <a:t>queremos</a:t>
                </a:r>
                <a:r>
                  <a:rPr lang="en-US" sz="2400" dirty="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r>
                      <a:rPr lang="en-US" sz="2400" b="0" i="1" smtClean="0">
                        <a:latin typeface="Cambria Math" panose="02040503050406030204" pitchFamily="18" charset="0"/>
                      </a:rPr>
                      <m:t>𝑑</m:t>
                    </m:r>
                    <m:r>
                      <a:rPr lang="en-US" sz="2400" b="0" i="0" smtClean="0">
                        <a:latin typeface="Cambria Math" panose="02040503050406030204" pitchFamily="18" charset="0"/>
                      </a:rPr>
                      <m:t>⇒</m:t>
                    </m:r>
                    <m:r>
                      <m:rPr>
                        <m:sty m:val="p"/>
                      </m:rPr>
                      <a:rPr lang="en-US" sz="2400" b="0" i="0" smtClean="0">
                        <a:latin typeface="Cambria Math" panose="02040503050406030204" pitchFamily="18" charset="0"/>
                      </a:rPr>
                      <m:t>d</m:t>
                    </m:r>
                    <m:r>
                      <a:rPr lang="en-US" sz="2400" b="0" i="0" smtClean="0">
                        <a:latin typeface="Cambria Math" panose="02040503050406030204" pitchFamily="18" charset="0"/>
                      </a:rPr>
                      <m:t>=</m:t>
                    </m:r>
                    <m:f>
                      <m:fPr>
                        <m:ctrlPr>
                          <a:rPr lang="en-US" sz="2400" b="0" i="1" smtClean="0">
                            <a:latin typeface="Cambria Math" panose="02040503050406030204" pitchFamily="18" charset="0"/>
                          </a:rPr>
                        </m:ctrlPr>
                      </m:fPr>
                      <m:num>
                        <m:r>
                          <m:rPr>
                            <m:sty m:val="p"/>
                          </m:rPr>
                          <a:rPr lang="en-US" sz="2400" b="0" i="0" smtClean="0">
                            <a:latin typeface="Cambria Math" panose="02040503050406030204" pitchFamily="18" charset="0"/>
                          </a:rPr>
                          <m:t>w</m:t>
                        </m:r>
                      </m:num>
                      <m:den>
                        <m:r>
                          <a:rPr lang="en-US" sz="2400" b="0" i="1" smtClean="0">
                            <a:latin typeface="Cambria Math" panose="02040503050406030204" pitchFamily="18" charset="0"/>
                          </a:rPr>
                          <m:t>𝑁</m:t>
                        </m:r>
                        <m:r>
                          <a:rPr lang="en-US" sz="2400" b="0" i="1" smtClean="0">
                            <a:latin typeface="Cambria Math" panose="02040503050406030204" pitchFamily="18" charset="0"/>
                          </a:rPr>
                          <m:t>+1</m:t>
                        </m:r>
                      </m:den>
                    </m:f>
                  </m:oMath>
                </a14:m>
                <a:r>
                  <a:rPr lang="en-US" sz="2400" dirty="0"/>
                  <a:t> </a:t>
                </a:r>
                <a:r>
                  <a:rPr lang="en-US" sz="2400" dirty="0" err="1"/>
                  <a:t>pero</a:t>
                </a:r>
                <a:r>
                  <a:rPr lang="en-US" sz="2400" dirty="0"/>
                  <a:t> para </a:t>
                </a:r>
                <a:r>
                  <a:rPr lang="en-US" sz="2400" dirty="0" err="1"/>
                  <a:t>eso</a:t>
                </a:r>
                <a:r>
                  <a:rPr lang="en-US" sz="2400" dirty="0"/>
                  <a:t> </a:t>
                </a:r>
                <a:r>
                  <a:rPr lang="en-US" sz="2400" dirty="0" err="1"/>
                  <a:t>necesitamos</a:t>
                </a:r>
                <a:r>
                  <a:rPr lang="en-US" sz="2400" dirty="0"/>
                  <a:t> </a:t>
                </a:r>
                <a14:m>
                  <m:oMath xmlns:m="http://schemas.openxmlformats.org/officeDocument/2006/math">
                    <m:r>
                      <a:rPr lang="en-US" sz="2400" b="0" i="1" smtClean="0">
                        <a:latin typeface="Cambria Math" panose="02040503050406030204" pitchFamily="18" charset="0"/>
                      </a:rPr>
                      <m:t>𝑑</m:t>
                    </m:r>
                    <m:r>
                      <a:rPr lang="en-US" sz="2400" b="0" i="1" smtClean="0">
                        <a:latin typeface="Cambria Math" panose="02040503050406030204" pitchFamily="18" charset="0"/>
                      </a:rPr>
                      <m:t>≤</m:t>
                    </m:r>
                    <m:r>
                      <a:rPr lang="en-US" sz="2400" b="0" i="1" smtClean="0">
                        <a:latin typeface="Cambria Math" panose="02040503050406030204" pitchFamily="18" charset="0"/>
                      </a:rPr>
                      <m:t>𝑟</m:t>
                    </m:r>
                  </m:oMath>
                </a14:m>
                <a:endParaRPr lang="en-US" sz="2400" dirty="0"/>
              </a:p>
              <a:p>
                <a:r>
                  <a:rPr lang="en-US" sz="2400" dirty="0"/>
                  <a:t>Conclusion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r>
                      <m:rPr>
                        <m:sty m:val="p"/>
                      </m:rPr>
                      <a:rPr lang="en-US" sz="2400" b="0" i="0" smtClean="0">
                        <a:latin typeface="Cambria Math" panose="02040503050406030204" pitchFamily="18" charset="0"/>
                      </a:rPr>
                      <m:t>min</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𝑤</m:t>
                        </m:r>
                      </m:num>
                      <m:den>
                        <m:r>
                          <a:rPr lang="en-US" sz="2400" b="0" i="1" smtClean="0">
                            <a:latin typeface="Cambria Math" panose="02040503050406030204" pitchFamily="18" charset="0"/>
                          </a:rPr>
                          <m:t>𝑁</m:t>
                        </m:r>
                        <m:r>
                          <a:rPr lang="en-US" sz="2400" b="0" i="1" smtClean="0">
                            <a:latin typeface="Cambria Math" panose="02040503050406030204" pitchFamily="18" charset="0"/>
                          </a:rPr>
                          <m:t>+1</m:t>
                        </m:r>
                      </m:den>
                    </m:f>
                    <m:r>
                      <a:rPr lang="en-US" sz="2400" b="0" i="1" smtClean="0">
                        <a:latin typeface="Cambria Math" panose="02040503050406030204" pitchFamily="18" charset="0"/>
                      </a:rPr>
                      <m:t>,</m:t>
                    </m:r>
                    <m:r>
                      <a:rPr lang="en-US" sz="2400" b="0" i="1" smtClean="0">
                        <a:latin typeface="Cambria Math" panose="02040503050406030204" pitchFamily="18" charset="0"/>
                      </a:rPr>
                      <m:t>𝑟</m:t>
                    </m:r>
                    <m:r>
                      <a:rPr lang="en-US" sz="2400" b="0" i="1" smtClean="0">
                        <a:latin typeface="Cambria Math" panose="02040503050406030204" pitchFamily="18" charset="0"/>
                      </a:rPr>
                      <m:t>)</m:t>
                    </m:r>
                  </m:oMath>
                </a14:m>
                <a:endParaRPr lang="en-US" sz="2400" dirty="0"/>
              </a:p>
              <a:p>
                <a:r>
                  <a:rPr lang="en-US" sz="2400" dirty="0"/>
                  <a:t>NOTA NUEVA: la </a:t>
                </a:r>
                <a:r>
                  <a:rPr lang="en-US" sz="2400" dirty="0" err="1"/>
                  <a:t>ecuacion</a:t>
                </a:r>
                <a:r>
                  <a:rPr lang="en-US" sz="2400" dirty="0"/>
                  <a:t> de la </a:t>
                </a:r>
                <a:r>
                  <a:rPr lang="en-US" sz="2400" dirty="0" err="1"/>
                  <a:t>pg</a:t>
                </a:r>
                <a:r>
                  <a:rPr lang="en-US" sz="2400" dirty="0"/>
                  <a:t> anterior </a:t>
                </a:r>
                <a:r>
                  <a:rPr lang="en-US" sz="2400" dirty="0" err="1"/>
                  <a:t>funciona</a:t>
                </a:r>
                <a:r>
                  <a:rPr lang="en-US" sz="2400" dirty="0"/>
                  <a:t> y reduce </a:t>
                </a:r>
                <a:r>
                  <a:rPr lang="en-US" sz="2400" dirty="0" err="1"/>
                  <a:t>todo</a:t>
                </a:r>
                <a:r>
                  <a:rPr lang="en-US" sz="2400" dirty="0"/>
                  <a:t> a una </a:t>
                </a:r>
                <a:r>
                  <a:rPr lang="en-US" sz="2400" dirty="0" err="1"/>
                  <a:t>ecuacion</a:t>
                </a:r>
                <a:r>
                  <a:rPr lang="en-US" sz="2400" dirty="0"/>
                  <a:t>, </a:t>
                </a:r>
                <a:r>
                  <a:rPr lang="en-US" sz="2400" dirty="0" err="1"/>
                  <a:t>uso</a:t>
                </a:r>
                <a:r>
                  <a:rPr lang="en-US" sz="2400" dirty="0"/>
                  <a:t> </a:t>
                </a:r>
                <a:r>
                  <a:rPr lang="en-US" sz="2400" dirty="0" err="1"/>
                  <a:t>esa</a:t>
                </a:r>
                <a:r>
                  <a:rPr lang="en-US" sz="2400" dirty="0"/>
                  <a:t> </a:t>
                </a:r>
                <a:r>
                  <a:rPr lang="en-US" sz="2400" dirty="0" err="1"/>
                  <a:t>ecuacion</a:t>
                </a:r>
                <a:r>
                  <a:rPr lang="en-US" sz="2400" dirty="0"/>
                  <a:t>, </a:t>
                </a:r>
                <a:r>
                  <a:rPr lang="en-US" sz="2400" dirty="0" err="1"/>
                  <a:t>habria</a:t>
                </a:r>
                <a:r>
                  <a:rPr lang="en-US" sz="2400" dirty="0"/>
                  <a:t> que </a:t>
                </a:r>
                <a:r>
                  <a:rPr lang="en-US" sz="2400" dirty="0" err="1"/>
                  <a:t>evaluar</a:t>
                </a:r>
                <a:r>
                  <a:rPr lang="en-US" sz="2400" dirty="0"/>
                  <a:t> </a:t>
                </a:r>
                <a:r>
                  <a:rPr lang="en-US" sz="2400" dirty="0" err="1"/>
                  <a:t>cual</a:t>
                </a:r>
                <a:r>
                  <a:rPr lang="en-US" sz="2400" dirty="0"/>
                  <a:t> es </a:t>
                </a:r>
                <a:r>
                  <a:rPr lang="en-US" sz="2400" dirty="0" err="1"/>
                  <a:t>mejor</a:t>
                </a:r>
                <a:endParaRPr lang="en-US" sz="2400" dirty="0"/>
              </a:p>
              <a:p>
                <a:pPr lvl="1"/>
                <a:endParaRPr lang="en-US" sz="1600" b="0" dirty="0"/>
              </a:p>
              <a:p>
                <a:pPr lvl="1"/>
                <a:endParaRPr lang="en-US" sz="1600" b="0" dirty="0"/>
              </a:p>
              <a:p>
                <a:pPr lvl="1"/>
                <a:endParaRPr lang="en-US" sz="2000" dirty="0"/>
              </a:p>
            </p:txBody>
          </p:sp>
        </mc:Choice>
        <mc:Fallback xmlns="">
          <p:sp>
            <p:nvSpPr>
              <p:cNvPr id="3" name="Content Placeholder 2">
                <a:extLst>
                  <a:ext uri="{FF2B5EF4-FFF2-40B4-BE49-F238E27FC236}">
                    <a16:creationId xmlns:a16="http://schemas.microsoft.com/office/drawing/2014/main" id="{42FC002E-DC1D-44C6-A430-AB59D80F2286}"/>
                  </a:ext>
                </a:extLst>
              </p:cNvPr>
              <p:cNvSpPr>
                <a:spLocks noGrp="1" noRot="1" noChangeAspect="1" noMove="1" noResize="1" noEditPoints="1" noAdjustHandles="1" noChangeArrowheads="1" noChangeShapeType="1" noTextEdit="1"/>
              </p:cNvSpPr>
              <p:nvPr>
                <p:ph idx="1"/>
              </p:nvPr>
            </p:nvSpPr>
            <p:spPr>
              <a:blipFill>
                <a:blip r:embed="rId2"/>
                <a:stretch>
                  <a:fillRect l="-522" t="-2521" r="-522"/>
                </a:stretch>
              </a:blipFill>
            </p:spPr>
            <p:txBody>
              <a:bodyPr/>
              <a:lstStyle/>
              <a:p>
                <a:r>
                  <a:rPr lang="en-US">
                    <a:noFill/>
                  </a:rPr>
                  <a:t> </a:t>
                </a:r>
              </a:p>
            </p:txBody>
          </p:sp>
        </mc:Fallback>
      </mc:AlternateContent>
    </p:spTree>
    <p:extLst>
      <p:ext uri="{BB962C8B-B14F-4D97-AF65-F5344CB8AC3E}">
        <p14:creationId xmlns:p14="http://schemas.microsoft.com/office/powerpoint/2010/main" val="4258464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BADBE755-F194-4CBC-A871-1D6BFE42D26E}"/>
              </a:ext>
            </a:extLst>
          </p:cNvPr>
          <p:cNvSpPr/>
          <p:nvPr/>
        </p:nvSpPr>
        <p:spPr>
          <a:xfrm>
            <a:off x="7160491" y="2849993"/>
            <a:ext cx="2118592" cy="212263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5198453-75A8-4356-B759-40BD0F4062A2}"/>
              </a:ext>
            </a:extLst>
          </p:cNvPr>
          <p:cNvSpPr/>
          <p:nvPr/>
        </p:nvSpPr>
        <p:spPr>
          <a:xfrm>
            <a:off x="2252517" y="2852448"/>
            <a:ext cx="2118592" cy="212263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952032-F218-4483-B36C-D5C577E2A35C}"/>
              </a:ext>
            </a:extLst>
          </p:cNvPr>
          <p:cNvSpPr>
            <a:spLocks noGrp="1"/>
          </p:cNvSpPr>
          <p:nvPr>
            <p:ph type="title"/>
          </p:nvPr>
        </p:nvSpPr>
        <p:spPr/>
        <p:txBody>
          <a:bodyPr/>
          <a:lstStyle/>
          <a:p>
            <a:r>
              <a:rPr lang="en-US" dirty="0" err="1"/>
              <a:t>Pregunta</a:t>
            </a:r>
            <a:r>
              <a:rPr lang="en-US" dirty="0"/>
              <a:t> </a:t>
            </a:r>
            <a:r>
              <a:rPr lang="en-US" dirty="0" err="1"/>
              <a:t>como</a:t>
            </a:r>
            <a:r>
              <a:rPr lang="en-US" dirty="0"/>
              <a:t> </a:t>
            </a:r>
            <a:r>
              <a:rPr lang="en-US" dirty="0" err="1"/>
              <a:t>distribuir</a:t>
            </a:r>
            <a:r>
              <a:rPr lang="en-US" dirty="0"/>
              <a:t> </a:t>
            </a:r>
            <a:r>
              <a:rPr lang="en-US" dirty="0" err="1"/>
              <a:t>celulas</a:t>
            </a:r>
            <a:r>
              <a:rPr lang="en-US" dirty="0"/>
              <a:t> </a:t>
            </a:r>
            <a:r>
              <a:rPr lang="en-US" dirty="0" err="1"/>
              <a:t>uniformemente</a:t>
            </a:r>
            <a:r>
              <a:rPr lang="en-US" dirty="0"/>
              <a:t> </a:t>
            </a:r>
            <a:r>
              <a:rPr lang="en-US" dirty="0" err="1"/>
              <a:t>en</a:t>
            </a:r>
            <a:r>
              <a:rPr lang="en-US" dirty="0"/>
              <a:t> una </a:t>
            </a:r>
            <a:r>
              <a:rPr lang="en-US" dirty="0" err="1"/>
              <a:t>linea</a:t>
            </a:r>
            <a:r>
              <a:rPr lang="en-US" dirty="0"/>
              <a:t>? </a:t>
            </a:r>
            <a:r>
              <a:rPr lang="en-US"/>
              <a:t>(3)</a:t>
            </a:r>
            <a:endParaRPr lang="en-US" dirty="0"/>
          </a:p>
        </p:txBody>
      </p:sp>
      <p:grpSp>
        <p:nvGrpSpPr>
          <p:cNvPr id="25" name="Group 24">
            <a:extLst>
              <a:ext uri="{FF2B5EF4-FFF2-40B4-BE49-F238E27FC236}">
                <a16:creationId xmlns:a16="http://schemas.microsoft.com/office/drawing/2014/main" id="{FA9064A3-DF47-4E23-B07D-A96C123B96E6}"/>
              </a:ext>
            </a:extLst>
          </p:cNvPr>
          <p:cNvGrpSpPr/>
          <p:nvPr/>
        </p:nvGrpSpPr>
        <p:grpSpPr>
          <a:xfrm>
            <a:off x="1186872" y="1788679"/>
            <a:ext cx="4239492" cy="4255078"/>
            <a:chOff x="1186872" y="1788679"/>
            <a:chExt cx="4239492" cy="4255078"/>
          </a:xfrm>
        </p:grpSpPr>
        <p:grpSp>
          <p:nvGrpSpPr>
            <p:cNvPr id="10" name="Group 9">
              <a:extLst>
                <a:ext uri="{FF2B5EF4-FFF2-40B4-BE49-F238E27FC236}">
                  <a16:creationId xmlns:a16="http://schemas.microsoft.com/office/drawing/2014/main" id="{098F7B56-DB70-4640-A90C-44C4C9C61DFF}"/>
                </a:ext>
              </a:extLst>
            </p:cNvPr>
            <p:cNvGrpSpPr/>
            <p:nvPr/>
          </p:nvGrpSpPr>
          <p:grpSpPr>
            <a:xfrm>
              <a:off x="1186872" y="3916218"/>
              <a:ext cx="2110510" cy="2127539"/>
              <a:chOff x="1186872" y="3916218"/>
              <a:chExt cx="2110510" cy="2127539"/>
            </a:xfrm>
          </p:grpSpPr>
          <p:sp>
            <p:nvSpPr>
              <p:cNvPr id="5" name="Oval 4">
                <a:extLst>
                  <a:ext uri="{FF2B5EF4-FFF2-40B4-BE49-F238E27FC236}">
                    <a16:creationId xmlns:a16="http://schemas.microsoft.com/office/drawing/2014/main" id="{A59D98C3-84FF-4571-A2D2-17603459B4A1}"/>
                  </a:ext>
                </a:extLst>
              </p:cNvPr>
              <p:cNvSpPr/>
              <p:nvPr/>
            </p:nvSpPr>
            <p:spPr>
              <a:xfrm>
                <a:off x="1186872" y="3916218"/>
                <a:ext cx="2110510" cy="212753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50595AD-7D35-4B2D-9F69-C104232701DF}"/>
                  </a:ext>
                </a:extLst>
              </p:cNvPr>
              <p:cNvCxnSpPr>
                <a:stCxn id="5" idx="6"/>
                <a:endCxn id="5" idx="2"/>
              </p:cNvCxnSpPr>
              <p:nvPr/>
            </p:nvCxnSpPr>
            <p:spPr>
              <a:xfrm flipH="1">
                <a:off x="1186872" y="4979988"/>
                <a:ext cx="21105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7FB68FA-8D87-4405-A7AE-B7AF059679CF}"/>
                  </a:ext>
                </a:extLst>
              </p:cNvPr>
              <p:cNvCxnSpPr>
                <a:stCxn id="5" idx="0"/>
              </p:cNvCxnSpPr>
              <p:nvPr/>
            </p:nvCxnSpPr>
            <p:spPr>
              <a:xfrm flipH="1">
                <a:off x="2225964" y="3916218"/>
                <a:ext cx="16163" cy="212753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D6F43CC7-68EC-4657-A010-C9A961EE6ABF}"/>
                </a:ext>
              </a:extLst>
            </p:cNvPr>
            <p:cNvGrpSpPr/>
            <p:nvPr/>
          </p:nvGrpSpPr>
          <p:grpSpPr>
            <a:xfrm>
              <a:off x="1205344" y="1788679"/>
              <a:ext cx="2110510" cy="2127539"/>
              <a:chOff x="1186872" y="3916218"/>
              <a:chExt cx="2110510" cy="2127539"/>
            </a:xfrm>
          </p:grpSpPr>
          <p:sp>
            <p:nvSpPr>
              <p:cNvPr id="12" name="Oval 11">
                <a:extLst>
                  <a:ext uri="{FF2B5EF4-FFF2-40B4-BE49-F238E27FC236}">
                    <a16:creationId xmlns:a16="http://schemas.microsoft.com/office/drawing/2014/main" id="{ACFD8B12-2391-4A58-92F3-0F82E523D6C7}"/>
                  </a:ext>
                </a:extLst>
              </p:cNvPr>
              <p:cNvSpPr/>
              <p:nvPr/>
            </p:nvSpPr>
            <p:spPr>
              <a:xfrm>
                <a:off x="1186872" y="3916218"/>
                <a:ext cx="2110510" cy="212753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B01E0AD-2A40-4348-A2A7-69972D7D848F}"/>
                  </a:ext>
                </a:extLst>
              </p:cNvPr>
              <p:cNvCxnSpPr>
                <a:stCxn id="12" idx="6"/>
                <a:endCxn id="12" idx="2"/>
              </p:cNvCxnSpPr>
              <p:nvPr/>
            </p:nvCxnSpPr>
            <p:spPr>
              <a:xfrm flipH="1">
                <a:off x="1186872" y="4979988"/>
                <a:ext cx="21105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FD3042-0BD7-4531-8641-31AF813B8CA5}"/>
                  </a:ext>
                </a:extLst>
              </p:cNvPr>
              <p:cNvCxnSpPr>
                <a:stCxn id="12" idx="0"/>
              </p:cNvCxnSpPr>
              <p:nvPr/>
            </p:nvCxnSpPr>
            <p:spPr>
              <a:xfrm flipH="1">
                <a:off x="2225964" y="3916218"/>
                <a:ext cx="16163" cy="212753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9EC02BE7-96D6-4AB9-82AD-1B329F08DA12}"/>
                </a:ext>
              </a:extLst>
            </p:cNvPr>
            <p:cNvGrpSpPr/>
            <p:nvPr/>
          </p:nvGrpSpPr>
          <p:grpSpPr>
            <a:xfrm>
              <a:off x="3306618" y="3916218"/>
              <a:ext cx="2110510" cy="2127539"/>
              <a:chOff x="1186872" y="3916218"/>
              <a:chExt cx="2110510" cy="2127539"/>
            </a:xfrm>
          </p:grpSpPr>
          <p:sp>
            <p:nvSpPr>
              <p:cNvPr id="16" name="Oval 15">
                <a:extLst>
                  <a:ext uri="{FF2B5EF4-FFF2-40B4-BE49-F238E27FC236}">
                    <a16:creationId xmlns:a16="http://schemas.microsoft.com/office/drawing/2014/main" id="{45D47430-5AB3-4057-92A7-7FBCADD413D7}"/>
                  </a:ext>
                </a:extLst>
              </p:cNvPr>
              <p:cNvSpPr/>
              <p:nvPr/>
            </p:nvSpPr>
            <p:spPr>
              <a:xfrm>
                <a:off x="1186872" y="3916218"/>
                <a:ext cx="2110510" cy="212753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40D60DF5-D3A4-4C35-8163-0A87700D33D1}"/>
                  </a:ext>
                </a:extLst>
              </p:cNvPr>
              <p:cNvCxnSpPr>
                <a:stCxn id="16" idx="6"/>
                <a:endCxn id="16" idx="2"/>
              </p:cNvCxnSpPr>
              <p:nvPr/>
            </p:nvCxnSpPr>
            <p:spPr>
              <a:xfrm flipH="1">
                <a:off x="1186872" y="4979988"/>
                <a:ext cx="21105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8B82B9E-2735-45A5-9A69-56979A86ADF0}"/>
                  </a:ext>
                </a:extLst>
              </p:cNvPr>
              <p:cNvCxnSpPr>
                <a:stCxn id="16" idx="0"/>
              </p:cNvCxnSpPr>
              <p:nvPr/>
            </p:nvCxnSpPr>
            <p:spPr>
              <a:xfrm flipH="1">
                <a:off x="2225964" y="3916218"/>
                <a:ext cx="16163" cy="212753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655B00E7-62C6-47CD-A8C8-82236FDAA6AF}"/>
                </a:ext>
              </a:extLst>
            </p:cNvPr>
            <p:cNvGrpSpPr/>
            <p:nvPr/>
          </p:nvGrpSpPr>
          <p:grpSpPr>
            <a:xfrm>
              <a:off x="3315854" y="1793585"/>
              <a:ext cx="2110510" cy="2127539"/>
              <a:chOff x="1186872" y="3953162"/>
              <a:chExt cx="2110510" cy="2127539"/>
            </a:xfrm>
          </p:grpSpPr>
          <p:sp>
            <p:nvSpPr>
              <p:cNvPr id="21" name="Oval 20">
                <a:extLst>
                  <a:ext uri="{FF2B5EF4-FFF2-40B4-BE49-F238E27FC236}">
                    <a16:creationId xmlns:a16="http://schemas.microsoft.com/office/drawing/2014/main" id="{EA3221CD-9CF0-4474-A9A1-0F9170E8AEB4}"/>
                  </a:ext>
                </a:extLst>
              </p:cNvPr>
              <p:cNvSpPr/>
              <p:nvPr/>
            </p:nvSpPr>
            <p:spPr>
              <a:xfrm>
                <a:off x="1186872" y="3953162"/>
                <a:ext cx="2110510" cy="212753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052B1EC5-C310-4F62-A7B9-29388C3597BF}"/>
                  </a:ext>
                </a:extLst>
              </p:cNvPr>
              <p:cNvCxnSpPr>
                <a:stCxn id="21" idx="6"/>
                <a:endCxn id="21" idx="2"/>
              </p:cNvCxnSpPr>
              <p:nvPr/>
            </p:nvCxnSpPr>
            <p:spPr>
              <a:xfrm flipH="1">
                <a:off x="1186872" y="5016932"/>
                <a:ext cx="21105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C34AA61-0EB1-47B7-AA5B-8A0CFB282043}"/>
                  </a:ext>
                </a:extLst>
              </p:cNvPr>
              <p:cNvCxnSpPr>
                <a:stCxn id="21" idx="0"/>
              </p:cNvCxnSpPr>
              <p:nvPr/>
            </p:nvCxnSpPr>
            <p:spPr>
              <a:xfrm flipH="1">
                <a:off x="2225964" y="3953162"/>
                <a:ext cx="16163" cy="2127539"/>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27" name="Group 26">
            <a:extLst>
              <a:ext uri="{FF2B5EF4-FFF2-40B4-BE49-F238E27FC236}">
                <a16:creationId xmlns:a16="http://schemas.microsoft.com/office/drawing/2014/main" id="{7AF18547-DE68-4D9A-ACCD-E34D4824B007}"/>
              </a:ext>
            </a:extLst>
          </p:cNvPr>
          <p:cNvGrpSpPr/>
          <p:nvPr/>
        </p:nvGrpSpPr>
        <p:grpSpPr>
          <a:xfrm>
            <a:off x="6696360" y="3313402"/>
            <a:ext cx="2110510" cy="2127539"/>
            <a:chOff x="1205344" y="3916218"/>
            <a:chExt cx="2110510" cy="2127539"/>
          </a:xfrm>
        </p:grpSpPr>
        <p:sp>
          <p:nvSpPr>
            <p:cNvPr id="40" name="Oval 39">
              <a:extLst>
                <a:ext uri="{FF2B5EF4-FFF2-40B4-BE49-F238E27FC236}">
                  <a16:creationId xmlns:a16="http://schemas.microsoft.com/office/drawing/2014/main" id="{13B900BB-689B-4846-B00A-50AD2FD7ABBA}"/>
                </a:ext>
              </a:extLst>
            </p:cNvPr>
            <p:cNvSpPr/>
            <p:nvPr/>
          </p:nvSpPr>
          <p:spPr>
            <a:xfrm>
              <a:off x="1205344" y="3916218"/>
              <a:ext cx="2110510" cy="212753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602A1EB8-7CFE-46FB-B0C1-06ACDB8E0BDD}"/>
                </a:ext>
              </a:extLst>
            </p:cNvPr>
            <p:cNvCxnSpPr>
              <a:stCxn id="40" idx="6"/>
              <a:endCxn id="40" idx="2"/>
            </p:cNvCxnSpPr>
            <p:nvPr/>
          </p:nvCxnSpPr>
          <p:spPr>
            <a:xfrm flipH="1">
              <a:off x="1205344" y="4979988"/>
              <a:ext cx="21105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3A27CFA-1FD3-4194-B2B3-D0DCBE494480}"/>
                </a:ext>
              </a:extLst>
            </p:cNvPr>
            <p:cNvCxnSpPr>
              <a:stCxn id="40" idx="0"/>
            </p:cNvCxnSpPr>
            <p:nvPr/>
          </p:nvCxnSpPr>
          <p:spPr>
            <a:xfrm flipH="1">
              <a:off x="2244436" y="3916218"/>
              <a:ext cx="16163" cy="212753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58A687AC-D79E-4A05-9CA3-9E271EC1549F}"/>
              </a:ext>
            </a:extLst>
          </p:cNvPr>
          <p:cNvGrpSpPr/>
          <p:nvPr/>
        </p:nvGrpSpPr>
        <p:grpSpPr>
          <a:xfrm>
            <a:off x="6705597" y="2248035"/>
            <a:ext cx="2110510" cy="2127539"/>
            <a:chOff x="1186872" y="3916218"/>
            <a:chExt cx="2110510" cy="2127539"/>
          </a:xfrm>
        </p:grpSpPr>
        <p:sp>
          <p:nvSpPr>
            <p:cNvPr id="37" name="Oval 36">
              <a:extLst>
                <a:ext uri="{FF2B5EF4-FFF2-40B4-BE49-F238E27FC236}">
                  <a16:creationId xmlns:a16="http://schemas.microsoft.com/office/drawing/2014/main" id="{1C588905-2EC0-4A0B-8486-1B18CF6FF266}"/>
                </a:ext>
              </a:extLst>
            </p:cNvPr>
            <p:cNvSpPr/>
            <p:nvPr/>
          </p:nvSpPr>
          <p:spPr>
            <a:xfrm>
              <a:off x="1186872" y="3916218"/>
              <a:ext cx="2110510" cy="212753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0865E7F6-6D5D-4AD5-A368-705E84D07B33}"/>
                </a:ext>
              </a:extLst>
            </p:cNvPr>
            <p:cNvCxnSpPr>
              <a:stCxn id="37" idx="6"/>
              <a:endCxn id="37" idx="2"/>
            </p:cNvCxnSpPr>
            <p:nvPr/>
          </p:nvCxnSpPr>
          <p:spPr>
            <a:xfrm flipH="1">
              <a:off x="1186872" y="4979988"/>
              <a:ext cx="21105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6D0F8FE-CEBA-4CEB-ABE4-4DAB034DFAAC}"/>
                </a:ext>
              </a:extLst>
            </p:cNvPr>
            <p:cNvCxnSpPr>
              <a:stCxn id="37" idx="0"/>
            </p:cNvCxnSpPr>
            <p:nvPr/>
          </p:nvCxnSpPr>
          <p:spPr>
            <a:xfrm flipH="1">
              <a:off x="2225964" y="3916218"/>
              <a:ext cx="16163" cy="212753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4B8A0079-75C5-4C91-9F70-38685961CE51}"/>
              </a:ext>
            </a:extLst>
          </p:cNvPr>
          <p:cNvGrpSpPr/>
          <p:nvPr/>
        </p:nvGrpSpPr>
        <p:grpSpPr>
          <a:xfrm>
            <a:off x="7726220" y="3313408"/>
            <a:ext cx="2110510" cy="2127539"/>
            <a:chOff x="1186872" y="3916218"/>
            <a:chExt cx="2110510" cy="2127539"/>
          </a:xfrm>
        </p:grpSpPr>
        <p:sp>
          <p:nvSpPr>
            <p:cNvPr id="34" name="Oval 33">
              <a:extLst>
                <a:ext uri="{FF2B5EF4-FFF2-40B4-BE49-F238E27FC236}">
                  <a16:creationId xmlns:a16="http://schemas.microsoft.com/office/drawing/2014/main" id="{7CB5B2D5-2EC3-4DD5-A36A-0BA29161401B}"/>
                </a:ext>
              </a:extLst>
            </p:cNvPr>
            <p:cNvSpPr/>
            <p:nvPr/>
          </p:nvSpPr>
          <p:spPr>
            <a:xfrm>
              <a:off x="1186872" y="3916218"/>
              <a:ext cx="2110510" cy="212753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DEC36D85-5430-43D5-AC42-383E3AC4E08A}"/>
                </a:ext>
              </a:extLst>
            </p:cNvPr>
            <p:cNvCxnSpPr>
              <a:stCxn id="34" idx="6"/>
              <a:endCxn id="34" idx="2"/>
            </p:cNvCxnSpPr>
            <p:nvPr/>
          </p:nvCxnSpPr>
          <p:spPr>
            <a:xfrm flipH="1">
              <a:off x="1186872" y="4979988"/>
              <a:ext cx="21105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8D22B7E-175B-4EA6-94C6-5EA9F4216B01}"/>
                </a:ext>
              </a:extLst>
            </p:cNvPr>
            <p:cNvCxnSpPr>
              <a:stCxn id="34" idx="0"/>
            </p:cNvCxnSpPr>
            <p:nvPr/>
          </p:nvCxnSpPr>
          <p:spPr>
            <a:xfrm flipH="1">
              <a:off x="2225964" y="3916218"/>
              <a:ext cx="16163" cy="212753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89988F30-6171-4081-8E78-F34136E7CCDE}"/>
              </a:ext>
            </a:extLst>
          </p:cNvPr>
          <p:cNvGrpSpPr/>
          <p:nvPr/>
        </p:nvGrpSpPr>
        <p:grpSpPr>
          <a:xfrm>
            <a:off x="7735460" y="2252947"/>
            <a:ext cx="2110510" cy="2127539"/>
            <a:chOff x="1186872" y="3953162"/>
            <a:chExt cx="2110510" cy="2127539"/>
          </a:xfrm>
        </p:grpSpPr>
        <p:sp>
          <p:nvSpPr>
            <p:cNvPr id="31" name="Oval 30">
              <a:extLst>
                <a:ext uri="{FF2B5EF4-FFF2-40B4-BE49-F238E27FC236}">
                  <a16:creationId xmlns:a16="http://schemas.microsoft.com/office/drawing/2014/main" id="{4B60C6D2-F61C-4460-BD2B-56483C2C1D8E}"/>
                </a:ext>
              </a:extLst>
            </p:cNvPr>
            <p:cNvSpPr/>
            <p:nvPr/>
          </p:nvSpPr>
          <p:spPr>
            <a:xfrm>
              <a:off x="1186872" y="3953162"/>
              <a:ext cx="2110510" cy="212753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B4163B72-77D4-429E-B17C-BBB3ED14EB16}"/>
                </a:ext>
              </a:extLst>
            </p:cNvPr>
            <p:cNvCxnSpPr>
              <a:stCxn id="31" idx="6"/>
              <a:endCxn id="31" idx="2"/>
            </p:cNvCxnSpPr>
            <p:nvPr/>
          </p:nvCxnSpPr>
          <p:spPr>
            <a:xfrm flipH="1">
              <a:off x="1186872" y="5016932"/>
              <a:ext cx="21105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DE6870E-24A1-4BD4-A7A7-46B159CC0D9A}"/>
                </a:ext>
              </a:extLst>
            </p:cNvPr>
            <p:cNvCxnSpPr>
              <a:stCxn id="31" idx="0"/>
            </p:cNvCxnSpPr>
            <p:nvPr/>
          </p:nvCxnSpPr>
          <p:spPr>
            <a:xfrm flipH="1">
              <a:off x="2225964" y="3953162"/>
              <a:ext cx="16163" cy="2127539"/>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37429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11C0F-B703-43FE-8641-4D4E85B13C59}"/>
              </a:ext>
            </a:extLst>
          </p:cNvPr>
          <p:cNvSpPr>
            <a:spLocks noGrp="1"/>
          </p:cNvSpPr>
          <p:nvPr>
            <p:ph type="title"/>
          </p:nvPr>
        </p:nvSpPr>
        <p:spPr/>
        <p:txBody>
          <a:bodyPr/>
          <a:lstStyle/>
          <a:p>
            <a:r>
              <a:rPr lang="en-US" dirty="0"/>
              <a:t>Issue 1: How to place PCs</a:t>
            </a:r>
          </a:p>
        </p:txBody>
      </p:sp>
      <p:sp>
        <p:nvSpPr>
          <p:cNvPr id="3" name="Content Placeholder 2">
            <a:extLst>
              <a:ext uri="{FF2B5EF4-FFF2-40B4-BE49-F238E27FC236}">
                <a16:creationId xmlns:a16="http://schemas.microsoft.com/office/drawing/2014/main" id="{2B0BC7E4-936E-45A2-BC0D-BCE66724575E}"/>
              </a:ext>
            </a:extLst>
          </p:cNvPr>
          <p:cNvSpPr>
            <a:spLocks noGrp="1"/>
          </p:cNvSpPr>
          <p:nvPr>
            <p:ph idx="1"/>
          </p:nvPr>
        </p:nvSpPr>
        <p:spPr/>
        <p:txBody>
          <a:bodyPr>
            <a:normAutofit/>
          </a:bodyPr>
          <a:lstStyle/>
          <a:p>
            <a:r>
              <a:rPr lang="en-US" dirty="0"/>
              <a:t>Objective:</a:t>
            </a:r>
          </a:p>
          <a:p>
            <a:pPr lvl="1"/>
            <a:r>
              <a:rPr lang="en-US" dirty="0"/>
              <a:t>We have k scales of representation</a:t>
            </a:r>
          </a:p>
          <a:p>
            <a:pPr lvl="1"/>
            <a:r>
              <a:rPr lang="en-US" dirty="0"/>
              <a:t>We have a total number of cells N</a:t>
            </a:r>
          </a:p>
          <a:p>
            <a:pPr lvl="1"/>
            <a:r>
              <a:rPr lang="en-US" dirty="0"/>
              <a:t>We want to choose the distribution of cell sizes size freely</a:t>
            </a:r>
          </a:p>
          <a:p>
            <a:pPr lvl="1"/>
            <a:r>
              <a:rPr lang="en-US" dirty="0"/>
              <a:t>We want to distribute cells uniformly in space ideally in </a:t>
            </a:r>
            <a:r>
              <a:rPr lang="en-US" dirty="0" err="1"/>
              <a:t>recangular</a:t>
            </a:r>
            <a:r>
              <a:rPr lang="en-US" dirty="0"/>
              <a:t> grid</a:t>
            </a:r>
          </a:p>
          <a:p>
            <a:r>
              <a:rPr lang="en-US" dirty="0"/>
              <a:t>Problem:</a:t>
            </a:r>
          </a:p>
          <a:p>
            <a:pPr lvl="1"/>
            <a:r>
              <a:rPr lang="en-US" dirty="0"/>
              <a:t>Distributing cells in a rectangular grid restricts the number of cells that can be placed on it which does not allow us to choose N and the distribution freely. </a:t>
            </a:r>
          </a:p>
          <a:p>
            <a:pPr lvl="1"/>
            <a:r>
              <a:rPr lang="en-US" dirty="0"/>
              <a:t>For example, in a square environment, placing cells uniformly distributed on a rectangular grid required that the number of cells in that layer be a perfect square.</a:t>
            </a:r>
          </a:p>
          <a:p>
            <a:pPr lvl="1"/>
            <a:endParaRPr lang="en-US" dirty="0"/>
          </a:p>
        </p:txBody>
      </p:sp>
    </p:spTree>
    <p:extLst>
      <p:ext uri="{BB962C8B-B14F-4D97-AF65-F5344CB8AC3E}">
        <p14:creationId xmlns:p14="http://schemas.microsoft.com/office/powerpoint/2010/main" val="2978507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E9F64-9C6F-4DA5-A24E-B6E349ADE472}"/>
              </a:ext>
            </a:extLst>
          </p:cNvPr>
          <p:cNvSpPr>
            <a:spLocks noGrp="1"/>
          </p:cNvSpPr>
          <p:nvPr>
            <p:ph type="title"/>
          </p:nvPr>
        </p:nvSpPr>
        <p:spPr/>
        <p:txBody>
          <a:bodyPr/>
          <a:lstStyle/>
          <a:p>
            <a:r>
              <a:rPr lang="en-US" dirty="0"/>
              <a:t>Issue 1 – Possible Method 1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E9CB08-FDD2-4645-B38D-4C44972A21B1}"/>
                  </a:ext>
                </a:extLst>
              </p:cNvPr>
              <p:cNvSpPr>
                <a:spLocks noGrp="1"/>
              </p:cNvSpPr>
              <p:nvPr>
                <p:ph idx="1"/>
              </p:nvPr>
            </p:nvSpPr>
            <p:spPr/>
            <p:txBody>
              <a:bodyPr>
                <a:normAutofit fontScale="62500" lnSpcReduction="20000"/>
              </a:bodyPr>
              <a:lstStyle/>
              <a:p>
                <a:endParaRPr lang="en-US" dirty="0"/>
              </a:p>
              <a:p>
                <a:pPr marL="0" indent="0">
                  <a:buNone/>
                </a:pPr>
                <a:r>
                  <a:rPr lang="en-US" b="1" dirty="0"/>
                  <a:t>UPDATE: This method doesn’t work! (error in that  the number of points on the x  and y axis for each layer does not add up to the predefined total points )</a:t>
                </a:r>
              </a:p>
              <a:p>
                <a:r>
                  <a:rPr lang="en-US" dirty="0"/>
                  <a:t>Create 1 grid uniformly distributed for each layer</a:t>
                </a:r>
              </a:p>
              <a:p>
                <a:r>
                  <a:rPr lang="en-US" dirty="0"/>
                  <a:t>INPUTS: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𝑥</m:t>
                        </m:r>
                      </m:sub>
                    </m:sSub>
                  </m:oMath>
                </a14:m>
                <a:r>
                  <a:rPr lang="en-US" dirty="0"/>
                  <a:t> the total number of cells on </a:t>
                </a:r>
                <a14:m>
                  <m:oMath xmlns:m="http://schemas.openxmlformats.org/officeDocument/2006/math">
                    <m:r>
                      <a:rPr lang="en-US" b="0" i="1" smtClean="0">
                        <a:latin typeface="Cambria Math" panose="02040503050406030204" pitchFamily="18" charset="0"/>
                      </a:rPr>
                      <m:t>𝑥</m:t>
                    </m:r>
                  </m:oMath>
                </a14:m>
                <a:r>
                  <a:rPr lang="en-US" dirty="0"/>
                  <a:t> axis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𝑖</m:t>
                        </m:r>
                      </m:sub>
                    </m:sSub>
                  </m:oMath>
                </a14:m>
                <a:r>
                  <a:rPr lang="en-US" dirty="0"/>
                  <a:t>  the percentage of cells corresponding to layer </a:t>
                </a:r>
                <a14:m>
                  <m:oMath xmlns:m="http://schemas.openxmlformats.org/officeDocument/2006/math">
                    <m:r>
                      <a:rPr lang="en-US" b="0" i="1" smtClean="0">
                        <a:latin typeface="Cambria Math" panose="02040503050406030204" pitchFamily="18" charset="0"/>
                      </a:rPr>
                      <m:t>𝑖</m:t>
                    </m:r>
                  </m:oMath>
                </a14:m>
                <a:endParaRPr lang="en-US" dirty="0"/>
              </a:p>
              <a:p>
                <a:pPr lvl="1"/>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h</m:t>
                    </m:r>
                  </m:oMath>
                </a14:m>
                <a:r>
                  <a:rPr lang="en-US" dirty="0"/>
                  <a:t> the width and height of the rectangular environment</a:t>
                </a:r>
              </a:p>
              <a:p>
                <a:r>
                  <a:rPr lang="en-US" dirty="0"/>
                  <a:t>Procedure:</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𝑦</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𝑥</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h</m:t>
                            </m:r>
                          </m:num>
                          <m:den>
                            <m:r>
                              <a:rPr lang="en-US" b="0" i="1" smtClean="0">
                                <a:latin typeface="Cambria Math" panose="02040503050406030204" pitchFamily="18" charset="0"/>
                              </a:rPr>
                              <m:t>𝑤</m:t>
                            </m:r>
                          </m:den>
                        </m:f>
                      </m:e>
                    </m:d>
                  </m:oMath>
                </a14:m>
                <a:r>
                  <a:rPr lang="en-US" dirty="0"/>
                  <a:t>          </a:t>
                </a:r>
                <a14:m>
                  <m:oMath xmlns:m="http://schemas.openxmlformats.org/officeDocument/2006/math">
                    <m:sSubSup>
                      <m:sSubSupPr>
                        <m:ctrlPr>
                          <a:rPr lang="en-US" b="0" i="1" dirty="0" smtClean="0">
                            <a:latin typeface="Cambria Math" panose="02040503050406030204" pitchFamily="18" charset="0"/>
                          </a:rPr>
                        </m:ctrlPr>
                      </m:sSubSup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𝑦</m:t>
                            </m:r>
                          </m:sub>
                        </m:sSub>
                      </m:e>
                      <m:sub>
                        <m:r>
                          <a:rPr lang="en-US" b="0" i="1" dirty="0" smtClean="0">
                            <a:latin typeface="Cambria Math" panose="02040503050406030204" pitchFamily="18" charset="0"/>
                          </a:rPr>
                          <m:t>𝑖</m:t>
                        </m:r>
                      </m:sub>
                      <m:sup>
                        <m:r>
                          <a:rPr lang="en-US" b="0" i="1" dirty="0" smtClean="0">
                            <a:latin typeface="Cambria Math" panose="02040503050406030204" pitchFamily="18" charset="0"/>
                          </a:rPr>
                          <m:t>𝑎𝑢𝑥</m:t>
                        </m:r>
                      </m:sup>
                    </m:sSubSup>
                    <m:r>
                      <a:rPr lang="en-US" b="0" i="1" dirty="0" smtClean="0">
                        <a:latin typeface="Cambria Math" panose="02040503050406030204" pitchFamily="18" charset="0"/>
                      </a:rPr>
                      <m:t>:=</m:t>
                    </m:r>
                    <m:rad>
                      <m:radPr>
                        <m:degHide m:val="on"/>
                        <m:ctrlPr>
                          <a:rPr lang="en-US" b="0" i="1" dirty="0" smtClean="0">
                            <a:latin typeface="Cambria Math" panose="02040503050406030204" pitchFamily="18" charset="0"/>
                          </a:rPr>
                        </m:ctrlPr>
                      </m:radPr>
                      <m:deg/>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m:t>
                            </m:r>
                          </m:e>
                          <m:sub>
                            <m:r>
                              <a:rPr lang="en-US" b="0" i="1" dirty="0" smtClean="0">
                                <a:latin typeface="Cambria Math" panose="02040503050406030204" pitchFamily="18" charset="0"/>
                              </a:rPr>
                              <m:t>𝑖</m:t>
                            </m:r>
                          </m:sub>
                        </m:sSub>
                      </m:e>
                    </m:rad>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𝑦</m:t>
                        </m:r>
                      </m:sub>
                    </m:sSub>
                  </m:oMath>
                </a14:m>
                <a:r>
                  <a:rPr lang="en-US" dirty="0"/>
                  <a:t>     </a:t>
                </a:r>
                <a14:m>
                  <m:oMath xmlns:m="http://schemas.openxmlformats.org/officeDocument/2006/math">
                    <m:sSubSup>
                      <m:sSubSupPr>
                        <m:ctrlPr>
                          <a:rPr lang="en-US" b="0" i="1" dirty="0" smtClean="0">
                            <a:latin typeface="Cambria Math" panose="02040503050406030204" pitchFamily="18" charset="0"/>
                          </a:rPr>
                        </m:ctrlPr>
                      </m:sSubSup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𝑥</m:t>
                            </m:r>
                          </m:sub>
                        </m:sSub>
                      </m:e>
                      <m:sub>
                        <m:r>
                          <a:rPr lang="en-US" b="0" i="1" dirty="0" smtClean="0">
                            <a:latin typeface="Cambria Math" panose="02040503050406030204" pitchFamily="18" charset="0"/>
                          </a:rPr>
                          <m:t>𝑖</m:t>
                        </m:r>
                      </m:sub>
                      <m:sup>
                        <m:r>
                          <a:rPr lang="en-US" b="0" i="1" dirty="0" smtClean="0">
                            <a:latin typeface="Cambria Math" panose="02040503050406030204" pitchFamily="18" charset="0"/>
                          </a:rPr>
                          <m:t>𝑎𝑢𝑥</m:t>
                        </m:r>
                      </m:sup>
                    </m:sSubSup>
                    <m:r>
                      <a:rPr lang="en-US" b="0" i="1" dirty="0" smtClean="0">
                        <a:latin typeface="Cambria Math" panose="02040503050406030204" pitchFamily="18" charset="0"/>
                      </a:rPr>
                      <m:t>:=</m:t>
                    </m:r>
                    <m:rad>
                      <m:radPr>
                        <m:degHide m:val="on"/>
                        <m:ctrlPr>
                          <a:rPr lang="en-US" b="0" i="1" dirty="0" smtClean="0">
                            <a:latin typeface="Cambria Math" panose="02040503050406030204" pitchFamily="18" charset="0"/>
                          </a:rPr>
                        </m:ctrlPr>
                      </m:radPr>
                      <m:deg/>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m:t>
                            </m:r>
                          </m:e>
                          <m:sub>
                            <m:r>
                              <a:rPr lang="en-US" b="0" i="1" dirty="0" smtClean="0">
                                <a:latin typeface="Cambria Math" panose="02040503050406030204" pitchFamily="18" charset="0"/>
                              </a:rPr>
                              <m:t>𝑖</m:t>
                            </m:r>
                          </m:sub>
                        </m:sSub>
                      </m:e>
                    </m:rad>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𝑥</m:t>
                        </m:r>
                      </m:sub>
                    </m:sSub>
                  </m:oMath>
                </a14:m>
                <a:endParaRPr lang="en-US" b="0" dirty="0"/>
              </a:p>
              <a:p>
                <a:pPr lvl="1"/>
                <a:r>
                  <a:rPr lang="en-US" dirty="0"/>
                  <a:t>Sort </a:t>
                </a:r>
                <a14:m>
                  <m:oMath xmlns:m="http://schemas.openxmlformats.org/officeDocument/2006/math">
                    <m:d>
                      <m:dPr>
                        <m:begChr m:val="{"/>
                        <m:endChr m:val="}"/>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𝑛</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sub>
                          <m:sup>
                            <m:r>
                              <a:rPr lang="en-US" b="0" i="1" smtClean="0">
                                <a:latin typeface="Cambria Math" panose="02040503050406030204" pitchFamily="18" charset="0"/>
                              </a:rPr>
                              <m:t>𝑎𝑢𝑥</m:t>
                            </m:r>
                          </m:sup>
                        </m:sSub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𝑛</m:t>
                                </m:r>
                              </m:e>
                              <m:sub>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sub>
                              <m:sup>
                                <m:r>
                                  <a:rPr lang="en-US" i="1">
                                    <a:latin typeface="Cambria Math" panose="02040503050406030204" pitchFamily="18" charset="0"/>
                                  </a:rPr>
                                  <m:t>𝑎𝑢𝑥</m:t>
                                </m:r>
                              </m:sup>
                            </m:sSubSup>
                          </m:e>
                        </m:d>
                      </m:e>
                    </m:d>
                  </m:oMath>
                </a14:m>
                <a:r>
                  <a:rPr lang="en-US" dirty="0"/>
                  <a:t>  and </a:t>
                </a:r>
                <a14:m>
                  <m:oMath xmlns:m="http://schemas.openxmlformats.org/officeDocument/2006/math">
                    <m:d>
                      <m:dPr>
                        <m:begChr m:val="{"/>
                        <m:endChr m:val="}"/>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𝑛</m:t>
                            </m:r>
                          </m:e>
                          <m:sub>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𝑖</m:t>
                                </m:r>
                              </m:sub>
                            </m:sSub>
                          </m:sub>
                          <m:sup>
                            <m:r>
                              <a:rPr lang="en-US" i="1">
                                <a:latin typeface="Cambria Math" panose="02040503050406030204" pitchFamily="18" charset="0"/>
                              </a:rPr>
                              <m:t>𝑎𝑢𝑥</m:t>
                            </m:r>
                          </m:sup>
                        </m:sSubSup>
                        <m:r>
                          <a:rPr lang="en-US" i="1">
                            <a:latin typeface="Cambria Math" panose="02040503050406030204" pitchFamily="18" charset="0"/>
                          </a:rPr>
                          <m:t>−</m:t>
                        </m:r>
                        <m:d>
                          <m:dPr>
                            <m:begChr m:val="⌊"/>
                            <m:endChr m:val="⌋"/>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𝑛</m:t>
                                </m:r>
                              </m:e>
                              <m:sub>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𝑖</m:t>
                                    </m:r>
                                  </m:sub>
                                </m:sSub>
                              </m:sub>
                              <m:sup>
                                <m:r>
                                  <a:rPr lang="en-US" i="1">
                                    <a:latin typeface="Cambria Math" panose="02040503050406030204" pitchFamily="18" charset="0"/>
                                  </a:rPr>
                                  <m:t>𝑎𝑢𝑥</m:t>
                                </m:r>
                              </m:sup>
                            </m:sSubSup>
                          </m:e>
                        </m:d>
                      </m:e>
                    </m:d>
                  </m:oMath>
                </a14:m>
                <a:r>
                  <a:rPr lang="en-US" dirty="0"/>
                  <a:t>    let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𝑥</m:t>
                        </m:r>
                      </m:sub>
                    </m:sSub>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𝑦</m:t>
                        </m:r>
                      </m:sub>
                    </m:sSub>
                  </m:oMath>
                </a14:m>
                <a:r>
                  <a:rPr lang="en-US" dirty="0"/>
                  <a:t> be the resulting permutations </a:t>
                </a:r>
              </a:p>
              <a:p>
                <a:pPr lvl="1"/>
                <a:r>
                  <a:rPr lang="en-US" dirty="0"/>
                  <a:t>Let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𝑥</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𝑛</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sub>
                          <m:sup>
                            <m:r>
                              <a:rPr lang="en-US" b="0" i="1" smtClean="0">
                                <a:latin typeface="Cambria Math" panose="02040503050406030204" pitchFamily="18" charset="0"/>
                              </a:rPr>
                              <m:t>𝑎𝑢𝑥</m:t>
                            </m:r>
                          </m:sup>
                        </m:sSubSup>
                      </m:e>
                    </m:d>
                    <m:r>
                      <a:rPr lang="en-US" b="0" i="1" smtClean="0">
                        <a:latin typeface="Cambria Math" panose="02040503050406030204" pitchFamily="18" charset="0"/>
                      </a:rPr>
                      <m:t>   </m:t>
                    </m:r>
                    <m:r>
                      <m:rPr>
                        <m:nor/>
                      </m:rPr>
                      <a:rPr lang="en-US" b="0" i="0" smtClean="0">
                        <a:latin typeface="Cambria Math" panose="02040503050406030204" pitchFamily="18" charset="0"/>
                      </a:rPr>
                      <m:t>and</m:t>
                    </m:r>
                    <m:r>
                      <m:rPr>
                        <m:nor/>
                      </m:rPr>
                      <a:rPr lang="en-US" b="0" i="0" smtClean="0">
                        <a:latin typeface="Cambria Math" panose="02040503050406030204" pitchFamily="18" charset="0"/>
                      </a:rPr>
                      <m:t> </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𝑦</m:t>
                        </m:r>
                      </m:sub>
                    </m:sSub>
                    <m:r>
                      <a:rPr lang="en-US" b="0" i="1" smtClean="0">
                        <a:latin typeface="Cambria Math" panose="02040503050406030204" pitchFamily="18" charset="0"/>
                      </a:rPr>
                      <m:t>−</m:t>
                    </m:r>
                    <m:nary>
                      <m:naryPr>
                        <m:chr m:val="∑"/>
                        <m:subHide m:val="on"/>
                        <m:supHide m:val="on"/>
                        <m:ctrlPr>
                          <a:rPr lang="en-US" b="0" i="1" smtClean="0">
                            <a:latin typeface="Cambria Math" panose="02040503050406030204" pitchFamily="18" charset="0"/>
                          </a:rPr>
                        </m:ctrlPr>
                      </m:naryPr>
                      <m:sub/>
                      <m:sup/>
                      <m:e>
                        <m:d>
                          <m:dPr>
                            <m:begChr m:val="⌊"/>
                            <m:endChr m:val="⌋"/>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𝑛</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sub>
                              <m:sup>
                                <m:r>
                                  <a:rPr lang="en-US" b="0" i="1" smtClean="0">
                                    <a:latin typeface="Cambria Math" panose="02040503050406030204" pitchFamily="18" charset="0"/>
                                  </a:rPr>
                                  <m:t>𝑎𝑢𝑥</m:t>
                                </m:r>
                              </m:sup>
                            </m:sSubSup>
                          </m:e>
                        </m:d>
                      </m:e>
                    </m:nary>
                    <m:r>
                      <a:rPr lang="en-US" b="0" i="1" smtClean="0">
                        <a:latin typeface="Cambria Math" panose="02040503050406030204" pitchFamily="18" charset="0"/>
                      </a:rPr>
                      <m:t> </m:t>
                    </m:r>
                  </m:oMath>
                </a14:m>
                <a:endParaRPr lang="en-US" dirty="0"/>
              </a:p>
              <a:p>
                <a:pPr lvl="1"/>
                <a:r>
                  <a:rPr lang="en-US" dirty="0"/>
                  <a:t>Finally: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𝑥</m:t>
                                </m:r>
                              </m:sub>
                            </m:sSub>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b>
                        </m:sSub>
                      </m:sub>
                    </m:sSub>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𝑦</m:t>
                        </m:r>
                      </m:sub>
                    </m:sSub>
                    <m:r>
                      <a:rPr lang="en-US" b="0" i="1" smtClean="0">
                        <a:latin typeface="Cambria Math" panose="02040503050406030204" pitchFamily="18" charset="0"/>
                      </a:rPr>
                      <m:t> ?  </m:t>
                    </m:r>
                    <m:d>
                      <m:dPr>
                        <m:begChr m:val="⌈"/>
                        <m:endChr m:val="⌉"/>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𝑛</m:t>
                            </m:r>
                          </m:e>
                          <m:sub>
                            <m:sSub>
                              <m:sSubPr>
                                <m:ctrlPr>
                                  <a:rPr lang="en-US" i="1">
                                    <a:latin typeface="Cambria Math" panose="02040503050406030204" pitchFamily="18" charset="0"/>
                                  </a:rPr>
                                </m:ctrlPr>
                              </m:sSubPr>
                              <m:e>
                                <m:r>
                                  <a:rPr lang="en-US" i="1">
                                    <a:latin typeface="Cambria Math" panose="02040503050406030204" pitchFamily="18" charset="0"/>
                                  </a:rPr>
                                  <m:t>𝑦</m:t>
                                </m:r>
                              </m:e>
                              <m:sub>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𝑥</m:t>
                                    </m:r>
                                  </m:sub>
                                </m:sSub>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b>
                            </m:sSub>
                          </m:sub>
                          <m:sup>
                            <m:r>
                              <a:rPr lang="en-US" b="0" i="1" smtClean="0">
                                <a:latin typeface="Cambria Math" panose="02040503050406030204" pitchFamily="18" charset="0"/>
                              </a:rPr>
                              <m:t>𝑎𝑢𝑥</m:t>
                            </m:r>
                          </m:sup>
                        </m:sSubSup>
                      </m:e>
                    </m:d>
                    <m:r>
                      <a:rPr lang="en-US" b="0" i="1" smtClean="0">
                        <a:latin typeface="Cambria Math" panose="02040503050406030204" pitchFamily="18" charset="0"/>
                      </a:rPr>
                      <m:t> :  </m:t>
                    </m:r>
                    <m:d>
                      <m:dPr>
                        <m:begChr m:val="⌊"/>
                        <m:endChr m:val="⌋"/>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𝑛</m:t>
                            </m:r>
                          </m:e>
                          <m:sub>
                            <m:sSub>
                              <m:sSubPr>
                                <m:ctrlPr>
                                  <a:rPr lang="en-US" i="1">
                                    <a:latin typeface="Cambria Math" panose="02040503050406030204" pitchFamily="18" charset="0"/>
                                  </a:rPr>
                                </m:ctrlPr>
                              </m:sSubPr>
                              <m:e>
                                <m:r>
                                  <a:rPr lang="en-US" i="1">
                                    <a:latin typeface="Cambria Math" panose="02040503050406030204" pitchFamily="18" charset="0"/>
                                  </a:rPr>
                                  <m:t>𝑦</m:t>
                                </m:r>
                              </m:e>
                              <m:sub>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𝑥</m:t>
                                    </m:r>
                                  </m:sub>
                                </m:sSub>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b>
                            </m:sSub>
                          </m:sub>
                          <m:sup>
                            <m:r>
                              <a:rPr lang="en-US" b="0" i="1" smtClean="0">
                                <a:latin typeface="Cambria Math" panose="02040503050406030204" pitchFamily="18" charset="0"/>
                              </a:rPr>
                              <m:t>𝑎𝑢𝑥</m:t>
                            </m:r>
                          </m:sup>
                        </m:sSubSup>
                      </m:e>
                    </m:d>
                  </m:oMath>
                </a14:m>
                <a:r>
                  <a:rPr lang="en-US" dirty="0"/>
                  <a:t>  same for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sub>
                    </m:sSub>
                    <m:r>
                      <a:rPr lang="en-US" b="0" i="1" smtClean="0">
                        <a:latin typeface="Cambria Math" panose="02040503050406030204" pitchFamily="18" charset="0"/>
                      </a:rPr>
                      <m:t> </m:t>
                    </m:r>
                  </m:oMath>
                </a14:m>
                <a:endParaRPr lang="en-US" dirty="0"/>
              </a:p>
              <a:p>
                <a:endParaRPr lang="en-US" dirty="0"/>
              </a:p>
              <a:p>
                <a:pPr marL="457200" lvl="1" indent="0">
                  <a:buNone/>
                </a:pPr>
                <a:r>
                  <a:rPr lang="en-US" dirty="0"/>
                  <a:t> </a:t>
                </a:r>
              </a:p>
            </p:txBody>
          </p:sp>
        </mc:Choice>
        <mc:Fallback xmlns="">
          <p:sp>
            <p:nvSpPr>
              <p:cNvPr id="3" name="Content Placeholder 2">
                <a:extLst>
                  <a:ext uri="{FF2B5EF4-FFF2-40B4-BE49-F238E27FC236}">
                    <a16:creationId xmlns:a16="http://schemas.microsoft.com/office/drawing/2014/main" id="{9BE9CB08-FDD2-4645-B38D-4C44972A21B1}"/>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Tree>
    <p:extLst>
      <p:ext uri="{BB962C8B-B14F-4D97-AF65-F5344CB8AC3E}">
        <p14:creationId xmlns:p14="http://schemas.microsoft.com/office/powerpoint/2010/main" val="639328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631C-FB74-4283-B39B-3B75C0828E73}"/>
              </a:ext>
            </a:extLst>
          </p:cNvPr>
          <p:cNvSpPr>
            <a:spLocks noGrp="1"/>
          </p:cNvSpPr>
          <p:nvPr>
            <p:ph type="title"/>
          </p:nvPr>
        </p:nvSpPr>
        <p:spPr/>
        <p:txBody>
          <a:bodyPr/>
          <a:lstStyle/>
          <a:p>
            <a:r>
              <a:rPr lang="en-US" dirty="0"/>
              <a:t>Issue 1 - Possible method 1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C04278-CC81-45D9-9417-EED33967721E}"/>
                  </a:ext>
                </a:extLst>
              </p:cNvPr>
              <p:cNvSpPr>
                <a:spLocks noGrp="1"/>
              </p:cNvSpPr>
              <p:nvPr>
                <p:ph idx="1"/>
              </p:nvPr>
            </p:nvSpPr>
            <p:spPr/>
            <p:txBody>
              <a:bodyPr/>
              <a:lstStyle/>
              <a:p>
                <a:r>
                  <a:rPr lang="en-US" dirty="0"/>
                  <a:t>Problems: </a:t>
                </a:r>
              </a:p>
              <a:p>
                <a:pPr lvl="1"/>
                <a:r>
                  <a:rPr lang="en-US" dirty="0"/>
                  <a:t>the distribution will not be  precisely the specified but similar</a:t>
                </a:r>
              </a:p>
              <a:p>
                <a:pPr lvl="1"/>
                <a14:m>
                  <m:oMath xmlns:m="http://schemas.openxmlformats.org/officeDocument/2006/math">
                    <m:r>
                      <a:rPr lang="en-US" i="1">
                        <a:latin typeface="Cambria Math" panose="02040503050406030204" pitchFamily="18" charset="0"/>
                      </a:rPr>
                      <m:t>𝑛</m:t>
                    </m:r>
                  </m:oMath>
                </a14:m>
                <a:r>
                  <a:rPr lang="en-US" dirty="0"/>
                  <a:t> cannot be picked randomly,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𝑥</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𝑥</m:t>
                            </m:r>
                          </m:sub>
                        </m:sSub>
                        <m:r>
                          <a:rPr lang="en-US" i="1">
                            <a:latin typeface="Cambria Math" panose="02040503050406030204" pitchFamily="18" charset="0"/>
                          </a:rPr>
                          <m:t>h</m:t>
                        </m:r>
                      </m:num>
                      <m:den>
                        <m:r>
                          <a:rPr lang="en-US" i="1">
                            <a:latin typeface="Cambria Math" panose="02040503050406030204" pitchFamily="18" charset="0"/>
                          </a:rPr>
                          <m:t>𝑤</m:t>
                        </m:r>
                      </m:den>
                    </m:f>
                    <m:r>
                      <a:rPr lang="en-US" i="1">
                        <a:latin typeface="Cambria Math" panose="02040503050406030204" pitchFamily="18" charset="0"/>
                      </a:rPr>
                      <m:t>⌋</m:t>
                    </m:r>
                  </m:oMath>
                </a14:m>
                <a:endParaRPr lang="en-US" dirty="0"/>
              </a:p>
              <a:p>
                <a:pPr lvl="1"/>
                <a:r>
                  <a:rPr lang="en-US" dirty="0"/>
                  <a:t>Assuming minimum value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𝑥</m:t>
                        </m:r>
                      </m:sub>
                    </m:sSub>
                  </m:oMath>
                </a14:m>
                <a:r>
                  <a:rPr lang="en-US" dirty="0"/>
                  <a:t> max error  for a given percentage is 18%  it improves when increasing the number of cells</a:t>
                </a:r>
              </a:p>
              <a:p>
                <a:pPr lvl="2"/>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max</m:t>
                        </m:r>
                      </m:fName>
                      <m:e>
                        <m:r>
                          <m:rPr>
                            <m:lit/>
                          </m:rPr>
                          <a:rPr lang="en-US" i="1">
                            <a:latin typeface="Cambria Math" panose="02040503050406030204" pitchFamily="18" charset="0"/>
                          </a:rPr>
                          <m:t>_</m:t>
                        </m:r>
                        <m:r>
                          <a:rPr lang="en-US" i="1">
                            <a:latin typeface="Cambria Math" panose="02040503050406030204" pitchFamily="18" charset="0"/>
                          </a:rPr>
                          <m:t>𝑒𝑟𝑟𝑜𝑟</m:t>
                        </m:r>
                      </m:e>
                    </m:func>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1.73</m:t>
                        </m:r>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𝑥</m:t>
                            </m:r>
                          </m:sub>
                        </m:sSub>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0.73</m:t>
                        </m:r>
                      </m:num>
                      <m:den>
                        <m:sSubSup>
                          <m:sSubSupPr>
                            <m:ctrlPr>
                              <a:rPr lang="en-US" i="1">
                                <a:latin typeface="Cambria Math" panose="02040503050406030204" pitchFamily="18" charset="0"/>
                              </a:rPr>
                            </m:ctrlPr>
                          </m:sSubSupPr>
                          <m:e>
                            <m:r>
                              <a:rPr lang="en-US" i="1">
                                <a:latin typeface="Cambria Math" panose="02040503050406030204" pitchFamily="18" charset="0"/>
                              </a:rPr>
                              <m:t>𝑛</m:t>
                            </m:r>
                          </m:e>
                          <m:sub>
                            <m:r>
                              <a:rPr lang="en-US" i="1">
                                <a:latin typeface="Cambria Math" panose="02040503050406030204" pitchFamily="18" charset="0"/>
                              </a:rPr>
                              <m:t>𝑥</m:t>
                            </m:r>
                          </m:sub>
                          <m:sup>
                            <m:r>
                              <a:rPr lang="en-US" i="1">
                                <a:latin typeface="Cambria Math" panose="02040503050406030204" pitchFamily="18" charset="0"/>
                              </a:rPr>
                              <m:t>2</m:t>
                            </m:r>
                          </m:sup>
                        </m:sSubSup>
                      </m:den>
                    </m:f>
                  </m:oMath>
                </a14:m>
                <a:r>
                  <a:rPr lang="en-US" dirty="0"/>
                  <a:t> that is assuming maze of size 3m by 2.2m</a:t>
                </a:r>
              </a:p>
            </p:txBody>
          </p:sp>
        </mc:Choice>
        <mc:Fallback xmlns="">
          <p:sp>
            <p:nvSpPr>
              <p:cNvPr id="3" name="Content Placeholder 2">
                <a:extLst>
                  <a:ext uri="{FF2B5EF4-FFF2-40B4-BE49-F238E27FC236}">
                    <a16:creationId xmlns:a16="http://schemas.microsoft.com/office/drawing/2014/main" id="{36C04278-CC81-45D9-9417-EED33967721E}"/>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443156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A9EA0-BB61-4FAA-8FD2-A6D64E86160F}"/>
              </a:ext>
            </a:extLst>
          </p:cNvPr>
          <p:cNvSpPr>
            <a:spLocks noGrp="1"/>
          </p:cNvSpPr>
          <p:nvPr>
            <p:ph type="title"/>
          </p:nvPr>
        </p:nvSpPr>
        <p:spPr/>
        <p:txBody>
          <a:bodyPr/>
          <a:lstStyle/>
          <a:p>
            <a:r>
              <a:rPr lang="en-US" dirty="0"/>
              <a:t>Issue 1 – possible method 2</a:t>
            </a:r>
          </a:p>
        </p:txBody>
      </p:sp>
      <p:sp>
        <p:nvSpPr>
          <p:cNvPr id="3" name="Content Placeholder 2">
            <a:extLst>
              <a:ext uri="{FF2B5EF4-FFF2-40B4-BE49-F238E27FC236}">
                <a16:creationId xmlns:a16="http://schemas.microsoft.com/office/drawing/2014/main" id="{F7E72A23-2C6A-4C15-8D96-5672AA876BD5}"/>
              </a:ext>
            </a:extLst>
          </p:cNvPr>
          <p:cNvSpPr>
            <a:spLocks noGrp="1"/>
          </p:cNvSpPr>
          <p:nvPr>
            <p:ph idx="1"/>
          </p:nvPr>
        </p:nvSpPr>
        <p:spPr/>
        <p:txBody>
          <a:bodyPr>
            <a:normAutofit lnSpcReduction="10000"/>
          </a:bodyPr>
          <a:lstStyle/>
          <a:p>
            <a:r>
              <a:rPr lang="en-US" dirty="0"/>
              <a:t>Create a single rectangular grid for all cells</a:t>
            </a:r>
          </a:p>
          <a:p>
            <a:r>
              <a:rPr lang="en-US" dirty="0"/>
              <a:t>For each center choose radii</a:t>
            </a:r>
          </a:p>
          <a:p>
            <a:r>
              <a:rPr lang="en-US" dirty="0"/>
              <a:t>Choose so that numbers reflect distribution</a:t>
            </a:r>
          </a:p>
          <a:p>
            <a:pPr lvl="1"/>
            <a:r>
              <a:rPr lang="en-US" dirty="0"/>
              <a:t>How to choose?</a:t>
            </a:r>
          </a:p>
          <a:p>
            <a:pPr lvl="2"/>
            <a:r>
              <a:rPr lang="en-US" dirty="0"/>
              <a:t>Randomly according to distribution</a:t>
            </a:r>
          </a:p>
          <a:p>
            <a:pPr lvl="3"/>
            <a:r>
              <a:rPr lang="en-US" dirty="0"/>
              <a:t>problems:</a:t>
            </a:r>
          </a:p>
          <a:p>
            <a:pPr lvl="4"/>
            <a:r>
              <a:rPr lang="en-US" dirty="0"/>
              <a:t>Cannot guarantee bound in error</a:t>
            </a:r>
          </a:p>
          <a:p>
            <a:pPr lvl="4"/>
            <a:r>
              <a:rPr lang="en-US" dirty="0"/>
              <a:t>Cannot guarantee good placement of cells</a:t>
            </a:r>
          </a:p>
          <a:p>
            <a:pPr lvl="4"/>
            <a:r>
              <a:rPr lang="en-US" dirty="0"/>
              <a:t>Must make multiple runs with different seeds to reduce biases </a:t>
            </a:r>
          </a:p>
          <a:p>
            <a:pPr lvl="2"/>
            <a:r>
              <a:rPr lang="en-US" dirty="0"/>
              <a:t>Place them in size order (bigger first), define force between walls and PC centers and between PC centers. Start with random placement then minimize net force on centers. Same can be applied but without placing a grid. Repeat with lower size cells and remaining grid spots</a:t>
            </a:r>
          </a:p>
        </p:txBody>
      </p:sp>
    </p:spTree>
    <p:extLst>
      <p:ext uri="{BB962C8B-B14F-4D97-AF65-F5344CB8AC3E}">
        <p14:creationId xmlns:p14="http://schemas.microsoft.com/office/powerpoint/2010/main" val="2076345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A9EA0-BB61-4FAA-8FD2-A6D64E86160F}"/>
              </a:ext>
            </a:extLst>
          </p:cNvPr>
          <p:cNvSpPr>
            <a:spLocks noGrp="1"/>
          </p:cNvSpPr>
          <p:nvPr>
            <p:ph type="title"/>
          </p:nvPr>
        </p:nvSpPr>
        <p:spPr/>
        <p:txBody>
          <a:bodyPr/>
          <a:lstStyle/>
          <a:p>
            <a:r>
              <a:rPr lang="en-US" dirty="0"/>
              <a:t>Issue 1 – possible method 3</a:t>
            </a:r>
          </a:p>
        </p:txBody>
      </p:sp>
      <p:sp>
        <p:nvSpPr>
          <p:cNvPr id="3" name="Content Placeholder 2">
            <a:extLst>
              <a:ext uri="{FF2B5EF4-FFF2-40B4-BE49-F238E27FC236}">
                <a16:creationId xmlns:a16="http://schemas.microsoft.com/office/drawing/2014/main" id="{F7E72A23-2C6A-4C15-8D96-5672AA876BD5}"/>
              </a:ext>
            </a:extLst>
          </p:cNvPr>
          <p:cNvSpPr>
            <a:spLocks noGrp="1"/>
          </p:cNvSpPr>
          <p:nvPr>
            <p:ph idx="1"/>
          </p:nvPr>
        </p:nvSpPr>
        <p:spPr/>
        <p:txBody>
          <a:bodyPr>
            <a:normAutofit/>
          </a:bodyPr>
          <a:lstStyle/>
          <a:p>
            <a:r>
              <a:rPr lang="en-US" dirty="0"/>
              <a:t>Generate Fibonacci spiral for each size, then scale to fit maze</a:t>
            </a:r>
          </a:p>
          <a:p>
            <a:r>
              <a:rPr lang="en-US" dirty="0"/>
              <a:t>Nice, but does not work</a:t>
            </a:r>
          </a:p>
        </p:txBody>
      </p:sp>
    </p:spTree>
    <p:extLst>
      <p:ext uri="{BB962C8B-B14F-4D97-AF65-F5344CB8AC3E}">
        <p14:creationId xmlns:p14="http://schemas.microsoft.com/office/powerpoint/2010/main" val="135909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4790</TotalTime>
  <Words>909</Words>
  <Application>Microsoft Office PowerPoint</Application>
  <PresentationFormat>Widescreen</PresentationFormat>
  <Paragraphs>97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Cambria Math</vt:lpstr>
      <vt:lpstr>Office Theme</vt:lpstr>
      <vt:lpstr>Issues and model Multiscale Memory requirement studies</vt:lpstr>
      <vt:lpstr>Pregunta como distribuir celulas uniformemente en una linea? (1)</vt:lpstr>
      <vt:lpstr>Pregunta como distribuir celulas uniformemente en una linea? (2)</vt:lpstr>
      <vt:lpstr>Pregunta como distribuir celulas uniformemente en una linea? (3)</vt:lpstr>
      <vt:lpstr>Issue 1: How to place PCs</vt:lpstr>
      <vt:lpstr>Issue 1 – Possible Method 1 (1)</vt:lpstr>
      <vt:lpstr>Issue 1 - Possible method 1 (2)</vt:lpstr>
      <vt:lpstr>Issue 1 – possible method 2</vt:lpstr>
      <vt:lpstr>Issue 1 – possible method 3</vt:lpstr>
      <vt:lpstr>Issue 1 – possible method 4</vt:lpstr>
      <vt:lpstr>Experiment observations</vt:lpstr>
      <vt:lpstr>Experiment  observations</vt:lpstr>
      <vt:lpstr>Experiment  observations</vt:lpstr>
      <vt:lpstr>Experiment  observations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Issues and model Multiscale Memory requirement studies</dc:title>
  <dc:creator>Pablo Scleidorovich</dc:creator>
  <cp:lastModifiedBy>Pablo Scleidorovich</cp:lastModifiedBy>
  <cp:revision>36</cp:revision>
  <dcterms:created xsi:type="dcterms:W3CDTF">2019-01-27T22:16:55Z</dcterms:created>
  <dcterms:modified xsi:type="dcterms:W3CDTF">2019-03-06T19:00:50Z</dcterms:modified>
</cp:coreProperties>
</file>