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  <a:srgbClr val="F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2345-FEAF-4B0C-BD09-1CC43E8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" y="0"/>
            <a:ext cx="12180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4</cp:revision>
  <dcterms:created xsi:type="dcterms:W3CDTF">2018-07-02T23:30:28Z</dcterms:created>
  <dcterms:modified xsi:type="dcterms:W3CDTF">2018-07-03T02:10:55Z</dcterms:modified>
</cp:coreProperties>
</file>