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/>
          </a:bodyPr>
          <a:lstStyle/>
          <a:p>
            <a:r>
              <a:rPr lang="en-US" dirty="0"/>
              <a:t>07/10/2018 – Q update was modified, see 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315268" y="1399929"/>
            <a:ext cx="71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4257836" y="2649184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717280" y="4060930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3832040" y="3398230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4462159" y="4610707"/>
            <a:ext cx="922967" cy="2900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5031235" y="3406758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4006087" y="5702156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5206275" y="4978711"/>
            <a:ext cx="5897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6024032" y="4953525"/>
            <a:ext cx="732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isMax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5175815" y="5702156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5773819" y="5689242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734156" y="5099110"/>
            <a:ext cx="472119" cy="6426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 flipV="1">
            <a:off x="5795988" y="5138191"/>
            <a:ext cx="228044" cy="25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4462159" y="5297433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942049" y="5886822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602535" y="5873908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6200539" y="5872465"/>
            <a:ext cx="775810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6116771" y="3619699"/>
            <a:ext cx="273451" cy="133382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6116771" y="2874310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6465905" y="3435033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7203142" y="3620334"/>
            <a:ext cx="226793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4570408" y="3606492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4462159" y="4258676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6390222" y="5322857"/>
            <a:ext cx="812920" cy="364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920571" y="3038566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7429935" y="2560250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7429935" y="2528420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5718679" y="3620334"/>
            <a:ext cx="1711256" cy="7991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770894" y="3435668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669025" y="3494591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8480579" y="2528420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6116771" y="3619699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3C4937-9407-462D-B454-BE8C4A73D10E}"/>
              </a:ext>
            </a:extLst>
          </p:cNvPr>
          <p:cNvCxnSpPr>
            <a:cxnSpLocks/>
            <a:stCxn id="263" idx="0"/>
            <a:endCxn id="251" idx="2"/>
          </p:cNvCxnSpPr>
          <p:nvPr/>
        </p:nvCxnSpPr>
        <p:spPr>
          <a:xfrm flipH="1" flipV="1">
            <a:off x="6116771" y="3619699"/>
            <a:ext cx="1086371" cy="2068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116B7-52BA-4A59-9C4F-6E11A88E1940}"/>
              </a:ext>
            </a:extLst>
          </p:cNvPr>
          <p:cNvCxnSpPr>
            <a:cxnSpLocks/>
            <a:stCxn id="247" idx="0"/>
            <a:endCxn id="251" idx="2"/>
          </p:cNvCxnSpPr>
          <p:nvPr/>
        </p:nvCxnSpPr>
        <p:spPr>
          <a:xfrm flipV="1">
            <a:off x="4462159" y="3619699"/>
            <a:ext cx="1654612" cy="128108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FA4B1-D5BA-4A0E-8682-28C1E3ACDDB9}"/>
              </a:ext>
            </a:extLst>
          </p:cNvPr>
          <p:cNvSpPr txBox="1"/>
          <p:nvPr/>
        </p:nvSpPr>
        <p:spPr>
          <a:xfrm>
            <a:off x="8514139" y="4887580"/>
            <a:ext cx="280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max calculation was moved to the module which calculates the error.</a:t>
            </a:r>
          </a:p>
          <a:p>
            <a:r>
              <a:rPr lang="en-US" sz="1400" dirty="0"/>
              <a:t>Now, two different error signals are calculated.</a:t>
            </a:r>
          </a:p>
          <a:p>
            <a:r>
              <a:rPr lang="en-US" sz="1400" dirty="0"/>
              <a:t>Same for replay model.</a:t>
            </a:r>
          </a:p>
        </p:txBody>
      </p:sp>
    </p:spTree>
    <p:extLst>
      <p:ext uri="{BB962C8B-B14F-4D97-AF65-F5344CB8AC3E}">
        <p14:creationId xmlns:p14="http://schemas.microsoft.com/office/powerpoint/2010/main" val="42850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53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463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  <vt:lpstr>07/10/2018 – Q update was modified, see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31</cp:revision>
  <dcterms:created xsi:type="dcterms:W3CDTF">2018-07-02T23:30:28Z</dcterms:created>
  <dcterms:modified xsi:type="dcterms:W3CDTF">2018-07-10T19:48:45Z</dcterms:modified>
</cp:coreProperties>
</file>