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/>
                          </m:ctrlPr>
                        </m:sSubSupPr>
                        <m:e>
                          <m:r>
                            <a:rPr lang="en-US"/>
                            <m:t>{</m:t>
                          </m:r>
                          <m:r>
                            <a:rPr lang="en-US"/>
                            <m:t>𝑄</m:t>
                          </m:r>
                        </m:e>
                        <m:sub>
                          <m:r>
                            <a:rPr lang="en-US"/>
                            <m:t>𝑖</m:t>
                          </m:r>
                        </m:sub>
                        <m:sup>
                          <m:r>
                            <a:rPr lang="en-US"/>
                            <m:t>𝑡</m:t>
                          </m:r>
                        </m:sup>
                      </m:sSubSup>
                      <m:r>
                        <a:rPr lang="en-US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dirty="0"/>
                          </m:ctrlPr>
                        </m:sSubSupPr>
                        <m:e>
                          <m:r>
                            <a:rPr lang="en-US" dirty="0"/>
                            <m:t>{</m:t>
                          </m:r>
                          <m:r>
                            <a:rPr lang="en-US" dirty="0"/>
                            <m:t>𝑉</m:t>
                          </m:r>
                        </m:e>
                        <m:sub>
                          <m:r>
                            <a:rPr lang="en-US" dirty="0"/>
                            <m:t>𝑖</m:t>
                          </m:r>
                        </m:sub>
                        <m:sup>
                          <m:r>
                            <a:rPr lang="en-US" dirty="0"/>
                            <m:t>𝑡</m:t>
                          </m:r>
                        </m:sup>
                      </m:sSubSup>
                      <m:r>
                        <a:rPr lang="en-US" dirty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/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343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28</cp:revision>
  <dcterms:created xsi:type="dcterms:W3CDTF">2018-07-02T23:30:28Z</dcterms:created>
  <dcterms:modified xsi:type="dcterms:W3CDTF">2018-07-03T22:41:04Z</dcterms:modified>
</cp:coreProperties>
</file>