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8C89-2CD2-4B95-94ED-07ADE8B237F7}"/>
              </a:ext>
            </a:extLst>
          </p:cNvPr>
          <p:cNvSpPr txBox="1"/>
          <p:nvPr/>
        </p:nvSpPr>
        <p:spPr>
          <a:xfrm>
            <a:off x="115042" y="87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" y="937309"/>
            <a:ext cx="10515601" cy="5920691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B08C9FD-1A47-46B0-B9E4-14797450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6"/>
            <a:ext cx="1196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ISSUE 2:  Negative value ring forms around reward site. Possibly related to issue 1, plus issue with equations of the model (see</a:t>
            </a:r>
            <a:br>
              <a:rPr lang="en-US" dirty="0"/>
            </a:br>
            <a:r>
              <a:rPr lang="en-US" dirty="0"/>
              <a:t>issue 3).</a:t>
            </a:r>
          </a:p>
        </p:txBody>
      </p:sp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ISSUE 3:  Implemented model has a tendency to keep increasing or decreasing the value function.</a:t>
                </a:r>
                <a:br>
                  <a:rPr lang="en-US" dirty="0"/>
                </a:br>
                <a:r>
                  <a:rPr lang="en-US" dirty="0"/>
                  <a:t>To reduce computational costs, when using radial basis function the current value was calculated only once per cycle.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are the errors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theory and in practice respectively, we have: </a:t>
                </a:r>
              </a:p>
              <a:p>
                <a:endParaRPr lang="en-US" dirty="0"/>
              </a:p>
              <a:p>
                <a:r>
                  <a:rPr lang="en-US" dirty="0"/>
                  <a:t>Theoretically: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 model did: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Now,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Observing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the first inequality will bi a strict inequality, then the last inequality will also be strict.</a:t>
                </a:r>
              </a:p>
              <a:p>
                <a:pPr algn="ctr"/>
                <a:r>
                  <a:rPr lang="en-US" b="0" dirty="0"/>
                  <a:t>The same equations will be true by inverting all inequalities.</a:t>
                </a: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blipFill>
                <a:blip r:embed="rId2"/>
                <a:stretch>
                  <a:fillRect l="-492" t="-491" b="-22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awake model to solve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/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/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/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/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/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/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/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/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/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/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DDC5-1080-4EA1-A8B5-CB20B1ABC59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8987" y="2284352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0D136-1CF0-4F94-BA36-478BA1DED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8431" y="3696098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11881-4905-4425-A87A-76DACBB39C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5730" y="3034881"/>
            <a:ext cx="469958" cy="7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4F082-C6F8-4E55-A3A5-3FD27C9560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58987" y="4727007"/>
            <a:ext cx="17232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FCA7E-8DD1-4B86-A5BD-0A543CB6863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067611" y="3041926"/>
            <a:ext cx="841177" cy="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4453D1-08BD-439A-9D04-58872C46E2A1}"/>
              </a:ext>
            </a:extLst>
          </p:cNvPr>
          <p:cNvSpPr txBox="1"/>
          <p:nvPr/>
        </p:nvSpPr>
        <p:spPr>
          <a:xfrm>
            <a:off x="2189385" y="5266293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01A3A-E40B-40E6-9064-2BA085CFE3DD}"/>
              </a:ext>
            </a:extLst>
          </p:cNvPr>
          <p:cNvSpPr txBox="1"/>
          <p:nvPr/>
        </p:nvSpPr>
        <p:spPr>
          <a:xfrm>
            <a:off x="2243726" y="420842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A10A1-DCF9-4690-A735-231A70F120F7}"/>
              </a:ext>
            </a:extLst>
          </p:cNvPr>
          <p:cNvSpPr txBox="1"/>
          <p:nvPr/>
        </p:nvSpPr>
        <p:spPr>
          <a:xfrm>
            <a:off x="3079244" y="4210487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AFE86-97C3-4234-8F55-4DFC2173ABD0}"/>
              </a:ext>
            </a:extLst>
          </p:cNvPr>
          <p:cNvSpPr txBox="1"/>
          <p:nvPr/>
        </p:nvSpPr>
        <p:spPr>
          <a:xfrm>
            <a:off x="3278472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B09AA-3774-4F4B-A042-D847C5A1D956}"/>
              </a:ext>
            </a:extLst>
          </p:cNvPr>
          <p:cNvSpPr txBox="1"/>
          <p:nvPr/>
        </p:nvSpPr>
        <p:spPr>
          <a:xfrm>
            <a:off x="3858317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/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8B72-1C81-44CE-B595-0EA862FD07FB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2061255" y="4393092"/>
            <a:ext cx="182471" cy="3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0CDC8-536C-4CE1-A051-7D24B6FF00CE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33439" y="4393092"/>
            <a:ext cx="245805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F552A-836E-4A58-9A0C-69AE6197719B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2061255" y="4734823"/>
            <a:ext cx="128130" cy="7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0F5AF-C230-4284-B952-B6B2A900974C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125347" y="5450959"/>
            <a:ext cx="15312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F8903-2524-47E2-A262-5C0ED83047C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705192" y="5460791"/>
            <a:ext cx="1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614B97-4438-42A7-B73C-7B90702786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285037" y="5460791"/>
            <a:ext cx="267863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CBF092-6DDB-4C5C-AA68-A42320CEF585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3257922" y="3254867"/>
            <a:ext cx="187512" cy="955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6A01BD-D260-4F54-B774-AF68359904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57922" y="2509478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E93B-AD2B-4C14-AD4E-C2FABAED8E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07056" y="3070201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56837A-4E62-4E51-B544-2A24ACC3A335}"/>
              </a:ext>
            </a:extLst>
          </p:cNvPr>
          <p:cNvCxnSpPr>
            <a:stCxn id="35" idx="0"/>
            <a:endCxn id="14" idx="2"/>
          </p:cNvCxnSpPr>
          <p:nvPr/>
        </p:nvCxnSpPr>
        <p:spPr>
          <a:xfrm flipH="1" flipV="1">
            <a:off x="4571086" y="3255502"/>
            <a:ext cx="208607" cy="2031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A93B1-EC12-4C8D-8945-8C325659F762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1711559" y="3241660"/>
            <a:ext cx="5091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D363E-7FB3-4528-84C0-E05C7FEB1B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96284" y="3893844"/>
            <a:ext cx="15275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156C51-B195-42E2-B1B8-F27B061D207E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H="1" flipV="1">
            <a:off x="3445434" y="4579819"/>
            <a:ext cx="1334259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/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/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1C433F-2EC9-42C6-84CB-944F0CDB2BCB}"/>
              </a:ext>
            </a:extLst>
          </p:cNvPr>
          <p:cNvCxnSpPr>
            <a:stCxn id="148" idx="2"/>
            <a:endCxn id="14" idx="0"/>
          </p:cNvCxnSpPr>
          <p:nvPr/>
        </p:nvCxnSpPr>
        <p:spPr>
          <a:xfrm>
            <a:off x="4006876" y="2649145"/>
            <a:ext cx="564210" cy="237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/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CF7020-A0D0-4094-9992-C8DF113483E3}"/>
              </a:ext>
            </a:extLst>
          </p:cNvPr>
          <p:cNvCxnSpPr>
            <a:stCxn id="149" idx="2"/>
            <a:endCxn id="14" idx="0"/>
          </p:cNvCxnSpPr>
          <p:nvPr/>
        </p:nvCxnSpPr>
        <p:spPr>
          <a:xfrm>
            <a:off x="4477885" y="2170882"/>
            <a:ext cx="93201" cy="715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8DA244-750E-42A8-AF2B-2431D9BFD8D4}"/>
              </a:ext>
            </a:extLst>
          </p:cNvPr>
          <p:cNvCxnSpPr>
            <a:stCxn id="156" idx="2"/>
            <a:endCxn id="14" idx="0"/>
          </p:cNvCxnSpPr>
          <p:nvPr/>
        </p:nvCxnSpPr>
        <p:spPr>
          <a:xfrm flipH="1">
            <a:off x="4571086" y="2645281"/>
            <a:ext cx="544686" cy="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/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computed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(note that it only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since the module </a:t>
                </a:r>
                <a:br>
                  <a:rPr lang="en-US" dirty="0"/>
                </a:br>
                <a:r>
                  <a:rPr lang="en-US" dirty="0"/>
                  <a:t>has memory) 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blipFill>
                <a:blip r:embed="rId16"/>
                <a:stretch>
                  <a:fillRect l="-1146" t="-3106" r="-255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8CA86A-6802-43F6-AF10-BB6D5E1BF401}"/>
              </a:ext>
            </a:extLst>
          </p:cNvPr>
          <p:cNvCxnSpPr/>
          <p:nvPr/>
        </p:nvCxnSpPr>
        <p:spPr>
          <a:xfrm>
            <a:off x="5572125" y="1500083"/>
            <a:ext cx="0" cy="498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5A164-2133-4B66-9606-38DEF1826319}"/>
              </a:ext>
            </a:extLst>
          </p:cNvPr>
          <p:cNvSpPr txBox="1"/>
          <p:nvPr/>
        </p:nvSpPr>
        <p:spPr>
          <a:xfrm>
            <a:off x="1562100" y="12954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8296275" y="140864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blipFill>
                <a:blip r:embed="rId18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blipFill>
                <a:blip r:embed="rId19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blipFill>
                <a:blip r:embed="rId20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blipFill>
                <a:blip r:embed="rId21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blipFill>
                <a:blip r:embed="rId2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6809447" y="2205047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6268891" y="3616793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6383651" y="2954093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7013770" y="4045054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7582846" y="2962621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6557698" y="5258019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7606295" y="4488892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8575643" y="4509388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7727426" y="5258019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8325430" y="524510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7285767" y="4654973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8196008" y="4673558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7013770" y="4853296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7493660" y="5442685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8154146" y="5429771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8752150" y="5428328"/>
            <a:ext cx="275027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8668382" y="3175562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8668382" y="2430173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9017516" y="2990896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9253970" y="3176197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7122019" y="3162355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7013770" y="3814539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8941833" y="4878720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blipFill>
                <a:blip r:embed="rId28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blipFill>
                <a:blip r:embed="rId29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9472182" y="2594429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blipFill>
                <a:blip r:embed="rId30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9981546" y="2116113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9981546" y="2084283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/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Solution: First add dependency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𝑉𝑄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softmax</a:t>
                </a:r>
                <a:r>
                  <a:rPr lang="en-US" dirty="0"/>
                  <a:t>. This allows</a:t>
                </a:r>
                <a:br>
                  <a:rPr lang="en-US" dirty="0"/>
                </a:br>
                <a:r>
                  <a:rPr lang="en-US" dirty="0"/>
                  <a:t>choosing action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add </a:t>
                </a:r>
                <a:br>
                  <a:rPr lang="en-US" dirty="0"/>
                </a:br>
                <a:r>
                  <a:rPr lang="en-US" dirty="0"/>
                  <a:t>module that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provides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blipFill>
                <a:blip r:embed="rId31"/>
                <a:stretch>
                  <a:fillRect l="-777" t="-3727" r="-97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8083919" y="3176197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blipFill>
                <a:blip r:embed="rId32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10322505" y="2991531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11220636" y="3050454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11032190" y="2084283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8668382" y="3175562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100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asleep model to solve issue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121755" y="146579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4063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3634927" y="2262201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094371" y="3673947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3209131" y="3011247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3839250" y="4102208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4408326" y="3019775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2621714" y="5306093"/>
            <a:ext cx="1415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nextActivePC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4431775" y="454604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5401123" y="4566542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4312321" y="5315173"/>
            <a:ext cx="921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111247" y="4712127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5021488" y="4730712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037294" y="5490759"/>
            <a:ext cx="275027" cy="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5233407" y="5485482"/>
            <a:ext cx="619250" cy="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5493862" y="3232716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5493862" y="2487327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5842996" y="3048050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6079450" y="3233351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3947499" y="3219509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3839250" y="3871693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5767313" y="4935874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375562" y="2625515"/>
            <a:ext cx="431464" cy="238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6807026" y="2117995"/>
            <a:ext cx="132472" cy="746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6807026" y="2141437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01555-4537-4EFF-8253-153515036943}"/>
              </a:ext>
            </a:extLst>
          </p:cNvPr>
          <p:cNvSpPr txBox="1"/>
          <p:nvPr/>
        </p:nvSpPr>
        <p:spPr>
          <a:xfrm>
            <a:off x="2331020" y="6063372"/>
            <a:ext cx="76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Idem to RL in awake state but substituting action selection mechanism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4909399" y="3233351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2308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147985" y="3048685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046116" y="3107608"/>
            <a:ext cx="430231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7857670" y="2141437"/>
            <a:ext cx="618677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5493862" y="3232716"/>
            <a:ext cx="2741329" cy="542047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/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64E92-2201-410F-90F2-FE60A92D6B83}"/>
              </a:ext>
            </a:extLst>
          </p:cNvPr>
          <p:cNvCxnSpPr>
            <a:cxnSpLocks/>
            <a:stCxn id="99" idx="3"/>
            <a:endCxn id="263" idx="1"/>
          </p:cNvCxnSpPr>
          <p:nvPr/>
        </p:nvCxnSpPr>
        <p:spPr>
          <a:xfrm flipV="1">
            <a:off x="5223723" y="5485482"/>
            <a:ext cx="628934" cy="4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/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blipFill>
                <a:blip r:embed="rId19"/>
                <a:stretch>
                  <a:fillRect b="-6061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C76B90-A2DB-431A-B709-ABCA58D5F72E}"/>
              </a:ext>
            </a:extLst>
          </p:cNvPr>
          <p:cNvCxnSpPr>
            <a:cxnSpLocks/>
            <a:stCxn id="103" idx="3"/>
            <a:endCxn id="258" idx="1"/>
          </p:cNvCxnSpPr>
          <p:nvPr/>
        </p:nvCxnSpPr>
        <p:spPr>
          <a:xfrm flipV="1">
            <a:off x="2203779" y="5490759"/>
            <a:ext cx="417935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/>
          </a:bodyPr>
          <a:lstStyle/>
          <a:p>
            <a:r>
              <a:rPr lang="en-US" dirty="0"/>
              <a:t>07/10/2018 – Q update was modified, see log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315268" y="1399929"/>
            <a:ext cx="71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4257836" y="2649184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717280" y="4060930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3832040" y="3398230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4462159" y="4610707"/>
            <a:ext cx="922967" cy="2900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5031235" y="3406758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4006087" y="5702156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5206275" y="4978711"/>
            <a:ext cx="5897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6024032" y="4953525"/>
            <a:ext cx="7323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isMax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5175815" y="5702156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5773819" y="5689242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734156" y="5099110"/>
            <a:ext cx="472119" cy="6426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 flipV="1">
            <a:off x="5795988" y="5138191"/>
            <a:ext cx="228044" cy="25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4462159" y="5297433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942049" y="5886822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5602535" y="5873908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6200539" y="5872465"/>
            <a:ext cx="775810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6116771" y="3619699"/>
            <a:ext cx="273451" cy="133382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6116771" y="2874310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6465905" y="3435033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7203142" y="3620334"/>
            <a:ext cx="226793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4570408" y="3606492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4462159" y="4258676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6390222" y="5322857"/>
            <a:ext cx="812920" cy="364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920571" y="3038566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7429935" y="2560250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7429935" y="2528420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5718679" y="3620334"/>
            <a:ext cx="1711256" cy="7991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770894" y="3435668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669025" y="3494591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8480579" y="2528420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6116771" y="3619699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3C4937-9407-462D-B454-BE8C4A73D10E}"/>
              </a:ext>
            </a:extLst>
          </p:cNvPr>
          <p:cNvCxnSpPr>
            <a:cxnSpLocks/>
            <a:stCxn id="263" idx="0"/>
            <a:endCxn id="251" idx="2"/>
          </p:cNvCxnSpPr>
          <p:nvPr/>
        </p:nvCxnSpPr>
        <p:spPr>
          <a:xfrm flipH="1" flipV="1">
            <a:off x="6116771" y="3619699"/>
            <a:ext cx="1086371" cy="2068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2116B7-52BA-4A59-9C4F-6E11A88E1940}"/>
              </a:ext>
            </a:extLst>
          </p:cNvPr>
          <p:cNvCxnSpPr>
            <a:cxnSpLocks/>
            <a:stCxn id="247" idx="0"/>
            <a:endCxn id="251" idx="2"/>
          </p:cNvCxnSpPr>
          <p:nvPr/>
        </p:nvCxnSpPr>
        <p:spPr>
          <a:xfrm flipV="1">
            <a:off x="4462159" y="3619699"/>
            <a:ext cx="1654612" cy="128108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BFFA4B1-D5BA-4A0E-8682-28C1E3ACDDB9}"/>
              </a:ext>
            </a:extLst>
          </p:cNvPr>
          <p:cNvSpPr txBox="1"/>
          <p:nvPr/>
        </p:nvSpPr>
        <p:spPr>
          <a:xfrm>
            <a:off x="8514139" y="4887580"/>
            <a:ext cx="280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max calculation was moved to the module which calculates the error.</a:t>
            </a:r>
          </a:p>
          <a:p>
            <a:r>
              <a:rPr lang="en-US" sz="1400" dirty="0"/>
              <a:t>Now, two different error signals are calculated.</a:t>
            </a:r>
          </a:p>
          <a:p>
            <a:r>
              <a:rPr lang="en-US" sz="1400" dirty="0"/>
              <a:t>Same for replay model.</a:t>
            </a:r>
          </a:p>
        </p:txBody>
      </p:sp>
    </p:spTree>
    <p:extLst>
      <p:ext uri="{BB962C8B-B14F-4D97-AF65-F5344CB8AC3E}">
        <p14:creationId xmlns:p14="http://schemas.microsoft.com/office/powerpoint/2010/main" val="42850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C32-5C6D-4680-809D-EB1E99F8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3D0E4-C2CB-45A3-94C1-0DA5658C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7" y="1883443"/>
            <a:ext cx="8508353" cy="4609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EB3E82-1171-44AB-8F4F-90321C5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3C0BC-3753-4B8D-84E5-DCD552CA6CB7}"/>
              </a:ext>
            </a:extLst>
          </p:cNvPr>
          <p:cNvCxnSpPr>
            <a:cxnSpLocks/>
          </p:cNvCxnSpPr>
          <p:nvPr/>
        </p:nvCxnSpPr>
        <p:spPr>
          <a:xfrm>
            <a:off x="2165230" y="1607105"/>
            <a:ext cx="0" cy="98082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B47610-B3C2-4E3D-81FE-5A1747934FC7}"/>
              </a:ext>
            </a:extLst>
          </p:cNvPr>
          <p:cNvCxnSpPr>
            <a:cxnSpLocks/>
          </p:cNvCxnSpPr>
          <p:nvPr/>
        </p:nvCxnSpPr>
        <p:spPr>
          <a:xfrm>
            <a:off x="2294626" y="1607105"/>
            <a:ext cx="4986068" cy="129999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03D9F-7214-48A1-9AEE-EC3A7377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4" y="1429044"/>
            <a:ext cx="11664351" cy="3173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11268-C10D-4CF9-84BE-160B8EB6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Skipped issue 5 – Matrix update equation, see log</a:t>
            </a:r>
            <a:br>
              <a:rPr lang="en-US" sz="2400" dirty="0"/>
            </a:br>
            <a:r>
              <a:rPr lang="en-US" sz="2400" dirty="0"/>
              <a:t>Issue 6 – When running in async mode speed at which threads are created is bigger than speed at which they are closed. See following profiler data plots:</a:t>
            </a:r>
            <a:br>
              <a:rPr lang="en-US" sz="2400" dirty="0"/>
            </a:br>
            <a:r>
              <a:rPr lang="en-US" sz="2400" dirty="0"/>
              <a:t>Cause: plotters and loggers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59247-E8FB-434A-8D41-D97170DD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44" y="3033613"/>
            <a:ext cx="7661031" cy="38243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726E51-4DEF-4453-97DC-366A6A62A4D4}"/>
              </a:ext>
            </a:extLst>
          </p:cNvPr>
          <p:cNvSpPr txBox="1">
            <a:spLocks/>
          </p:cNvSpPr>
          <p:nvPr/>
        </p:nvSpPr>
        <p:spPr>
          <a:xfrm>
            <a:off x="263824" y="5282623"/>
            <a:ext cx="384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Current solution: do not use current logs and plots</a:t>
            </a:r>
          </a:p>
          <a:p>
            <a:r>
              <a:rPr lang="en-US" sz="2400" dirty="0"/>
              <a:t>Future solution: reimplement logging and plotting.</a:t>
            </a:r>
          </a:p>
        </p:txBody>
      </p:sp>
    </p:spTree>
    <p:extLst>
      <p:ext uri="{BB962C8B-B14F-4D97-AF65-F5344CB8AC3E}">
        <p14:creationId xmlns:p14="http://schemas.microsoft.com/office/powerpoint/2010/main" val="135853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4AB56-479D-4973-95BA-A576691B4C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Reproducing issue 6:</a:t>
            </a:r>
            <a:br>
              <a:rPr lang="en-US" sz="2400" dirty="0"/>
            </a:br>
            <a:r>
              <a:rPr lang="en-US" sz="2400" dirty="0"/>
              <a:t>Go to branch v2.1 commit</a:t>
            </a:r>
            <a:r>
              <a:rPr lang="en-US" sz="2400"/>
              <a:t>#: 2fd3db47247e46e1500a200db25eca5cf861346c</a:t>
            </a:r>
            <a:br>
              <a:rPr lang="en-US" sz="2400"/>
            </a:br>
            <a:r>
              <a:rPr lang="en-US" sz="2400"/>
              <a:t>of date: 07/11/2018</a:t>
            </a:r>
            <a:endParaRPr lang="en-US" sz="2400" dirty="0"/>
          </a:p>
          <a:p>
            <a:r>
              <a:rPr lang="en-US" sz="2400" dirty="0"/>
              <a:t>Run following configuration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D2A75-B433-4576-88F5-1CC96030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14" y="1984075"/>
            <a:ext cx="5119666" cy="45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548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Issue 3 – modifying awake model to solve issue</vt:lpstr>
      <vt:lpstr>Issue 3 – modifying asleep model to solve issue</vt:lpstr>
      <vt:lpstr>07/10/2018 – Q update was modified, see log</vt:lpstr>
      <vt:lpstr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vt:lpstr>
      <vt:lpstr>Skipped issue 5 – Matrix update equation, see log Issue 6 – When running in async mode speed at which threads are created is bigger than speed at which they are closed. See following profiler data plots: Cause: plotters and loggers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38</cp:revision>
  <dcterms:created xsi:type="dcterms:W3CDTF">2018-07-02T23:30:28Z</dcterms:created>
  <dcterms:modified xsi:type="dcterms:W3CDTF">2018-07-11T18:42:31Z</dcterms:modified>
</cp:coreProperties>
</file>