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9DA856-314F-4EBE-A563-4B18523884FE}">
  <a:tblStyle styleId="{F89DA856-314F-4EBE-A563-4B18523884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86ac4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86ac4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86ac4d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86ac4d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86ac4d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086ac4d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86ac4d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86ac4d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86ac4d4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86ac4d4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86ac4d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086ac4d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86ac4d4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086ac4d4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0" Type="http://schemas.openxmlformats.org/officeDocument/2006/relationships/image" Target="../media/image9.jpg"/><Relationship Id="rId9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jpg"/><Relationship Id="rId11" Type="http://schemas.openxmlformats.org/officeDocument/2006/relationships/image" Target="../media/image20.jpg"/><Relationship Id="rId22" Type="http://schemas.openxmlformats.org/officeDocument/2006/relationships/image" Target="../media/image16.jpg"/><Relationship Id="rId10" Type="http://schemas.openxmlformats.org/officeDocument/2006/relationships/image" Target="../media/image22.jpg"/><Relationship Id="rId21" Type="http://schemas.openxmlformats.org/officeDocument/2006/relationships/image" Target="../media/image23.jpg"/><Relationship Id="rId13" Type="http://schemas.openxmlformats.org/officeDocument/2006/relationships/image" Target="../media/image15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3.jpg"/><Relationship Id="rId15" Type="http://schemas.openxmlformats.org/officeDocument/2006/relationships/image" Target="../media/image14.jpg"/><Relationship Id="rId14" Type="http://schemas.openxmlformats.org/officeDocument/2006/relationships/image" Target="../media/image21.jpg"/><Relationship Id="rId17" Type="http://schemas.openxmlformats.org/officeDocument/2006/relationships/image" Target="../media/image12.jpg"/><Relationship Id="rId16" Type="http://schemas.openxmlformats.org/officeDocument/2006/relationships/image" Target="../media/image17.jpg"/><Relationship Id="rId5" Type="http://schemas.openxmlformats.org/officeDocument/2006/relationships/image" Target="../media/image8.jpg"/><Relationship Id="rId19" Type="http://schemas.openxmlformats.org/officeDocument/2006/relationships/image" Target="../media/image18.jpg"/><Relationship Id="rId6" Type="http://schemas.openxmlformats.org/officeDocument/2006/relationships/image" Target="../media/image9.jpg"/><Relationship Id="rId18" Type="http://schemas.openxmlformats.org/officeDocument/2006/relationships/image" Target="../media/image24.jpg"/><Relationship Id="rId7" Type="http://schemas.openxmlformats.org/officeDocument/2006/relationships/image" Target="../media/image2.jpg"/><Relationship Id="rId8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Abhimanyu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08-13-2020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 tried this week: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 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300" y="810250"/>
            <a:ext cx="3793999" cy="36230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24275" y="925550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Transfer learning of classification network based on Inceptionv3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Synthetic data generated using domain randomization.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375" y="30007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375" y="39405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575" y="394055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575" y="3000750"/>
            <a:ext cx="939800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results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952500" y="18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{F89DA856-314F-4EBE-A563-4B18523884FE}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Preprocessing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280x280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640x640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640x640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Resize,Data Aug.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640x640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Resize, Grayscale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800x800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6775" y="9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2 tried this week: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22800" y="619075"/>
            <a:ext cx="473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Transfer learning of classification network based on Inceptionv3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Synthetic data generated using domain randomization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and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Single view real phone images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500" y="6190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300" y="6190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300" y="1558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3500" y="1558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3500" y="3171775"/>
            <a:ext cx="939802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3300" y="3171775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3500" y="4111575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53300" y="4111575"/>
            <a:ext cx="939802" cy="9398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7077850" y="2585925"/>
            <a:ext cx="560400" cy="4986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469150" y="98850"/>
            <a:ext cx="174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</a:rPr>
              <a:t>Dataset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6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phone dataset generation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-2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0" y="2157075"/>
            <a:ext cx="939802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650" y="2157075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50" y="3096875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2650" y="3096875"/>
            <a:ext cx="939802" cy="9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1625" y="11524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1425" y="11524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1425" y="20922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1625" y="2092268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91225" y="11524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31025" y="20922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91225" y="20922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31025" y="11524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31025" y="30320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91225" y="3971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31020" y="3971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91225" y="30320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111625" y="30320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051425" y="3971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111625" y="3971875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051425" y="3032075"/>
            <a:ext cx="9398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420925" y="3032075"/>
            <a:ext cx="5322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179525" y="2005925"/>
            <a:ext cx="19140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 Inversion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Brightness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400 images per class</a:t>
            </a:r>
            <a:endParaRPr b="1"/>
          </a:p>
        </p:txBody>
      </p:sp>
      <p:sp>
        <p:nvSpPr>
          <p:cNvPr id="119" name="Google Shape;119;p17"/>
          <p:cNvSpPr txBox="1"/>
          <p:nvPr/>
        </p:nvSpPr>
        <p:spPr>
          <a:xfrm>
            <a:off x="7329425" y="1365450"/>
            <a:ext cx="17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Augmentation techniques: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1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results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3325700"/>
            <a:ext cx="85206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invariant to lighting conditions,phone texture,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model is still affected by the camera distance.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doing single class classification </a:t>
            </a:r>
            <a:endParaRPr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940950" y="86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{F89DA856-314F-4EBE-A563-4B18523884FE}</a:tableStyleId>
              </a:tblPr>
              <a:tblGrid>
                <a:gridCol w="1460700"/>
                <a:gridCol w="1460700"/>
                <a:gridCol w="1460700"/>
                <a:gridCol w="1832975"/>
                <a:gridCol w="135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Image 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Preprocessing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R</a:t>
                      </a:r>
                      <a:r>
                        <a:rPr b="1" lang="en"/>
                        <a:t>esults(%)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640x640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2400+400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Synthetic+real images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88.2(+-)2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640x640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2400+400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Synthetic+real images(constant 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83.19(+-)2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8"/>
          <p:cNvSpPr txBox="1"/>
          <p:nvPr>
            <p:ph type="title"/>
          </p:nvPr>
        </p:nvSpPr>
        <p:spPr>
          <a:xfrm>
            <a:off x="184850" y="281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suggested in literature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" y="1242988"/>
            <a:ext cx="59531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213800" y="1227075"/>
            <a:ext cx="27444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paper mentions about difference in distribution between the real and synthetic dataset.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match the distribution, the paper suggests use of CycleGAN to match the two distributions.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5395125" y="4536450"/>
            <a:ext cx="35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Paper</a:t>
            </a:r>
            <a:r>
              <a:rPr lang="en" sz="1100"/>
              <a:t>:Learning image classifiers from (limited) real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and (abundant) synthetic data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goal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63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dataset for multi-view CNN and train model for this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Refer to paper mentioned in last slide and use cycleGAN to match distribution between the real and synthetic dataset.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