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ca6e7c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ca6e7c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ca6e7c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ca6e7c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ca6e7c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ca6e7c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ca6e7c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ca6e7c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10" Type="http://schemas.openxmlformats.org/officeDocument/2006/relationships/image" Target="../media/image11.jpg"/><Relationship Id="rId9" Type="http://schemas.openxmlformats.org/officeDocument/2006/relationships/image" Target="../media/image15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7.jpg"/><Relationship Id="rId8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10" Type="http://schemas.openxmlformats.org/officeDocument/2006/relationships/image" Target="../media/image6.jpg"/><Relationship Id="rId9" Type="http://schemas.openxmlformats.org/officeDocument/2006/relationships/image" Target="../media/image8.jpg"/><Relationship Id="rId5" Type="http://schemas.openxmlformats.org/officeDocument/2006/relationships/image" Target="../media/image17.jpg"/><Relationship Id="rId6" Type="http://schemas.openxmlformats.org/officeDocument/2006/relationships/image" Target="../media/image10.jpg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350"/>
            <a:ext cx="85206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Methods to improve the classification accuracy</a:t>
            </a:r>
            <a:endParaRPr b="1"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4275" y="598075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1: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Transfer learning of classification network based on synthetic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accuracy Inceptionv3 is chosen as the model for this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Easy to train and takes fewer hours to train.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May not work if dataset for pretrained network has a different distribution than the dataset used for fine-tuning the network.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00" y="810250"/>
            <a:ext cx="3793999" cy="362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800" y="619075"/>
            <a:ext cx="473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Method 2: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Transfer learning of classification network based on synthetic+real phone dataset.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Based on accuracy Inceptionv3 is chosen as the model for this task.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Pro’s: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Combination of synthetic and real dataset covers a large distribution of dataset and thus makes </a:t>
            </a:r>
            <a:r>
              <a:rPr lang="en" sz="1400">
                <a:solidFill>
                  <a:srgbClr val="000000"/>
                </a:solidFill>
              </a:rPr>
              <a:t>the</a:t>
            </a:r>
            <a:r>
              <a:rPr lang="en" sz="1400">
                <a:solidFill>
                  <a:srgbClr val="000000"/>
                </a:solidFill>
              </a:rPr>
              <a:t> model more robust.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Con’s 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Only has single view of each of the synthetic as well as real phones in the dataset.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13398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00" y="13398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9100" y="13398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9300" y="13398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9700" y="2279650"/>
            <a:ext cx="939802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9500" y="2279650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9300" y="2279650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9100" y="2279650"/>
            <a:ext cx="939802" cy="93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1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Method3</a:t>
            </a:r>
            <a:endParaRPr b="1" sz="1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24800" y="1270650"/>
            <a:ext cx="37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Classification model trained on multiple views of the same object.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Dataset includes both synthetic phones as well as real phones.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00" y="1270650"/>
            <a:ext cx="51518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Generation of</a:t>
            </a:r>
            <a:r>
              <a:rPr lang="en" sz="2000"/>
              <a:t> multi-view dataset for Method3:</a:t>
            </a:r>
            <a:endParaRPr sz="2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64025" y="110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04500" y="1211125"/>
            <a:ext cx="1496100" cy="7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</a:t>
            </a:r>
            <a:r>
              <a:rPr lang="en"/>
              <a:t>Dataset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04500" y="3398700"/>
            <a:ext cx="1826100" cy="7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dataset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250275" y="1498975"/>
            <a:ext cx="4560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00" y="1108375"/>
            <a:ext cx="1826200" cy="9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497225" y="1498975"/>
            <a:ext cx="4560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075" y="615050"/>
            <a:ext cx="977375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450" y="615050"/>
            <a:ext cx="977375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825" y="615050"/>
            <a:ext cx="977375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6075" y="1592425"/>
            <a:ext cx="977375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3450" y="1592425"/>
            <a:ext cx="977375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0824" y="1592425"/>
            <a:ext cx="977375" cy="9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565400" y="3670300"/>
            <a:ext cx="4560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149600" y="3365500"/>
            <a:ext cx="1752600" cy="7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r>
              <a:rPr lang="en"/>
              <a:t> Cycle GAN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080225" y="3670000"/>
            <a:ext cx="4560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6075" y="2905925"/>
            <a:ext cx="2452124" cy="19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Proposed network architecture for conditional cycle gan</a:t>
            </a:r>
            <a:endParaRPr sz="20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63" y="1152475"/>
            <a:ext cx="7640274" cy="352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