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6ca6e7c7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6ca6e7c7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ca6e7c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ca6e7c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ca6e7c7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ca6e7c7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5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9.jpg"/><Relationship Id="rId4" Type="http://schemas.openxmlformats.org/officeDocument/2006/relationships/image" Target="../media/image2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4350"/>
            <a:ext cx="8520600" cy="4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Methods to improve the classification accuracy</a:t>
            </a:r>
            <a:endParaRPr sz="18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300" y="810250"/>
            <a:ext cx="3793999" cy="36230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4275" y="925550"/>
            <a:ext cx="43062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Transfer learning of classification network based on Inceptionv3 model.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Synthetic data generated using domain randomization.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810250"/>
            <a:ext cx="2232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Method1</a:t>
            </a:r>
            <a:endParaRPr sz="20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375" y="30007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375" y="39405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7575" y="39405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7575" y="3000750"/>
            <a:ext cx="939800" cy="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22800" y="619075"/>
            <a:ext cx="473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Transfer learning of classification network based on Inceptionv3 model.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Dataset: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Synthetic data generated using domain randomization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and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Single view real phone images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500" y="6190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300" y="6190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300" y="15588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3500" y="15588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3500" y="3171775"/>
            <a:ext cx="939802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3300" y="3171775"/>
            <a:ext cx="939802" cy="9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3500" y="4111575"/>
            <a:ext cx="939802" cy="9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53300" y="4111575"/>
            <a:ext cx="939802" cy="93980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7077850" y="2585925"/>
            <a:ext cx="560400" cy="4986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978675" y="49500"/>
            <a:ext cx="2618700" cy="5044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469150" y="98850"/>
            <a:ext cx="174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Dataset</a:t>
            </a:r>
            <a:endParaRPr sz="1500" b="1"/>
          </a:p>
        </p:txBody>
      </p:sp>
      <p:sp>
        <p:nvSpPr>
          <p:cNvPr id="80" name="Google Shape;80;p14"/>
          <p:cNvSpPr txBox="1"/>
          <p:nvPr/>
        </p:nvSpPr>
        <p:spPr>
          <a:xfrm>
            <a:off x="222800" y="0"/>
            <a:ext cx="55461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Method2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Method3</a:t>
            </a:r>
            <a:endParaRPr sz="2000" b="1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86575" y="1041200"/>
            <a:ext cx="37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Classification model trained on multiple views of the same object.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Synthetic data generated using domain randomization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and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Single view real phone images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fixed set of camera views used for data generation.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200" y="1270650"/>
            <a:ext cx="51518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479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 Dataset generation for Method3:</a:t>
            </a:r>
            <a:endParaRPr sz="2000" b="1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" name="htc2">
            <a:hlinkClick r:id="" action="ppaction://media"/>
            <a:extLst>
              <a:ext uri="{FF2B5EF4-FFF2-40B4-BE49-F238E27FC236}">
                <a16:creationId xmlns:a16="http://schemas.microsoft.com/office/drawing/2014/main" id="{A1CC8613-D657-4D06-9686-8366426BB5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9275" y="720775"/>
            <a:ext cx="685800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40</Paragraphs>
  <Slides>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 Methods to improve the classification accuracy</vt:lpstr>
      <vt:lpstr> </vt:lpstr>
      <vt:lpstr>Method3</vt:lpstr>
      <vt:lpstr> Dataset generation for Method3: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Methods to improve the classification accuracy</dc:title>
  <cp:lastModifiedBy>Ralph Boirum</cp:lastModifiedBy>
  <cp:revision>1</cp:revision>
  <dcterms:modified xsi:type="dcterms:W3CDTF">2020-08-06T18:12:03Z</dcterms:modified>
</cp:coreProperties>
</file>