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87"/>
    <p:restoredTop sz="94663"/>
  </p:normalViewPr>
  <p:slideViewPr>
    <p:cSldViewPr snapToGrid="0" snapToObjects="1">
      <p:cViewPr>
        <p:scale>
          <a:sx n="95" d="100"/>
          <a:sy n="95" d="100"/>
        </p:scale>
        <p:origin x="48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D5FDB-D03A-2E43-9B88-EA3C1EE0BEB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2509C-258A-DE41-B3B9-F8A3937F5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509C-258A-DE41-B3B9-F8A3937F5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D065E-8568-CD47-9BD0-EC5C132A36C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C03F44-1E08-4942-B282-B87D247E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38490"/>
              </p:ext>
            </p:extLst>
          </p:nvPr>
        </p:nvGraphicFramePr>
        <p:xfrm>
          <a:off x="1092260" y="1311545"/>
          <a:ext cx="2834114" cy="246969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9324">
                  <a:extLst>
                    <a:ext uri="{9D8B030D-6E8A-4147-A177-3AD203B41FA5}">
                      <a16:colId xmlns:a16="http://schemas.microsoft.com/office/drawing/2014/main" val="918087045"/>
                    </a:ext>
                  </a:extLst>
                </a:gridCol>
                <a:gridCol w="998152">
                  <a:extLst>
                    <a:ext uri="{9D8B030D-6E8A-4147-A177-3AD203B41FA5}">
                      <a16:colId xmlns:a16="http://schemas.microsoft.com/office/drawing/2014/main" val="148566473"/>
                    </a:ext>
                  </a:extLst>
                </a:gridCol>
                <a:gridCol w="1146638">
                  <a:extLst>
                    <a:ext uri="{9D8B030D-6E8A-4147-A177-3AD203B41FA5}">
                      <a16:colId xmlns:a16="http://schemas.microsoft.com/office/drawing/2014/main" val="1562791040"/>
                    </a:ext>
                  </a:extLst>
                </a:gridCol>
              </a:tblGrid>
              <a:tr h="2705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plot_id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genus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mean_weight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3559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Baiomys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7.00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6430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Baiomys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6.00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77567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Baiomys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8.61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947949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Chaetodipus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22.20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56243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Chaetodipus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25.11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7754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Chaetodipus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24.64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77048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Dipodomys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60.23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0469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Dipodomys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55.68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8223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Dipodomys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52.05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04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DDA144C-6BF7-DB48-A867-DC0F2472CBE3}"/>
              </a:ext>
            </a:extLst>
          </p:cNvPr>
          <p:cNvSpPr/>
          <p:nvPr/>
        </p:nvSpPr>
        <p:spPr>
          <a:xfrm>
            <a:off x="568569" y="501161"/>
            <a:ext cx="8006862" cy="471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D0166-F500-7F4E-8F5B-DDD478DE306A}"/>
              </a:ext>
            </a:extLst>
          </p:cNvPr>
          <p:cNvSpPr txBox="1"/>
          <p:nvPr/>
        </p:nvSpPr>
        <p:spPr>
          <a:xfrm>
            <a:off x="568569" y="512497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AA37CE"/>
                </a:solidFill>
              </a:rPr>
              <a:t>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BA2F3-71CD-8844-87E7-29FA404F519B}"/>
              </a:ext>
            </a:extLst>
          </p:cNvPr>
          <p:cNvSpPr txBox="1"/>
          <p:nvPr/>
        </p:nvSpPr>
        <p:spPr>
          <a:xfrm>
            <a:off x="520029" y="4785917"/>
            <a:ext cx="829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>
                <a:solidFill>
                  <a:srgbClr val="00B050"/>
                </a:solidFill>
                <a:latin typeface="Courier" pitchFamily="2" charset="0"/>
              </a:rPr>
              <a:t>surveys_wide</a:t>
            </a:r>
            <a:r>
              <a:rPr lang="en-CA" sz="1200" dirty="0">
                <a:latin typeface="Courier" pitchFamily="2" charset="0"/>
              </a:rPr>
              <a:t>%&gt;% </a:t>
            </a:r>
            <a:r>
              <a:rPr lang="en-CA" sz="1200" dirty="0" err="1">
                <a:latin typeface="Courier" pitchFamily="2" charset="0"/>
              </a:rPr>
              <a:t>pivot_longer</a:t>
            </a:r>
            <a:r>
              <a:rPr lang="en-CA" sz="1200" dirty="0">
                <a:latin typeface="Courier" pitchFamily="2" charset="0"/>
              </a:rPr>
              <a:t>(</a:t>
            </a:r>
            <a:r>
              <a:rPr lang="en-CA" sz="12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cols</a:t>
            </a:r>
            <a:r>
              <a:rPr lang="en-CA" sz="1200" dirty="0">
                <a:latin typeface="Courier" pitchFamily="2" charset="0"/>
              </a:rPr>
              <a:t>=!</a:t>
            </a:r>
            <a:r>
              <a:rPr lang="en-CA" sz="1200" dirty="0" err="1">
                <a:latin typeface="Courier" pitchFamily="2" charset="0"/>
              </a:rPr>
              <a:t>plot_id</a:t>
            </a:r>
            <a:r>
              <a:rPr lang="en-CA" sz="1200" dirty="0">
                <a:latin typeface="Courier" pitchFamily="2" charset="0"/>
              </a:rPr>
              <a:t>, </a:t>
            </a:r>
            <a:r>
              <a:rPr lang="en-CA" sz="1200" dirty="0" err="1">
                <a:solidFill>
                  <a:srgbClr val="7030A0"/>
                </a:solidFill>
                <a:latin typeface="Courier" pitchFamily="2" charset="0"/>
              </a:rPr>
              <a:t>names_to</a:t>
            </a:r>
            <a:r>
              <a:rPr lang="en-CA" sz="1200" dirty="0">
                <a:latin typeface="Courier" pitchFamily="2" charset="0"/>
              </a:rPr>
              <a:t>="genus", </a:t>
            </a:r>
            <a:r>
              <a:rPr lang="en-CA" sz="1200" dirty="0" err="1">
                <a:solidFill>
                  <a:srgbClr val="0070C0"/>
                </a:solidFill>
                <a:latin typeface="Courier" pitchFamily="2" charset="0"/>
              </a:rPr>
              <a:t>values_to</a:t>
            </a:r>
            <a:r>
              <a:rPr lang="en-CA" sz="1200" dirty="0">
                <a:latin typeface="Courier" pitchFamily="2" charset="0"/>
              </a:rPr>
              <a:t>="</a:t>
            </a:r>
            <a:r>
              <a:rPr lang="en-CA" sz="1200" dirty="0" err="1">
                <a:latin typeface="Courier" pitchFamily="2" charset="0"/>
              </a:rPr>
              <a:t>mean_weight</a:t>
            </a:r>
            <a:r>
              <a:rPr lang="en-CA" sz="1200" dirty="0">
                <a:latin typeface="Courier" pitchFamily="2" charset="0"/>
              </a:rPr>
              <a:t>") </a:t>
            </a:r>
            <a:br>
              <a:rPr lang="en-CA" sz="1200" dirty="0">
                <a:latin typeface="Courier" pitchFamily="2" charset="0"/>
              </a:rPr>
            </a:br>
            <a:endParaRPr lang="en-US" sz="1200" dirty="0">
              <a:latin typeface="Courier" pitchFamily="2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AB1E19-352F-E142-BE12-969EF8B5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64626"/>
              </p:ext>
            </p:extLst>
          </p:nvPr>
        </p:nvGraphicFramePr>
        <p:xfrm>
          <a:off x="4313201" y="2094273"/>
          <a:ext cx="4050884" cy="1021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50333">
                  <a:extLst>
                    <a:ext uri="{9D8B030D-6E8A-4147-A177-3AD203B41FA5}">
                      <a16:colId xmlns:a16="http://schemas.microsoft.com/office/drawing/2014/main" val="1691005248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322578395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934612609"/>
                    </a:ext>
                  </a:extLst>
                </a:gridCol>
                <a:gridCol w="1132116">
                  <a:extLst>
                    <a:ext uri="{9D8B030D-6E8A-4147-A177-3AD203B41FA5}">
                      <a16:colId xmlns:a16="http://schemas.microsoft.com/office/drawing/2014/main" val="2699367683"/>
                    </a:ext>
                  </a:extLst>
                </a:gridCol>
              </a:tblGrid>
              <a:tr h="2616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plot_id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Baiomys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Chaetodipus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Dipodomys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82147"/>
                  </a:ext>
                </a:extLst>
              </a:tr>
              <a:tr h="2353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7.00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22.20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60.23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043688"/>
                  </a:ext>
                </a:extLst>
              </a:tr>
              <a:tr h="2353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6.00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25.11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55.68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369678"/>
                  </a:ext>
                </a:extLst>
              </a:tr>
              <a:tr h="2353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8.61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24.64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52.05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52924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83F02-3860-F24A-B3AB-9AA619B99BB9}"/>
              </a:ext>
            </a:extLst>
          </p:cNvPr>
          <p:cNvSpPr txBox="1"/>
          <p:nvPr/>
        </p:nvSpPr>
        <p:spPr>
          <a:xfrm>
            <a:off x="7518295" y="1254145"/>
            <a:ext cx="105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AA37CE"/>
                </a:solidFill>
              </a:rPr>
              <a:t>Wide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0AF64-BFE1-B942-B96C-096DCBF1AA87}"/>
              </a:ext>
            </a:extLst>
          </p:cNvPr>
          <p:cNvSpPr txBox="1"/>
          <p:nvPr/>
        </p:nvSpPr>
        <p:spPr>
          <a:xfrm>
            <a:off x="2085412" y="909149"/>
            <a:ext cx="129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to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89-4DA5-1C47-BFE2-70A9B7F55BAD}"/>
              </a:ext>
            </a:extLst>
          </p:cNvPr>
          <p:cNvSpPr txBox="1"/>
          <p:nvPr/>
        </p:nvSpPr>
        <p:spPr>
          <a:xfrm>
            <a:off x="3825573" y="2614407"/>
            <a:ext cx="168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values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A7AF6-1BB6-AD4F-8C2D-B6B2470903BB}"/>
              </a:ext>
            </a:extLst>
          </p:cNvPr>
          <p:cNvSpPr txBox="1"/>
          <p:nvPr/>
        </p:nvSpPr>
        <p:spPr>
          <a:xfrm>
            <a:off x="6635225" y="1638773"/>
            <a:ext cx="129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names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6061DCDC-9237-2842-AC31-52B66EB2E8AE}"/>
              </a:ext>
            </a:extLst>
          </p:cNvPr>
          <p:cNvSpPr/>
          <p:nvPr/>
        </p:nvSpPr>
        <p:spPr>
          <a:xfrm>
            <a:off x="783771" y="3939567"/>
            <a:ext cx="1393372" cy="572546"/>
          </a:xfrm>
          <a:prstGeom prst="wedgeRoundRectCallout">
            <a:avLst>
              <a:gd name="adj1" fmla="val -34331"/>
              <a:gd name="adj2" fmla="val 91391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 to be pivoted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E6D7FB78-87E9-7E4D-AD3C-957FBBEA39B7}"/>
              </a:ext>
            </a:extLst>
          </p:cNvPr>
          <p:cNvSpPr/>
          <p:nvPr/>
        </p:nvSpPr>
        <p:spPr>
          <a:xfrm>
            <a:off x="4784651" y="3864546"/>
            <a:ext cx="1587418" cy="697083"/>
          </a:xfrm>
          <a:prstGeom prst="wedgeRoundRectCallout">
            <a:avLst>
              <a:gd name="adj1" fmla="val -13096"/>
              <a:gd name="adj2" fmla="val 90599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column to store pivoted column names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D4E20BB6-3949-AC43-99D2-18EACC2FCB1E}"/>
              </a:ext>
            </a:extLst>
          </p:cNvPr>
          <p:cNvSpPr/>
          <p:nvPr/>
        </p:nvSpPr>
        <p:spPr>
          <a:xfrm>
            <a:off x="6867816" y="3935039"/>
            <a:ext cx="1587418" cy="697083"/>
          </a:xfrm>
          <a:prstGeom prst="wedgeRoundRectCallout">
            <a:avLst>
              <a:gd name="adj1" fmla="val -33206"/>
              <a:gd name="adj2" fmla="val 74785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column name to store values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F80AAD72-9527-974F-BD6D-B69855054C24}"/>
              </a:ext>
            </a:extLst>
          </p:cNvPr>
          <p:cNvSpPr/>
          <p:nvPr/>
        </p:nvSpPr>
        <p:spPr>
          <a:xfrm>
            <a:off x="3027112" y="3939566"/>
            <a:ext cx="1158312" cy="628505"/>
          </a:xfrm>
          <a:prstGeom prst="wedgeRoundRectCallout">
            <a:avLst>
              <a:gd name="adj1" fmla="val 21881"/>
              <a:gd name="adj2" fmla="val 87220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of columns </a:t>
            </a:r>
          </a:p>
          <a:p>
            <a:pPr algn="ctr"/>
            <a:r>
              <a:rPr lang="en-US" sz="1200" dirty="0"/>
              <a:t>to pivot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41FE39C7-B289-174E-AEE8-53B300B13B20}"/>
              </a:ext>
            </a:extLst>
          </p:cNvPr>
          <p:cNvSpPr/>
          <p:nvPr/>
        </p:nvSpPr>
        <p:spPr>
          <a:xfrm rot="5400000">
            <a:off x="6484098" y="310181"/>
            <a:ext cx="522063" cy="3298287"/>
          </a:xfrm>
          <a:prstGeom prst="leftBrace">
            <a:avLst>
              <a:gd name="adj1" fmla="val 53862"/>
              <a:gd name="adj2" fmla="val 59504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888CA23-57F9-BF46-94F0-B4D450F9CF29}"/>
              </a:ext>
            </a:extLst>
          </p:cNvPr>
          <p:cNvSpPr/>
          <p:nvPr/>
        </p:nvSpPr>
        <p:spPr>
          <a:xfrm>
            <a:off x="2372498" y="652717"/>
            <a:ext cx="4061254" cy="1077230"/>
          </a:xfrm>
          <a:custGeom>
            <a:avLst/>
            <a:gdLst>
              <a:gd name="connsiteX0" fmla="*/ 4110681 w 4110681"/>
              <a:gd name="connsiteY0" fmla="*/ 1064631 h 1064631"/>
              <a:gd name="connsiteX1" fmla="*/ 2858530 w 4110681"/>
              <a:gd name="connsiteY1" fmla="*/ 290274 h 1064631"/>
              <a:gd name="connsiteX2" fmla="*/ 1103871 w 4110681"/>
              <a:gd name="connsiteY2" fmla="*/ 10188 h 1064631"/>
              <a:gd name="connsiteX3" fmla="*/ 0 w 4110681"/>
              <a:gd name="connsiteY3" fmla="*/ 603312 h 1064631"/>
              <a:gd name="connsiteX0" fmla="*/ 4110681 w 4110681"/>
              <a:gd name="connsiteY0" fmla="*/ 1069113 h 1069113"/>
              <a:gd name="connsiteX1" fmla="*/ 3097427 w 4110681"/>
              <a:gd name="connsiteY1" fmla="*/ 228854 h 1069113"/>
              <a:gd name="connsiteX2" fmla="*/ 1103871 w 4110681"/>
              <a:gd name="connsiteY2" fmla="*/ 14670 h 1069113"/>
              <a:gd name="connsiteX3" fmla="*/ 0 w 4110681"/>
              <a:gd name="connsiteY3" fmla="*/ 607794 h 1069113"/>
              <a:gd name="connsiteX0" fmla="*/ 4110681 w 4111022"/>
              <a:gd name="connsiteY0" fmla="*/ 1067375 h 1067375"/>
              <a:gd name="connsiteX1" fmla="*/ 3995352 w 4111022"/>
              <a:gd name="connsiteY1" fmla="*/ 935570 h 1067375"/>
              <a:gd name="connsiteX2" fmla="*/ 3097427 w 4111022"/>
              <a:gd name="connsiteY2" fmla="*/ 227116 h 1067375"/>
              <a:gd name="connsiteX3" fmla="*/ 1103871 w 4111022"/>
              <a:gd name="connsiteY3" fmla="*/ 12932 h 1067375"/>
              <a:gd name="connsiteX4" fmla="*/ 0 w 4111022"/>
              <a:gd name="connsiteY4" fmla="*/ 606056 h 1067375"/>
              <a:gd name="connsiteX0" fmla="*/ 4110681 w 4111022"/>
              <a:gd name="connsiteY0" fmla="*/ 1067375 h 1067375"/>
              <a:gd name="connsiteX1" fmla="*/ 3995352 w 4111022"/>
              <a:gd name="connsiteY1" fmla="*/ 935570 h 1067375"/>
              <a:gd name="connsiteX2" fmla="*/ 3097427 w 4111022"/>
              <a:gd name="connsiteY2" fmla="*/ 227116 h 1067375"/>
              <a:gd name="connsiteX3" fmla="*/ 1103871 w 4111022"/>
              <a:gd name="connsiteY3" fmla="*/ 12932 h 1067375"/>
              <a:gd name="connsiteX4" fmla="*/ 0 w 4111022"/>
              <a:gd name="connsiteY4" fmla="*/ 606056 h 1067375"/>
              <a:gd name="connsiteX0" fmla="*/ 4110681 w 4111022"/>
              <a:gd name="connsiteY0" fmla="*/ 1065722 h 1065722"/>
              <a:gd name="connsiteX1" fmla="*/ 3995352 w 4111022"/>
              <a:gd name="connsiteY1" fmla="*/ 777398 h 1065722"/>
              <a:gd name="connsiteX2" fmla="*/ 3097427 w 4111022"/>
              <a:gd name="connsiteY2" fmla="*/ 225463 h 1065722"/>
              <a:gd name="connsiteX3" fmla="*/ 1103871 w 4111022"/>
              <a:gd name="connsiteY3" fmla="*/ 11279 h 1065722"/>
              <a:gd name="connsiteX4" fmla="*/ 0 w 4111022"/>
              <a:gd name="connsiteY4" fmla="*/ 604403 h 1065722"/>
              <a:gd name="connsiteX0" fmla="*/ 4110681 w 4110681"/>
              <a:gd name="connsiteY0" fmla="*/ 1065722 h 1065722"/>
              <a:gd name="connsiteX1" fmla="*/ 3995352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77230 h 1077230"/>
              <a:gd name="connsiteX1" fmla="*/ 4036541 w 4110681"/>
              <a:gd name="connsiteY1" fmla="*/ 788906 h 1077230"/>
              <a:gd name="connsiteX2" fmla="*/ 3097427 w 4110681"/>
              <a:gd name="connsiteY2" fmla="*/ 236971 h 1077230"/>
              <a:gd name="connsiteX3" fmla="*/ 1103871 w 4110681"/>
              <a:gd name="connsiteY3" fmla="*/ 22787 h 1077230"/>
              <a:gd name="connsiteX4" fmla="*/ 0 w 4110681"/>
              <a:gd name="connsiteY4" fmla="*/ 615911 h 1077230"/>
              <a:gd name="connsiteX0" fmla="*/ 4061254 w 4061254"/>
              <a:gd name="connsiteY0" fmla="*/ 1077230 h 1077230"/>
              <a:gd name="connsiteX1" fmla="*/ 3987114 w 4061254"/>
              <a:gd name="connsiteY1" fmla="*/ 788906 h 1077230"/>
              <a:gd name="connsiteX2" fmla="*/ 3048000 w 4061254"/>
              <a:gd name="connsiteY2" fmla="*/ 236971 h 1077230"/>
              <a:gd name="connsiteX3" fmla="*/ 1054444 w 4061254"/>
              <a:gd name="connsiteY3" fmla="*/ 22787 h 1077230"/>
              <a:gd name="connsiteX4" fmla="*/ 0 w 4061254"/>
              <a:gd name="connsiteY4" fmla="*/ 690052 h 107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254" h="1077230">
                <a:moveTo>
                  <a:pt x="4061254" y="1077230"/>
                </a:moveTo>
                <a:cubicBezTo>
                  <a:pt x="4043405" y="1064873"/>
                  <a:pt x="4081849" y="1011328"/>
                  <a:pt x="3987114" y="788906"/>
                </a:cubicBezTo>
                <a:cubicBezTo>
                  <a:pt x="3867665" y="582961"/>
                  <a:pt x="3462638" y="364657"/>
                  <a:pt x="3048000" y="236971"/>
                </a:cubicBezTo>
                <a:cubicBezTo>
                  <a:pt x="2633362" y="109285"/>
                  <a:pt x="1555579" y="-62338"/>
                  <a:pt x="1054444" y="22787"/>
                </a:cubicBezTo>
                <a:cubicBezTo>
                  <a:pt x="602736" y="132625"/>
                  <a:pt x="313724" y="419576"/>
                  <a:pt x="0" y="690052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25A571C6-D860-ED4B-9EDC-027B202E7A3D}"/>
              </a:ext>
            </a:extLst>
          </p:cNvPr>
          <p:cNvSpPr/>
          <p:nvPr/>
        </p:nvSpPr>
        <p:spPr>
          <a:xfrm>
            <a:off x="4975134" y="2368080"/>
            <a:ext cx="310050" cy="682256"/>
          </a:xfrm>
          <a:prstGeom prst="leftBrace">
            <a:avLst>
              <a:gd name="adj1" fmla="val 53862"/>
              <a:gd name="adj2" fmla="val 4863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910DC5FC-0491-4143-887D-7A72B89281EB}"/>
              </a:ext>
            </a:extLst>
          </p:cNvPr>
          <p:cNvSpPr/>
          <p:nvPr/>
        </p:nvSpPr>
        <p:spPr>
          <a:xfrm>
            <a:off x="3336323" y="909149"/>
            <a:ext cx="1650993" cy="1802258"/>
          </a:xfrm>
          <a:custGeom>
            <a:avLst/>
            <a:gdLst>
              <a:gd name="connsiteX0" fmla="*/ 1676168 w 1676168"/>
              <a:gd name="connsiteY0" fmla="*/ 1850758 h 1906319"/>
              <a:gd name="connsiteX1" fmla="*/ 1091281 w 1676168"/>
              <a:gd name="connsiteY1" fmla="*/ 1858996 h 1906319"/>
              <a:gd name="connsiteX2" fmla="*/ 844146 w 1676168"/>
              <a:gd name="connsiteY2" fmla="*/ 1340012 h 1906319"/>
              <a:gd name="connsiteX3" fmla="*/ 1025379 w 1676168"/>
              <a:gd name="connsiteY3" fmla="*/ 433850 h 1906319"/>
              <a:gd name="connsiteX4" fmla="*/ 720579 w 1676168"/>
              <a:gd name="connsiteY4" fmla="*/ 54909 h 1906319"/>
              <a:gd name="connsiteX5" fmla="*/ 201595 w 1676168"/>
              <a:gd name="connsiteY5" fmla="*/ 46672 h 1906319"/>
              <a:gd name="connsiteX6" fmla="*/ 20362 w 1676168"/>
              <a:gd name="connsiteY6" fmla="*/ 475039 h 1906319"/>
              <a:gd name="connsiteX7" fmla="*/ 12124 w 1676168"/>
              <a:gd name="connsiteY7" fmla="*/ 475039 h 1906319"/>
              <a:gd name="connsiteX0" fmla="*/ 1676168 w 1676168"/>
              <a:gd name="connsiteY0" fmla="*/ 1850758 h 1859912"/>
              <a:gd name="connsiteX1" fmla="*/ 1091281 w 1676168"/>
              <a:gd name="connsiteY1" fmla="*/ 1669526 h 1859912"/>
              <a:gd name="connsiteX2" fmla="*/ 844146 w 1676168"/>
              <a:gd name="connsiteY2" fmla="*/ 1340012 h 1859912"/>
              <a:gd name="connsiteX3" fmla="*/ 1025379 w 1676168"/>
              <a:gd name="connsiteY3" fmla="*/ 433850 h 1859912"/>
              <a:gd name="connsiteX4" fmla="*/ 720579 w 1676168"/>
              <a:gd name="connsiteY4" fmla="*/ 54909 h 1859912"/>
              <a:gd name="connsiteX5" fmla="*/ 201595 w 1676168"/>
              <a:gd name="connsiteY5" fmla="*/ 46672 h 1859912"/>
              <a:gd name="connsiteX6" fmla="*/ 20362 w 1676168"/>
              <a:gd name="connsiteY6" fmla="*/ 475039 h 1859912"/>
              <a:gd name="connsiteX7" fmla="*/ 12124 w 1676168"/>
              <a:gd name="connsiteY7" fmla="*/ 475039 h 1859912"/>
              <a:gd name="connsiteX0" fmla="*/ 1676168 w 1676168"/>
              <a:gd name="connsiteY0" fmla="*/ 1850758 h 1862515"/>
              <a:gd name="connsiteX1" fmla="*/ 1091281 w 1676168"/>
              <a:gd name="connsiteY1" fmla="*/ 1669526 h 1862515"/>
              <a:gd name="connsiteX2" fmla="*/ 1091281 w 1676168"/>
              <a:gd name="connsiteY2" fmla="*/ 1076401 h 1862515"/>
              <a:gd name="connsiteX3" fmla="*/ 1025379 w 1676168"/>
              <a:gd name="connsiteY3" fmla="*/ 433850 h 1862515"/>
              <a:gd name="connsiteX4" fmla="*/ 720579 w 1676168"/>
              <a:gd name="connsiteY4" fmla="*/ 54909 h 1862515"/>
              <a:gd name="connsiteX5" fmla="*/ 201595 w 1676168"/>
              <a:gd name="connsiteY5" fmla="*/ 46672 h 1862515"/>
              <a:gd name="connsiteX6" fmla="*/ 20362 w 1676168"/>
              <a:gd name="connsiteY6" fmla="*/ 475039 h 1862515"/>
              <a:gd name="connsiteX7" fmla="*/ 12124 w 1676168"/>
              <a:gd name="connsiteY7" fmla="*/ 475039 h 1862515"/>
              <a:gd name="connsiteX0" fmla="*/ 1676168 w 1676168"/>
              <a:gd name="connsiteY0" fmla="*/ 1843307 h 1855064"/>
              <a:gd name="connsiteX1" fmla="*/ 1091281 w 1676168"/>
              <a:gd name="connsiteY1" fmla="*/ 1662075 h 1855064"/>
              <a:gd name="connsiteX2" fmla="*/ 1091281 w 1676168"/>
              <a:gd name="connsiteY2" fmla="*/ 1068950 h 1855064"/>
              <a:gd name="connsiteX3" fmla="*/ 1033617 w 1676168"/>
              <a:gd name="connsiteY3" fmla="*/ 286355 h 1855064"/>
              <a:gd name="connsiteX4" fmla="*/ 720579 w 1676168"/>
              <a:gd name="connsiteY4" fmla="*/ 47458 h 1855064"/>
              <a:gd name="connsiteX5" fmla="*/ 201595 w 1676168"/>
              <a:gd name="connsiteY5" fmla="*/ 39221 h 1855064"/>
              <a:gd name="connsiteX6" fmla="*/ 20362 w 1676168"/>
              <a:gd name="connsiteY6" fmla="*/ 467588 h 1855064"/>
              <a:gd name="connsiteX7" fmla="*/ 12124 w 1676168"/>
              <a:gd name="connsiteY7" fmla="*/ 467588 h 1855064"/>
              <a:gd name="connsiteX0" fmla="*/ 1676168 w 1676168"/>
              <a:gd name="connsiteY0" fmla="*/ 1843307 h 1851739"/>
              <a:gd name="connsiteX1" fmla="*/ 1091281 w 1676168"/>
              <a:gd name="connsiteY1" fmla="*/ 1604410 h 1851739"/>
              <a:gd name="connsiteX2" fmla="*/ 1091281 w 1676168"/>
              <a:gd name="connsiteY2" fmla="*/ 1068950 h 1851739"/>
              <a:gd name="connsiteX3" fmla="*/ 1033617 w 1676168"/>
              <a:gd name="connsiteY3" fmla="*/ 286355 h 1851739"/>
              <a:gd name="connsiteX4" fmla="*/ 720579 w 1676168"/>
              <a:gd name="connsiteY4" fmla="*/ 47458 h 1851739"/>
              <a:gd name="connsiteX5" fmla="*/ 201595 w 1676168"/>
              <a:gd name="connsiteY5" fmla="*/ 39221 h 1851739"/>
              <a:gd name="connsiteX6" fmla="*/ 20362 w 1676168"/>
              <a:gd name="connsiteY6" fmla="*/ 467588 h 1851739"/>
              <a:gd name="connsiteX7" fmla="*/ 12124 w 1676168"/>
              <a:gd name="connsiteY7" fmla="*/ 467588 h 1851739"/>
              <a:gd name="connsiteX0" fmla="*/ 1676168 w 1676168"/>
              <a:gd name="connsiteY0" fmla="*/ 1843307 h 1853503"/>
              <a:gd name="connsiteX1" fmla="*/ 1091281 w 1676168"/>
              <a:gd name="connsiteY1" fmla="*/ 1604410 h 1853503"/>
              <a:gd name="connsiteX2" fmla="*/ 1124232 w 1676168"/>
              <a:gd name="connsiteY2" fmla="*/ 846528 h 1853503"/>
              <a:gd name="connsiteX3" fmla="*/ 1033617 w 1676168"/>
              <a:gd name="connsiteY3" fmla="*/ 286355 h 1853503"/>
              <a:gd name="connsiteX4" fmla="*/ 720579 w 1676168"/>
              <a:gd name="connsiteY4" fmla="*/ 47458 h 1853503"/>
              <a:gd name="connsiteX5" fmla="*/ 201595 w 1676168"/>
              <a:gd name="connsiteY5" fmla="*/ 39221 h 1853503"/>
              <a:gd name="connsiteX6" fmla="*/ 20362 w 1676168"/>
              <a:gd name="connsiteY6" fmla="*/ 467588 h 1853503"/>
              <a:gd name="connsiteX7" fmla="*/ 12124 w 1676168"/>
              <a:gd name="connsiteY7" fmla="*/ 467588 h 1853503"/>
              <a:gd name="connsiteX0" fmla="*/ 1676168 w 1676168"/>
              <a:gd name="connsiteY0" fmla="*/ 1800105 h 1810301"/>
              <a:gd name="connsiteX1" fmla="*/ 1091281 w 1676168"/>
              <a:gd name="connsiteY1" fmla="*/ 1561208 h 1810301"/>
              <a:gd name="connsiteX2" fmla="*/ 1124232 w 1676168"/>
              <a:gd name="connsiteY2" fmla="*/ 803326 h 1810301"/>
              <a:gd name="connsiteX3" fmla="*/ 1033617 w 1676168"/>
              <a:gd name="connsiteY3" fmla="*/ 243153 h 1810301"/>
              <a:gd name="connsiteX4" fmla="*/ 720579 w 1676168"/>
              <a:gd name="connsiteY4" fmla="*/ 4256 h 1810301"/>
              <a:gd name="connsiteX5" fmla="*/ 20362 w 1676168"/>
              <a:gd name="connsiteY5" fmla="*/ 424386 h 1810301"/>
              <a:gd name="connsiteX6" fmla="*/ 12124 w 1676168"/>
              <a:gd name="connsiteY6" fmla="*/ 424386 h 1810301"/>
              <a:gd name="connsiteX0" fmla="*/ 1676168 w 1676168"/>
              <a:gd name="connsiteY0" fmla="*/ 1848677 h 1858873"/>
              <a:gd name="connsiteX1" fmla="*/ 1091281 w 1676168"/>
              <a:gd name="connsiteY1" fmla="*/ 1609780 h 1858873"/>
              <a:gd name="connsiteX2" fmla="*/ 1124232 w 1676168"/>
              <a:gd name="connsiteY2" fmla="*/ 851898 h 1858873"/>
              <a:gd name="connsiteX3" fmla="*/ 1033617 w 1676168"/>
              <a:gd name="connsiteY3" fmla="*/ 291725 h 1858873"/>
              <a:gd name="connsiteX4" fmla="*/ 489919 w 1676168"/>
              <a:gd name="connsiteY4" fmla="*/ 3401 h 1858873"/>
              <a:gd name="connsiteX5" fmla="*/ 20362 w 1676168"/>
              <a:gd name="connsiteY5" fmla="*/ 472958 h 1858873"/>
              <a:gd name="connsiteX6" fmla="*/ 12124 w 1676168"/>
              <a:gd name="connsiteY6" fmla="*/ 472958 h 1858873"/>
              <a:gd name="connsiteX0" fmla="*/ 1676168 w 1676168"/>
              <a:gd name="connsiteY0" fmla="*/ 1852373 h 1862569"/>
              <a:gd name="connsiteX1" fmla="*/ 1091281 w 1676168"/>
              <a:gd name="connsiteY1" fmla="*/ 1613476 h 1862569"/>
              <a:gd name="connsiteX2" fmla="*/ 1124232 w 1676168"/>
              <a:gd name="connsiteY2" fmla="*/ 855594 h 1862569"/>
              <a:gd name="connsiteX3" fmla="*/ 1033617 w 1676168"/>
              <a:gd name="connsiteY3" fmla="*/ 295421 h 1862569"/>
              <a:gd name="connsiteX4" fmla="*/ 489919 w 1676168"/>
              <a:gd name="connsiteY4" fmla="*/ 7097 h 1862569"/>
              <a:gd name="connsiteX5" fmla="*/ 20362 w 1676168"/>
              <a:gd name="connsiteY5" fmla="*/ 476654 h 1862569"/>
              <a:gd name="connsiteX6" fmla="*/ 12124 w 1676168"/>
              <a:gd name="connsiteY6" fmla="*/ 476654 h 1862569"/>
              <a:gd name="connsiteX0" fmla="*/ 1664044 w 1664044"/>
              <a:gd name="connsiteY0" fmla="*/ 1852373 h 1862569"/>
              <a:gd name="connsiteX1" fmla="*/ 1079157 w 1664044"/>
              <a:gd name="connsiteY1" fmla="*/ 1613476 h 1862569"/>
              <a:gd name="connsiteX2" fmla="*/ 1112108 w 1664044"/>
              <a:gd name="connsiteY2" fmla="*/ 855594 h 1862569"/>
              <a:gd name="connsiteX3" fmla="*/ 1021493 w 1664044"/>
              <a:gd name="connsiteY3" fmla="*/ 295421 h 1862569"/>
              <a:gd name="connsiteX4" fmla="*/ 477795 w 1664044"/>
              <a:gd name="connsiteY4" fmla="*/ 7097 h 1862569"/>
              <a:gd name="connsiteX5" fmla="*/ 8238 w 1664044"/>
              <a:gd name="connsiteY5" fmla="*/ 476654 h 1862569"/>
              <a:gd name="connsiteX6" fmla="*/ 0 w 1664044"/>
              <a:gd name="connsiteY6" fmla="*/ 476654 h 1862569"/>
              <a:gd name="connsiteX0" fmla="*/ 1689526 w 1689526"/>
              <a:gd name="connsiteY0" fmla="*/ 1852373 h 1862569"/>
              <a:gd name="connsiteX1" fmla="*/ 1104639 w 1689526"/>
              <a:gd name="connsiteY1" fmla="*/ 1613476 h 1862569"/>
              <a:gd name="connsiteX2" fmla="*/ 1137590 w 1689526"/>
              <a:gd name="connsiteY2" fmla="*/ 855594 h 1862569"/>
              <a:gd name="connsiteX3" fmla="*/ 1046975 w 1689526"/>
              <a:gd name="connsiteY3" fmla="*/ 295421 h 1862569"/>
              <a:gd name="connsiteX4" fmla="*/ 503277 w 1689526"/>
              <a:gd name="connsiteY4" fmla="*/ 7097 h 1862569"/>
              <a:gd name="connsiteX5" fmla="*/ 33720 w 1689526"/>
              <a:gd name="connsiteY5" fmla="*/ 476654 h 1862569"/>
              <a:gd name="connsiteX6" fmla="*/ 25482 w 1689526"/>
              <a:gd name="connsiteY6" fmla="*/ 476654 h 1862569"/>
              <a:gd name="connsiteX0" fmla="*/ 1678976 w 1678976"/>
              <a:gd name="connsiteY0" fmla="*/ 1852373 h 1862569"/>
              <a:gd name="connsiteX1" fmla="*/ 1094089 w 1678976"/>
              <a:gd name="connsiteY1" fmla="*/ 1613476 h 1862569"/>
              <a:gd name="connsiteX2" fmla="*/ 1127040 w 1678976"/>
              <a:gd name="connsiteY2" fmla="*/ 855594 h 1862569"/>
              <a:gd name="connsiteX3" fmla="*/ 1036425 w 1678976"/>
              <a:gd name="connsiteY3" fmla="*/ 295421 h 1862569"/>
              <a:gd name="connsiteX4" fmla="*/ 492727 w 1678976"/>
              <a:gd name="connsiteY4" fmla="*/ 7097 h 1862569"/>
              <a:gd name="connsiteX5" fmla="*/ 23170 w 1678976"/>
              <a:gd name="connsiteY5" fmla="*/ 476654 h 1862569"/>
              <a:gd name="connsiteX6" fmla="*/ 34182 w 1678976"/>
              <a:gd name="connsiteY6" fmla="*/ 356338 h 1862569"/>
              <a:gd name="connsiteX0" fmla="*/ 1655806 w 1655806"/>
              <a:gd name="connsiteY0" fmla="*/ 1852373 h 1862569"/>
              <a:gd name="connsiteX1" fmla="*/ 1070919 w 1655806"/>
              <a:gd name="connsiteY1" fmla="*/ 1613476 h 1862569"/>
              <a:gd name="connsiteX2" fmla="*/ 1103870 w 1655806"/>
              <a:gd name="connsiteY2" fmla="*/ 855594 h 1862569"/>
              <a:gd name="connsiteX3" fmla="*/ 1013255 w 1655806"/>
              <a:gd name="connsiteY3" fmla="*/ 295421 h 1862569"/>
              <a:gd name="connsiteX4" fmla="*/ 469557 w 1655806"/>
              <a:gd name="connsiteY4" fmla="*/ 7097 h 1862569"/>
              <a:gd name="connsiteX5" fmla="*/ 0 w 1655806"/>
              <a:gd name="connsiteY5" fmla="*/ 476654 h 1862569"/>
              <a:gd name="connsiteX0" fmla="*/ 1655806 w 1655806"/>
              <a:gd name="connsiteY0" fmla="*/ 1852373 h 1862569"/>
              <a:gd name="connsiteX1" fmla="*/ 1070919 w 1655806"/>
              <a:gd name="connsiteY1" fmla="*/ 1613476 h 1862569"/>
              <a:gd name="connsiteX2" fmla="*/ 1103870 w 1655806"/>
              <a:gd name="connsiteY2" fmla="*/ 855594 h 1862569"/>
              <a:gd name="connsiteX3" fmla="*/ 1013255 w 1655806"/>
              <a:gd name="connsiteY3" fmla="*/ 295421 h 1862569"/>
              <a:gd name="connsiteX4" fmla="*/ 469557 w 1655806"/>
              <a:gd name="connsiteY4" fmla="*/ 7097 h 1862569"/>
              <a:gd name="connsiteX5" fmla="*/ 0 w 1655806"/>
              <a:gd name="connsiteY5" fmla="*/ 476654 h 1862569"/>
              <a:gd name="connsiteX0" fmla="*/ 1655806 w 1655806"/>
              <a:gd name="connsiteY0" fmla="*/ 1845276 h 1855472"/>
              <a:gd name="connsiteX1" fmla="*/ 1070919 w 1655806"/>
              <a:gd name="connsiteY1" fmla="*/ 1606379 h 1855472"/>
              <a:gd name="connsiteX2" fmla="*/ 1103870 w 1655806"/>
              <a:gd name="connsiteY2" fmla="*/ 848497 h 1855472"/>
              <a:gd name="connsiteX3" fmla="*/ 469557 w 1655806"/>
              <a:gd name="connsiteY3" fmla="*/ 0 h 1855472"/>
              <a:gd name="connsiteX4" fmla="*/ 0 w 1655806"/>
              <a:gd name="connsiteY4" fmla="*/ 469557 h 1855472"/>
              <a:gd name="connsiteX0" fmla="*/ 1655806 w 1655806"/>
              <a:gd name="connsiteY0" fmla="*/ 1847336 h 1859530"/>
              <a:gd name="connsiteX1" fmla="*/ 1070919 w 1655806"/>
              <a:gd name="connsiteY1" fmla="*/ 1608439 h 1859530"/>
              <a:gd name="connsiteX2" fmla="*/ 1166434 w 1655806"/>
              <a:gd name="connsiteY2" fmla="*/ 667677 h 1859530"/>
              <a:gd name="connsiteX3" fmla="*/ 469557 w 1655806"/>
              <a:gd name="connsiteY3" fmla="*/ 2060 h 1859530"/>
              <a:gd name="connsiteX4" fmla="*/ 0 w 1655806"/>
              <a:gd name="connsiteY4" fmla="*/ 471617 h 1859530"/>
              <a:gd name="connsiteX0" fmla="*/ 1655806 w 1655806"/>
              <a:gd name="connsiteY0" fmla="*/ 1847779 h 1859973"/>
              <a:gd name="connsiteX1" fmla="*/ 1070919 w 1655806"/>
              <a:gd name="connsiteY1" fmla="*/ 1608882 h 1859973"/>
              <a:gd name="connsiteX2" fmla="*/ 1166434 w 1655806"/>
              <a:gd name="connsiteY2" fmla="*/ 668120 h 1859973"/>
              <a:gd name="connsiteX3" fmla="*/ 469557 w 1655806"/>
              <a:gd name="connsiteY3" fmla="*/ 2503 h 1859973"/>
              <a:gd name="connsiteX4" fmla="*/ 0 w 1655806"/>
              <a:gd name="connsiteY4" fmla="*/ 472060 h 1859973"/>
              <a:gd name="connsiteX0" fmla="*/ 1655806 w 1655806"/>
              <a:gd name="connsiteY0" fmla="*/ 1862154 h 1874348"/>
              <a:gd name="connsiteX1" fmla="*/ 1070919 w 1655806"/>
              <a:gd name="connsiteY1" fmla="*/ 1623257 h 1874348"/>
              <a:gd name="connsiteX2" fmla="*/ 1166434 w 1655806"/>
              <a:gd name="connsiteY2" fmla="*/ 682495 h 1874348"/>
              <a:gd name="connsiteX3" fmla="*/ 623562 w 1655806"/>
              <a:gd name="connsiteY3" fmla="*/ 2440 h 1874348"/>
              <a:gd name="connsiteX4" fmla="*/ 0 w 1655806"/>
              <a:gd name="connsiteY4" fmla="*/ 486435 h 1874348"/>
              <a:gd name="connsiteX0" fmla="*/ 1655806 w 1655806"/>
              <a:gd name="connsiteY0" fmla="*/ 1861437 h 1873816"/>
              <a:gd name="connsiteX1" fmla="*/ 1070919 w 1655806"/>
              <a:gd name="connsiteY1" fmla="*/ 1622540 h 1873816"/>
              <a:gd name="connsiteX2" fmla="*/ 1257874 w 1655806"/>
              <a:gd name="connsiteY2" fmla="*/ 667341 h 1873816"/>
              <a:gd name="connsiteX3" fmla="*/ 623562 w 1655806"/>
              <a:gd name="connsiteY3" fmla="*/ 1723 h 1873816"/>
              <a:gd name="connsiteX4" fmla="*/ 0 w 1655806"/>
              <a:gd name="connsiteY4" fmla="*/ 485718 h 1873816"/>
              <a:gd name="connsiteX0" fmla="*/ 1655806 w 1655806"/>
              <a:gd name="connsiteY0" fmla="*/ 1861437 h 1873816"/>
              <a:gd name="connsiteX1" fmla="*/ 1070919 w 1655806"/>
              <a:gd name="connsiteY1" fmla="*/ 1622540 h 1873816"/>
              <a:gd name="connsiteX2" fmla="*/ 1257874 w 1655806"/>
              <a:gd name="connsiteY2" fmla="*/ 667341 h 1873816"/>
              <a:gd name="connsiteX3" fmla="*/ 623562 w 1655806"/>
              <a:gd name="connsiteY3" fmla="*/ 1723 h 1873816"/>
              <a:gd name="connsiteX4" fmla="*/ 0 w 1655806"/>
              <a:gd name="connsiteY4" fmla="*/ 485718 h 1873816"/>
              <a:gd name="connsiteX0" fmla="*/ 1655806 w 1655806"/>
              <a:gd name="connsiteY0" fmla="*/ 1859964 h 1872343"/>
              <a:gd name="connsiteX1" fmla="*/ 1070919 w 1655806"/>
              <a:gd name="connsiteY1" fmla="*/ 1621067 h 1872343"/>
              <a:gd name="connsiteX2" fmla="*/ 1257874 w 1655806"/>
              <a:gd name="connsiteY2" fmla="*/ 665868 h 1872343"/>
              <a:gd name="connsiteX3" fmla="*/ 623562 w 1655806"/>
              <a:gd name="connsiteY3" fmla="*/ 250 h 1872343"/>
              <a:gd name="connsiteX4" fmla="*/ 0 w 1655806"/>
              <a:gd name="connsiteY4" fmla="*/ 484245 h 1872343"/>
              <a:gd name="connsiteX0" fmla="*/ 1655806 w 1655806"/>
              <a:gd name="connsiteY0" fmla="*/ 1859964 h 1884755"/>
              <a:gd name="connsiteX1" fmla="*/ 1070919 w 1655806"/>
              <a:gd name="connsiteY1" fmla="*/ 1621067 h 1884755"/>
              <a:gd name="connsiteX2" fmla="*/ 1257874 w 1655806"/>
              <a:gd name="connsiteY2" fmla="*/ 665868 h 1884755"/>
              <a:gd name="connsiteX3" fmla="*/ 623562 w 1655806"/>
              <a:gd name="connsiteY3" fmla="*/ 250 h 1884755"/>
              <a:gd name="connsiteX4" fmla="*/ 0 w 1655806"/>
              <a:gd name="connsiteY4" fmla="*/ 484245 h 1884755"/>
              <a:gd name="connsiteX0" fmla="*/ 1650993 w 1650993"/>
              <a:gd name="connsiteY0" fmla="*/ 1874402 h 1885834"/>
              <a:gd name="connsiteX1" fmla="*/ 1070919 w 1650993"/>
              <a:gd name="connsiteY1" fmla="*/ 1621067 h 1885834"/>
              <a:gd name="connsiteX2" fmla="*/ 1257874 w 1650993"/>
              <a:gd name="connsiteY2" fmla="*/ 665868 h 1885834"/>
              <a:gd name="connsiteX3" fmla="*/ 623562 w 1650993"/>
              <a:gd name="connsiteY3" fmla="*/ 250 h 1885834"/>
              <a:gd name="connsiteX4" fmla="*/ 0 w 1650993"/>
              <a:gd name="connsiteY4" fmla="*/ 484245 h 188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993" h="1885834">
                <a:moveTo>
                  <a:pt x="1650993" y="1874402"/>
                </a:moveTo>
                <a:cubicBezTo>
                  <a:pt x="1427884" y="1921083"/>
                  <a:pt x="1136439" y="1822489"/>
                  <a:pt x="1070919" y="1621067"/>
                </a:cubicBezTo>
                <a:cubicBezTo>
                  <a:pt x="1005399" y="1419645"/>
                  <a:pt x="1289119" y="1070758"/>
                  <a:pt x="1257874" y="665868"/>
                </a:cubicBezTo>
                <a:cubicBezTo>
                  <a:pt x="1226629" y="260978"/>
                  <a:pt x="915022" y="11270"/>
                  <a:pt x="623562" y="250"/>
                </a:cubicBezTo>
                <a:cubicBezTo>
                  <a:pt x="332102" y="-10770"/>
                  <a:pt x="69950" y="346847"/>
                  <a:pt x="0" y="484245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70FF967B-D2FC-AF45-A2C6-98E071FBF726}"/>
              </a:ext>
            </a:extLst>
          </p:cNvPr>
          <p:cNvSpPr/>
          <p:nvPr/>
        </p:nvSpPr>
        <p:spPr>
          <a:xfrm rot="16200000">
            <a:off x="6112201" y="1406899"/>
            <a:ext cx="461664" cy="3879815"/>
          </a:xfrm>
          <a:prstGeom prst="leftBrace">
            <a:avLst>
              <a:gd name="adj1" fmla="val 33428"/>
              <a:gd name="adj2" fmla="val 59735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30DCA2-C8A5-C648-A67C-24DCA9051EC4}"/>
              </a:ext>
            </a:extLst>
          </p:cNvPr>
          <p:cNvSpPr txBox="1"/>
          <p:nvPr/>
        </p:nvSpPr>
        <p:spPr>
          <a:xfrm>
            <a:off x="6372069" y="3543666"/>
            <a:ext cx="168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cols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66D7D-4501-984B-88F4-ECCD7FD496B0}"/>
              </a:ext>
            </a:extLst>
          </p:cNvPr>
          <p:cNvSpPr txBox="1"/>
          <p:nvPr/>
        </p:nvSpPr>
        <p:spPr>
          <a:xfrm>
            <a:off x="4372937" y="3046401"/>
            <a:ext cx="387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!      yes       yes        yes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81E6B6-A417-2B42-A26E-64530038E5B0}"/>
              </a:ext>
            </a:extLst>
          </p:cNvPr>
          <p:cNvSpPr txBox="1"/>
          <p:nvPr/>
        </p:nvSpPr>
        <p:spPr>
          <a:xfrm>
            <a:off x="3524623" y="999332"/>
            <a:ext cx="168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to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DCFE1-4448-E64A-9045-DB2189903A78}"/>
              </a:ext>
            </a:extLst>
          </p:cNvPr>
          <p:cNvSpPr txBox="1"/>
          <p:nvPr/>
        </p:nvSpPr>
        <p:spPr>
          <a:xfrm>
            <a:off x="3154943" y="82171"/>
            <a:ext cx="283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Courier" pitchFamily="2" charset="0"/>
              </a:rPr>
              <a:t>pivot_longer</a:t>
            </a:r>
            <a:r>
              <a:rPr lang="en-US" sz="2000" b="1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095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121</Words>
  <Application>Microsoft Macintosh PowerPoint</Application>
  <PresentationFormat>On-screen Show (16:10)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Lawlor</dc:creator>
  <cp:lastModifiedBy>Jake Lawlor</cp:lastModifiedBy>
  <cp:revision>10</cp:revision>
  <dcterms:created xsi:type="dcterms:W3CDTF">2020-10-21T17:32:22Z</dcterms:created>
  <dcterms:modified xsi:type="dcterms:W3CDTF">2020-10-26T15:08:47Z</dcterms:modified>
</cp:coreProperties>
</file>