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Laconetti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Sustainable Strategy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Collaborate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Contact: info@laconetti.com</a:t>
            </a:r>
          </a:p>
          <a:p>
            <a:r>
              <a:t>Web: www.laconetti.com</a:t>
            </a:r>
          </a:p>
          <a:p/>
          <a:p>
            <a:r>
              <a:t>Let’s turn complexity into opportunity—together.</a:t>
            </a:r>
          </a:p>
          <a:p>
            <a:r>
              <a:t>Laconetti: Sustainable Strategy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👤 Ehimen Pumokumo B. Tiemo</a:t>
            </a:r>
          </a:p>
          <a:p>
            <a:r>
              <a:t>Strategic Advisor (UK – voluntary role)</a:t>
            </a:r>
          </a:p>
          <a:p>
            <a:r>
              <a:t>Director – Community Strategy (Nigeria)</a:t>
            </a:r>
          </a:p>
          <a:p/>
          <a:p>
            <a:r>
              <a:t>👤 Alex Josiah</a:t>
            </a:r>
          </a:p>
          <a:p>
            <a:r>
              <a:t>Operations Advisor (UK – voluntary role)</a:t>
            </a:r>
          </a:p>
          <a:p>
            <a:r>
              <a:t>Director – Institutional Relations (Nigeria)</a:t>
            </a:r>
          </a:p>
          <a:p/>
          <a:p>
            <a:r>
              <a:t>👤 Dr. Ebughni Nangi</a:t>
            </a:r>
          </a:p>
          <a:p>
            <a:r>
              <a:t>Director – Policy, Innovation &amp; International Relations (UK)</a:t>
            </a:r>
          </a:p>
          <a:p/>
          <a:p>
            <a:r>
              <a:t>👤 Savannah Ridding</a:t>
            </a:r>
          </a:p>
          <a:p>
            <a:r>
              <a:t>Director – Legal &amp; Executive Affairs (UK)</a:t>
            </a:r>
          </a:p>
          <a:p/>
          <a:p>
            <a:r>
              <a:t>👤 Dr. Patience Katsvamutima</a:t>
            </a:r>
          </a:p>
          <a:p>
            <a:r>
              <a:t>Research &amp; Development Advisor (UK – voluntary role)</a:t>
            </a:r>
          </a:p>
          <a:p/>
          <a:p>
            <a:r>
              <a:t>👤 Sadiyah</a:t>
            </a:r>
          </a:p>
          <a:p>
            <a:r>
              <a:t>Company Relations Manager (Nigeria)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👤 Ehimen Pumokumo B. Tiemo</a:t>
            </a:r>
          </a:p>
          <a:p>
            <a:r>
              <a:t>Strategic Advisor (UK – voluntary role)</a:t>
            </a:r>
          </a:p>
          <a:p>
            <a:r>
              <a:t>Director – Community Strategy (Nigeria)</a:t>
            </a:r>
          </a:p>
          <a:p/>
          <a:p>
            <a:r>
              <a:t>👤 Alex Josiah</a:t>
            </a:r>
          </a:p>
          <a:p>
            <a:r>
              <a:t>Operations Advisor (UK – voluntary role)</a:t>
            </a:r>
          </a:p>
          <a:p>
            <a:r>
              <a:t>Director – Institutional Relations (Nigeria)</a:t>
            </a:r>
          </a:p>
          <a:p/>
          <a:p>
            <a:r>
              <a:t>👤 Dr. Ebughni Nangi</a:t>
            </a:r>
          </a:p>
          <a:p>
            <a:r>
              <a:t>Director – Policy, Innovation &amp; International Relations (UK)</a:t>
            </a:r>
          </a:p>
          <a:p/>
          <a:p>
            <a:r>
              <a:t>👤 Savannah Ridding</a:t>
            </a:r>
          </a:p>
          <a:p>
            <a:r>
              <a:t>Director – Legal &amp; Executive Affairs (UK)</a:t>
            </a:r>
          </a:p>
          <a:p/>
          <a:p>
            <a:r>
              <a:t>👤 Dr. Patience Katsvamutima</a:t>
            </a:r>
          </a:p>
          <a:p>
            <a:r>
              <a:t>Research &amp; Development Advisor (UK – voluntary role)</a:t>
            </a:r>
          </a:p>
          <a:p/>
          <a:p>
            <a:r>
              <a:t>👤 Sadiyah</a:t>
            </a:r>
          </a:p>
          <a:p>
            <a:r>
              <a:t>Company Relations Manager (Nigeria)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Expanded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Laconetti Strategic Solutions Ltd now operates across a broader spectrum of business functions, including:</a:t>
            </a:r>
          </a:p>
          <a:p/>
          <a:p>
            <a:r>
              <a:t>• Import &amp; Export – Facilitating cross-border trade in energy, agricultural, and industrial products.</a:t>
            </a:r>
          </a:p>
          <a:p>
            <a:r>
              <a:t>• Wholesale &amp; Retail – Supporting supply chain ecosystems for both business and consumer markets.</a:t>
            </a:r>
          </a:p>
          <a:p>
            <a:r>
              <a:t>• E-commerce – Leveraging digital platforms to market and distribute local and international goods.</a:t>
            </a:r>
          </a:p>
          <a:p/>
          <a:p>
            <a:r>
              <a:t>These operations enhance our role in enabling sustainable commerce and regional integration.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Mission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Mission:</a:t>
            </a:r>
          </a:p>
          <a:p>
            <a:r>
              <a:t>To deliver ethical, intelligence-led strategies for energy, security, and community development in Nigeria and beyond.</a:t>
            </a:r>
          </a:p>
          <a:p/>
          <a:p>
            <a:r>
              <a:t>Vision:</a:t>
            </a:r>
          </a:p>
          <a:p>
            <a:r>
              <a:t>A future where investments and host communities grow in sustainable alignment.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Founder: Ehimen Pumokumo B. Tiemo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Founder: Ehimen Pumokumo B. Tiemo</a:t>
            </a:r>
          </a:p>
          <a:p>
            <a:r>
              <a:t>• UK-based business strategist and Niger Delta conflict resolution expert</a:t>
            </a:r>
          </a:p>
          <a:p>
            <a:r>
              <a:t>• Over 10 years' experience mediating disputes, designing security frameworks, and empowering youth</a:t>
            </a:r>
          </a:p>
          <a:p>
            <a:r>
              <a:t>• Known for resolving the Setraco blockade, IPND-MoU employment success, and partnerships with Eterna Plc</a:t>
            </a:r>
          </a:p>
          <a:p>
            <a:r>
              <a:t>• Strategic partner with Origin Global Nig Ltd, supporting production success in OML40 (Delta State, Nigeria) through human and material resource protection, host community engagement, and enabling environment creation.</a:t>
            </a:r>
          </a:p>
          <a:p>
            <a:r>
              <a:t>• Featured in Vanguard, Oasis Magazine, and Blueprint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Energy &amp; ESG Consulting</a:t>
            </a:r>
          </a:p>
          <a:p>
            <a:r>
              <a:t>• Conflict Resolution &amp; Community Engagement</a:t>
            </a:r>
          </a:p>
          <a:p>
            <a:r>
              <a:t>• Local Content Compliance</a:t>
            </a:r>
          </a:p>
          <a:p>
            <a:r>
              <a:t>• Security Intelligence &amp; Infrastructure Advisory</a:t>
            </a:r>
          </a:p>
          <a:p>
            <a:r>
              <a:t>• Diaspora Incubation &amp; Policy Advisory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Agip &amp; Setraco Crisis Mediation: Prevented asset loss, secured trust</a:t>
            </a:r>
          </a:p>
          <a:p>
            <a:r>
              <a:t>• Eterna Plc Strategy: Brokered alliance with Sterling Global &amp; NLNG</a:t>
            </a:r>
          </a:p>
          <a:p>
            <a:r>
              <a:t>• AI-Driven Security: Partnered with Civil Tactical Squad to cut pipeline vandalism</a:t>
            </a:r>
          </a:p>
          <a:p>
            <a:r>
              <a:t>• IPND MoU 2023: Employment quotas for 200+ Niger Delta youth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Civil Special Tactical Squad for Oil &amp; Gas Services Ltd</a:t>
            </a:r>
          </a:p>
          <a:p>
            <a:r>
              <a:t>• Origin Global Nig Ltd</a:t>
            </a:r>
          </a:p>
          <a:p>
            <a:r>
              <a:t>• Eterna Plc</a:t>
            </a:r>
          </a:p>
          <a:p>
            <a:r>
              <a:t>• Host Community Advocacy Platforms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Deep-rooted Niger Delta insight</a:t>
            </a:r>
          </a:p>
          <a:p>
            <a:r>
              <a:t>• Field-tested community credibility</a:t>
            </a:r>
          </a:p>
          <a:p>
            <a:r>
              <a:t>• Risk mitigation for multinationals</a:t>
            </a:r>
          </a:p>
          <a:p>
            <a:r>
              <a:t>• Diaspora-local synergy</a:t>
            </a:r>
          </a:p>
          <a:p>
            <a:r>
              <a:t>• Trusted public voice with real-world success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Cross-Border Advisory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UK–Nigeria project support</a:t>
            </a:r>
          </a:p>
          <a:p>
            <a:r>
              <a:t>• ESG delivery frameworks</a:t>
            </a:r>
          </a:p>
          <a:p>
            <a:r>
              <a:t>• Regulatory and stakeholder liaison</a:t>
            </a:r>
          </a:p>
          <a:p>
            <a:r>
              <a:t>• Pre-investment due diligence and conflict early warning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Retainer-based advisory</a:t>
            </a:r>
          </a:p>
          <a:p>
            <a:r>
              <a:t>• Project-specific consultancy</a:t>
            </a:r>
          </a:p>
          <a:p>
            <a:r>
              <a:t>• NGO, CSR, or ESG alignment</a:t>
            </a:r>
          </a:p>
          <a:p>
            <a:r>
              <a:t>• Speaking engagements and executive briefings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