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09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76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3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20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99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4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0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5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39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538F6-757F-480E-9697-4197CC4EB17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11F1BD-0AFB-4433-B14C-4D4497566C1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A87059AE-EBCF-66AF-07F1-37EFA61E6A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651646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98" imgH="499" progId="TCLayout.ActiveDocument.1">
                  <p:embed/>
                </p:oleObj>
              </mc:Choice>
              <mc:Fallback>
                <p:oleObj name="think-cell Slide" r:id="rId15" imgW="498" imgH="499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91B3C5-DDB0-634D-C588-E784E131A5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540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654ED-5A73-3A45-37E7-D8E9F82B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0765"/>
            <a:ext cx="12192000" cy="56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6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E058BE3-3CFE-B17B-4387-38A93F4B10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2615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CE6FF73-E98A-7B33-144A-D1435209A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576" y="700825"/>
            <a:ext cx="7247248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3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242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Gallery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Bejide, Isaac SPDC-IUC/G/WP</dc:creator>
  <cp:lastModifiedBy>Bejide, Isaac SPDC-IUC/G/WP</cp:lastModifiedBy>
  <cp:revision>2</cp:revision>
  <dcterms:created xsi:type="dcterms:W3CDTF">2024-09-16T18:42:08Z</dcterms:created>
  <dcterms:modified xsi:type="dcterms:W3CDTF">2024-09-16T22:29:27Z</dcterms:modified>
</cp:coreProperties>
</file>