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ABF2-E4E5-C539-C4C5-DE4FDEEF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5A543-9E4B-4B5F-B419-14DA8899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7869D-C100-0C9C-E929-67B97F5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2CCEC-E129-62BF-963C-6F66D236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0B6E-0D8D-61A4-D0AB-44C0F32E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CE2D-4142-E9E5-9A9C-133CBF1B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9F524-21DE-EB55-1838-1D677F66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503ED-4195-49B8-1DAA-1F40D804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B0961-8209-2BAD-B350-AFD8E9F37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D80A-E39F-0C4D-2432-987EE792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9B68D-8EE8-CADC-1E2A-9FDDDC874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FB848-C7F2-5F65-DFCF-5252C1A65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75827-B14F-07F3-156A-6AE3DBA7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18D-F821-F77A-EBF5-EBB32161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1519-62C7-3A06-B26D-9E5E3CFC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44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270E-51B0-CF98-252B-6181B830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F590-F68D-4D30-410B-64A078D4C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2390-019C-A0F7-E13B-FAC81BF1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F5327-13B9-9B34-E3BB-99949C26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3DA11-2A64-4C84-2FD9-013BF2B3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7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ED26-517B-4564-7A9F-4DFE50B6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EA1B4-2634-DA3D-F088-4555B9A6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96976-FA4B-550E-1DFE-5A9AA4D9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0527-E577-5869-AE48-EDAC75E4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B4249-36A4-217A-A55E-A4CC0EFA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6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5C86-4CE1-4BF2-DCDF-9504D8BE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4DCB-2EB6-95CB-5D9A-756ACA0BC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9DEAC-7871-76CC-9FC3-916C7FCA9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7EFA6-4B1D-E481-0306-E41BC12B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B1514-3F26-D650-82D3-7BD8478F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26EF4-B368-67B3-4116-696A25CA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72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EAB3-7E13-4777-6531-A18919BA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11CB6-9275-4702-8914-5EFBBDCB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DD346-9CED-FC08-8A08-6A7FA234C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E9105-40CF-D464-460F-49EA4B50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DD788-8FD5-8E72-0C1D-194EC504B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3D353-57A2-FDC0-5AC3-34B18D1E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7C8AE-C870-B980-1F35-0A969DC3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DD45-6CA2-7F8A-B29B-180E8B61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13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DCBC-D764-345E-33AB-8EB1A358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1494F-9117-D3B8-447D-550DBD7B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EA162D-6F73-F61F-10C7-730E8A2C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77FE6-7D99-45FA-1B1D-1D39C5D3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7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1C044-0A49-6A4B-81E4-64B0F5B6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EFB73-6451-1F5E-1F8A-25FF5C20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EBA05-F8BD-B59B-DE29-8B34BCED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3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8349-B191-9E65-D8DD-4180CD3F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5DEB3-8417-C8D6-C4AC-75D3BAB87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F8AD-90FB-4D25-8139-4856D4B94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D02B2-EA55-AE0F-ACCF-0ED3AC96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EBF24-1900-2371-40D9-E25C25DF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AE6F5-83A8-FE17-1CA2-37D7BFEC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9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2FD-18F6-A951-EA07-1782F448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9561B-A45E-3025-AD2B-F08672043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340C6-D58D-1AD9-EB72-56247D4BD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268-870E-CC96-1D96-929250E2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2DD2C-97F1-7839-8261-72E5EB44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61F94-CA50-936A-F558-52840312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9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DCE63799-0370-DDAB-8316-951BC96CF74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1852010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98" imgH="499" progId="TCLayout.ActiveDocument.1">
                  <p:embed/>
                </p:oleObj>
              </mc:Choice>
              <mc:Fallback>
                <p:oleObj name="think-cell Slide" r:id="rId14" imgW="498" imgH="499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E63799-0370-DDAB-8316-951BC96CF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2A8CE-887A-6278-B2A5-2A2B75FF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B527-D876-C248-46EA-31C36EA77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FDA32-88AA-AEF8-5C7E-F782F1B45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CF7E2-95CB-4ED9-8535-AFE1ADA4182D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A2AA-578C-F1DD-86AF-BBF2F773C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A33C-1B74-37EA-931D-DC7BEFB49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DA238-7BDE-4F7F-A161-20C2F31947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53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56A185E2-A7D2-5B0A-5D15-3EA7A2BDE4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799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185E2-A7D2-5B0A-5D15-3EA7A2BDE4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8269D71-A3E9-B730-0984-4AA109988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23217"/>
            <a:ext cx="12163609" cy="2267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0EE7BB-0EC2-34B3-A4CF-2A628823A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39621"/>
            <a:ext cx="12192000" cy="34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0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4A0971D-A333-DA51-17A4-F35D56A6900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42905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8" imgH="499" progId="TCLayout.ActiveDocument.1">
                  <p:embed/>
                </p:oleObj>
              </mc:Choice>
              <mc:Fallback>
                <p:oleObj name="think-cell Slide" r:id="rId3" imgW="498" imgH="49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4A0971D-A333-DA51-17A4-F35D56A690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91209CC-7DA6-3049-6207-9BDEA0BE69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44875"/>
            <a:ext cx="12192000" cy="3107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AEAE08-52D6-2C8D-4125-8D8516D8BFED}"/>
              </a:ext>
            </a:extLst>
          </p:cNvPr>
          <p:cNvSpPr txBox="1"/>
          <p:nvPr/>
        </p:nvSpPr>
        <p:spPr>
          <a:xfrm>
            <a:off x="1255060" y="537882"/>
            <a:ext cx="553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L2 to L3 validation when trying to Advance to next L Gate</a:t>
            </a:r>
          </a:p>
        </p:txBody>
      </p:sp>
    </p:spTree>
    <p:extLst>
      <p:ext uri="{BB962C8B-B14F-4D97-AF65-F5344CB8AC3E}">
        <p14:creationId xmlns:p14="http://schemas.microsoft.com/office/powerpoint/2010/main" val="2934878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Bejide, Isaac SPDC-PTP/P/N</dc:creator>
  <cp:lastModifiedBy>Bejide, Isaac SPDC-PTP/P/N</cp:lastModifiedBy>
  <cp:revision>2</cp:revision>
  <dcterms:created xsi:type="dcterms:W3CDTF">2024-10-21T13:40:08Z</dcterms:created>
  <dcterms:modified xsi:type="dcterms:W3CDTF">2024-11-10T20:17:02Z</dcterms:modified>
</cp:coreProperties>
</file>