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5919-3591-0031-6247-607808EC4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7CD58-4FDA-2912-2A08-7FD0F54A7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A3FAF-546D-652B-47D0-6611B9A1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7D52-195A-4B0F-B109-501C3EBACC04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139CA-C081-190A-27C9-2D08E23A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A66FB-8630-1067-61AD-D5AA9B0F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47EF-5308-452A-BC85-8B5937899C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49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F4DB1-FAB7-C8FF-42EB-3308DFFE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3B1FD-A7FA-7451-C35A-787A9F497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5A588-564E-8D3D-D76A-66F719DF8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7D52-195A-4B0F-B109-501C3EBACC04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A1C2D-E548-09D4-8ECA-53C1D590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D8813-72D3-1D06-B72A-74318A5E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47EF-5308-452A-BC85-8B5937899C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62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78DF37-E652-5833-ED02-3AF973F61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0FF82-07C4-81D5-6187-FFA297C5D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C89F2-96F1-0270-C2D6-78A029AC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7D52-195A-4B0F-B109-501C3EBACC04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D4894-C5AC-C838-BBF1-7E9E868D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715C0-E25A-3905-3C0F-6EE50830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47EF-5308-452A-BC85-8B5937899C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48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1048-234C-BAA1-1CF0-175661F5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1B620-00C4-671F-D9CC-1669EDC9D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BFD14-1976-9257-7EAA-FA01C2641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7D52-195A-4B0F-B109-501C3EBACC04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D4C80-B0CB-3F92-D0D0-4AB93866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2E52A-F5DA-B0AD-2499-8ED20D1D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47EF-5308-452A-BC85-8B5937899C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62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EA398-341E-DDD1-2088-8159F21E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A73CF-9921-1163-363F-79629ABF9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A1F2B-2BD4-D6CC-95EE-C36D69D66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7D52-195A-4B0F-B109-501C3EBACC04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712EA-3275-44A1-9410-8D69AFCF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AB47-5741-8394-1A3B-F9AD57D9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47EF-5308-452A-BC85-8B5937899C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17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E27A6-87A0-538F-E254-6C5ECCB69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10AA9-611B-C59B-93E8-2B260FEA7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F0EE7-BEDD-FA34-9165-30372FA6A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93E03-0473-971A-668F-5615F29DB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7D52-195A-4B0F-B109-501C3EBACC04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C682B-F629-448D-14E5-2E5262EA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A8CC7-614D-2544-36F3-479ADA19F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47EF-5308-452A-BC85-8B5937899C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99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64093-CA9C-5712-A6B6-00D37B949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176C3-9965-245D-B59B-E964A6274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8736E-9EE2-08A5-DEAB-C0148D661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769AE1-4873-D0B1-AE84-824079204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FB1681-CCAD-EC27-AF62-F3BFA50EB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482512-519F-2D3F-EC93-3D8C0FB36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7D52-195A-4B0F-B109-501C3EBACC04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F9DF9-96AB-E135-0528-6A30A4828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F293BC-1B14-AB63-4726-25DA3DCC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47EF-5308-452A-BC85-8B5937899C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99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8EE14-6C62-24C4-0E3B-61C495AD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ECB6C-42BB-641D-CB4B-0706CA8C5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7D52-195A-4B0F-B109-501C3EBACC04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E40C0-3C6B-8C00-5549-B85896DB8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14DE9-BDDE-5C13-1D43-669216BE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47EF-5308-452A-BC85-8B5937899C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07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ECE629-75B5-022C-570C-A4CDEAADB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7D52-195A-4B0F-B109-501C3EBACC04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118DF-BF2A-7723-0835-896024B8B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9A449-3AB8-4903-9182-4A8ED4CE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47EF-5308-452A-BC85-8B5937899C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23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55E76-FA94-547B-3E5C-F18D720E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3D534-9E6F-EDA3-770C-75D18A10B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4466A-64C3-46FC-F04E-412EDF788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9B796-DAF4-4B8E-763D-3C98702D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7D52-195A-4B0F-B109-501C3EBACC04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0332B-E96D-03A8-ECE0-C4501D9E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FE70B-9AA3-967D-618A-B8741086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47EF-5308-452A-BC85-8B5937899C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83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D8D6-EDF3-8A21-B6BB-0135BE92B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A4BBF0-A4F4-EEEB-42B9-8D529532E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B857A-5689-6629-6118-10733EB7A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9E07C-7135-7886-79C0-DE77A4B77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7D52-195A-4B0F-B109-501C3EBACC04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BC658-5BC9-8B60-4791-606BB228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53AA3-F799-1630-EC6D-591EE0167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47EF-5308-452A-BC85-8B5937899C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77985A-6529-7571-CFAE-D9FDB23DB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6B2D4-BB4E-C7EE-4CD1-2BB2B6D37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7D950-A1CB-CD2D-1D7D-D8E31744E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57D52-195A-4B0F-B109-501C3EBACC04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20458-98F1-E11A-D215-92BA760E1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48F0B-F52B-C4E5-053F-8D884EACA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447EF-5308-452A-BC85-8B5937899C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01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B6164-8206-6B02-DC47-3291DD622D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9AD13-26A1-B1D0-6133-7CCEDA50B2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4BB82-D1A2-328F-8A51-E91C57B26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669"/>
            <a:ext cx="12192000" cy="644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7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B1722F-2285-3B4A-B6B7-87FE9685C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187"/>
            <a:ext cx="12192000" cy="566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1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C0E35F-ABCA-53AE-492A-B1CBA275C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907"/>
            <a:ext cx="12192000" cy="559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9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1D36-4A44-F73D-557B-4DA160D75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919" y="0"/>
            <a:ext cx="6794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7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4CB4A4-8B9C-FC6B-7A7A-0FC38D6F9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809"/>
            <a:ext cx="12192000" cy="56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5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Bejide, Isaac SPDC-IUC/G/WP</dc:creator>
  <cp:lastModifiedBy>Bejide, Isaac SPDC-IUC/G/WP</cp:lastModifiedBy>
  <cp:revision>1</cp:revision>
  <dcterms:created xsi:type="dcterms:W3CDTF">2024-09-23T10:50:05Z</dcterms:created>
  <dcterms:modified xsi:type="dcterms:W3CDTF">2024-09-23T10:56:04Z</dcterms:modified>
</cp:coreProperties>
</file>