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988" r:id="rId5"/>
  </p:sldMasterIdLst>
  <p:notesMasterIdLst>
    <p:notesMasterId r:id="rId7"/>
  </p:notesMasterIdLst>
  <p:handoutMasterIdLst>
    <p:handoutMasterId r:id="rId8"/>
  </p:handoutMasterIdLst>
  <p:sldIdLst>
    <p:sldId id="841" r:id="rId6"/>
  </p:sldIdLst>
  <p:sldSz cx="9144000" cy="6858000" type="screen4x3"/>
  <p:notesSz cx="6881813" cy="9296400"/>
  <p:embeddedFontLst>
    <p:embeddedFont>
      <p:font typeface="Futura Bold" panose="00000900000000000000" pitchFamily="2" charset="0"/>
      <p:regular r:id="rId9"/>
    </p:embeddedFont>
    <p:embeddedFont>
      <p:font typeface="Futura Medium" panose="00000400000000000000" pitchFamily="2" charset="0"/>
      <p:regular r:id="rId10"/>
      <p:bold r:id="rId11"/>
      <p:italic r:id="rId12"/>
      <p:boldItalic r:id="rId1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8" pos="2792">
          <p15:clr>
            <a:srgbClr val="A4A3A4"/>
          </p15:clr>
        </p15:guide>
        <p15:guide id="9" orient="horz" pos="2160">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guide id="3" orient="horz" pos="3128">
          <p15:clr>
            <a:srgbClr val="A4A3A4"/>
          </p15:clr>
        </p15:guide>
        <p15:guide id="4" orient="horz" pos="2928">
          <p15:clr>
            <a:srgbClr val="A4A3A4"/>
          </p15:clr>
        </p15:guide>
        <p15:guide id="5" orient="horz" pos="2929">
          <p15:clr>
            <a:srgbClr val="A4A3A4"/>
          </p15:clr>
        </p15:guide>
        <p15:guide id="6" pos="2168">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other authors" initials=""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1A73BC"/>
    <a:srgbClr val="1B77C3"/>
    <a:srgbClr val="16609E"/>
    <a:srgbClr val="CC9900"/>
    <a:srgbClr val="8D3362"/>
    <a:srgbClr val="CC6612"/>
    <a:srgbClr val="0CA4A8"/>
    <a:srgbClr val="6600CC"/>
    <a:srgbClr val="B2B2B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17" autoAdjust="0"/>
    <p:restoredTop sz="96515" autoAdjust="0"/>
  </p:normalViewPr>
  <p:slideViewPr>
    <p:cSldViewPr snapToGrid="0" showGuides="1">
      <p:cViewPr varScale="1">
        <p:scale>
          <a:sx n="81" d="100"/>
          <a:sy n="81" d="100"/>
        </p:scale>
        <p:origin x="1502" y="72"/>
      </p:cViewPr>
      <p:guideLst>
        <p:guide pos="2792"/>
        <p:guide orient="horz"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5070"/>
    </p:cViewPr>
  </p:sorterViewPr>
  <p:notesViewPr>
    <p:cSldViewPr snapToGrid="0" showGuides="1">
      <p:cViewPr varScale="1">
        <p:scale>
          <a:sx n="64" d="100"/>
          <a:sy n="64" d="100"/>
        </p:scale>
        <p:origin x="258" y="72"/>
      </p:cViewPr>
      <p:guideLst>
        <p:guide orient="horz" pos="3127"/>
        <p:guide pos="2141"/>
        <p:guide orient="horz" pos="3128"/>
        <p:guide orient="horz" pos="2928"/>
        <p:guide orient="horz" pos="2929"/>
        <p:guide pos="216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13" Type="http://schemas.openxmlformats.org/officeDocument/2006/relationships/font" Target="fonts/font5.fntdata"/><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notesMaster" Target="notesMasters/notesMaster1.xml"/><Relationship Id="rId12" Type="http://schemas.openxmlformats.org/officeDocument/2006/relationships/font" Target="fonts/font4.fntdata"/><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font" Target="fonts/font3.fntdata"/><Relationship Id="rId5" Type="http://schemas.openxmlformats.org/officeDocument/2006/relationships/slideMaster" Target="slideMasters/slideMaster1.xml"/><Relationship Id="rId15" Type="http://schemas.openxmlformats.org/officeDocument/2006/relationships/presProps" Target="presProps.xml"/><Relationship Id="rId10" Type="http://schemas.openxmlformats.org/officeDocument/2006/relationships/font" Target="fonts/font2.fntdata"/><Relationship Id="rId4" Type="http://schemas.openxmlformats.org/officeDocument/2006/relationships/customXml" Target="../customXml/item4.xml"/><Relationship Id="rId9" Type="http://schemas.openxmlformats.org/officeDocument/2006/relationships/font" Target="fonts/font1.fntdata"/><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2119" cy="464820"/>
          </a:xfrm>
          <a:prstGeom prst="rect">
            <a:avLst/>
          </a:prstGeom>
        </p:spPr>
        <p:txBody>
          <a:bodyPr vert="horz" lIns="91440" tIns="45720" rIns="91440" bIns="45720" rtlCol="0"/>
          <a:lstStyle>
            <a:lvl1pPr algn="l">
              <a:defRPr sz="1200"/>
            </a:lvl1pPr>
          </a:lstStyle>
          <a:p>
            <a:endParaRPr lang="en-GB" dirty="0">
              <a:latin typeface="Futura Medium" pitchFamily="2" charset="0"/>
            </a:endParaRPr>
          </a:p>
        </p:txBody>
      </p:sp>
      <p:sp>
        <p:nvSpPr>
          <p:cNvPr id="3" name="Date Placeholder 2"/>
          <p:cNvSpPr>
            <a:spLocks noGrp="1"/>
          </p:cNvSpPr>
          <p:nvPr>
            <p:ph type="dt" sz="quarter" idx="1"/>
          </p:nvPr>
        </p:nvSpPr>
        <p:spPr>
          <a:xfrm>
            <a:off x="3898103" y="0"/>
            <a:ext cx="2982119" cy="464820"/>
          </a:xfrm>
          <a:prstGeom prst="rect">
            <a:avLst/>
          </a:prstGeom>
        </p:spPr>
        <p:txBody>
          <a:bodyPr vert="horz" lIns="91440" tIns="45720" rIns="91440" bIns="45720" rtlCol="0"/>
          <a:lstStyle>
            <a:lvl1pPr algn="r">
              <a:defRPr sz="1200"/>
            </a:lvl1pPr>
          </a:lstStyle>
          <a:p>
            <a:fld id="{78688C09-A274-4C07-9395-CBE67C0DE912}" type="datetimeFigureOut">
              <a:rPr lang="en-GB" smtClean="0">
                <a:latin typeface="Futura Medium" pitchFamily="2" charset="0"/>
              </a:rPr>
              <a:pPr/>
              <a:t>10/03/2021</a:t>
            </a:fld>
            <a:endParaRPr lang="en-GB" dirty="0">
              <a:latin typeface="Futura Medium" pitchFamily="2" charset="0"/>
            </a:endParaRPr>
          </a:p>
        </p:txBody>
      </p:sp>
      <p:sp>
        <p:nvSpPr>
          <p:cNvPr id="4" name="Footer Placeholder 3"/>
          <p:cNvSpPr>
            <a:spLocks noGrp="1"/>
          </p:cNvSpPr>
          <p:nvPr>
            <p:ph type="ftr" sz="quarter" idx="2"/>
          </p:nvPr>
        </p:nvSpPr>
        <p:spPr>
          <a:xfrm>
            <a:off x="1" y="8829967"/>
            <a:ext cx="2982119" cy="464820"/>
          </a:xfrm>
          <a:prstGeom prst="rect">
            <a:avLst/>
          </a:prstGeom>
        </p:spPr>
        <p:txBody>
          <a:bodyPr vert="horz" lIns="91440" tIns="45720" rIns="91440" bIns="45720" rtlCol="0" anchor="b"/>
          <a:lstStyle>
            <a:lvl1pPr algn="l">
              <a:defRPr sz="1200"/>
            </a:lvl1pPr>
          </a:lstStyle>
          <a:p>
            <a:endParaRPr lang="en-GB" dirty="0">
              <a:latin typeface="Futura Medium" pitchFamily="2" charset="0"/>
            </a:endParaRPr>
          </a:p>
        </p:txBody>
      </p:sp>
      <p:sp>
        <p:nvSpPr>
          <p:cNvPr id="5" name="Slide Number Placeholder 4"/>
          <p:cNvSpPr>
            <a:spLocks noGrp="1"/>
          </p:cNvSpPr>
          <p:nvPr>
            <p:ph type="sldNum" sz="quarter" idx="3"/>
          </p:nvPr>
        </p:nvSpPr>
        <p:spPr>
          <a:xfrm>
            <a:off x="3898103" y="8829967"/>
            <a:ext cx="2982119" cy="464820"/>
          </a:xfrm>
          <a:prstGeom prst="rect">
            <a:avLst/>
          </a:prstGeom>
        </p:spPr>
        <p:txBody>
          <a:bodyPr vert="horz" lIns="91440" tIns="45720" rIns="91440" bIns="45720" rtlCol="0" anchor="b"/>
          <a:lstStyle>
            <a:lvl1pPr algn="r">
              <a:defRPr sz="1200"/>
            </a:lvl1pPr>
          </a:lstStyle>
          <a:p>
            <a:fld id="{18B005D9-1AAC-4E6D-B9B3-BB8CB4FD9D30}" type="slidenum">
              <a:rPr lang="en-GB" smtClean="0">
                <a:latin typeface="Futura Medium" pitchFamily="2" charset="0"/>
              </a:rPr>
              <a:pPr/>
              <a:t>‹#›</a:t>
            </a:fld>
            <a:endParaRPr lang="en-GB" dirty="0">
              <a:latin typeface="Futura Medium" pitchFamily="2" charset="0"/>
            </a:endParaRPr>
          </a:p>
        </p:txBody>
      </p:sp>
    </p:spTree>
    <p:extLst>
      <p:ext uri="{BB962C8B-B14F-4D97-AF65-F5344CB8AC3E}">
        <p14:creationId xmlns:p14="http://schemas.microsoft.com/office/powerpoint/2010/main" val="2967973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2982119" cy="464820"/>
          </a:xfrm>
          <a:prstGeom prst="rect">
            <a:avLst/>
          </a:prstGeom>
        </p:spPr>
        <p:txBody>
          <a:bodyPr vert="horz" lIns="91440" tIns="45720" rIns="91440" bIns="45720" rtlCol="0"/>
          <a:lstStyle>
            <a:lvl1pPr algn="l">
              <a:defRPr sz="1200">
                <a:latin typeface="Futura Medium" pitchFamily="2" charset="0"/>
              </a:defRPr>
            </a:lvl1pPr>
          </a:lstStyle>
          <a:p>
            <a:endParaRPr lang="en-GB" dirty="0"/>
          </a:p>
        </p:txBody>
      </p:sp>
      <p:sp>
        <p:nvSpPr>
          <p:cNvPr id="3" name="Date Placeholder 2"/>
          <p:cNvSpPr>
            <a:spLocks noGrp="1"/>
          </p:cNvSpPr>
          <p:nvPr>
            <p:ph type="dt" idx="1"/>
          </p:nvPr>
        </p:nvSpPr>
        <p:spPr>
          <a:xfrm>
            <a:off x="3898103" y="0"/>
            <a:ext cx="2982119" cy="464820"/>
          </a:xfrm>
          <a:prstGeom prst="rect">
            <a:avLst/>
          </a:prstGeom>
        </p:spPr>
        <p:txBody>
          <a:bodyPr vert="horz" lIns="91440" tIns="45720" rIns="91440" bIns="45720" rtlCol="0"/>
          <a:lstStyle>
            <a:lvl1pPr algn="r">
              <a:defRPr sz="1200">
                <a:latin typeface="Futura Medium" pitchFamily="2" charset="0"/>
              </a:defRPr>
            </a:lvl1pPr>
          </a:lstStyle>
          <a:p>
            <a:fld id="{E8910CE4-810D-4C84-B7AD-48C304FEA169}" type="datetimeFigureOut">
              <a:rPr lang="en-GB" smtClean="0"/>
              <a:pPr/>
              <a:t>10/03/2021</a:t>
            </a:fld>
            <a:endParaRPr lang="en-GB" dirty="0"/>
          </a:p>
        </p:txBody>
      </p:sp>
      <p:sp>
        <p:nvSpPr>
          <p:cNvPr id="4" name="Slide Image Placeholder 3"/>
          <p:cNvSpPr>
            <a:spLocks noGrp="1" noRot="1" noChangeAspect="1"/>
          </p:cNvSpPr>
          <p:nvPr>
            <p:ph type="sldImg" idx="2"/>
          </p:nvPr>
        </p:nvSpPr>
        <p:spPr>
          <a:xfrm>
            <a:off x="1116013" y="696913"/>
            <a:ext cx="4649787" cy="348615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8182" y="4415790"/>
            <a:ext cx="5505450" cy="4183380"/>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1" y="8829967"/>
            <a:ext cx="2982119" cy="464820"/>
          </a:xfrm>
          <a:prstGeom prst="rect">
            <a:avLst/>
          </a:prstGeom>
        </p:spPr>
        <p:txBody>
          <a:bodyPr vert="horz" lIns="91440" tIns="45720" rIns="91440" bIns="45720" rtlCol="0" anchor="b"/>
          <a:lstStyle>
            <a:lvl1pPr algn="l">
              <a:defRPr sz="1200">
                <a:latin typeface="Futura Medium" pitchFamily="2" charset="0"/>
              </a:defRPr>
            </a:lvl1pPr>
          </a:lstStyle>
          <a:p>
            <a:endParaRPr lang="en-GB" dirty="0"/>
          </a:p>
        </p:txBody>
      </p:sp>
      <p:sp>
        <p:nvSpPr>
          <p:cNvPr id="7" name="Slide Number Placeholder 6"/>
          <p:cNvSpPr>
            <a:spLocks noGrp="1"/>
          </p:cNvSpPr>
          <p:nvPr>
            <p:ph type="sldNum" sz="quarter" idx="5"/>
          </p:nvPr>
        </p:nvSpPr>
        <p:spPr>
          <a:xfrm>
            <a:off x="3898103" y="8829967"/>
            <a:ext cx="2982119" cy="464820"/>
          </a:xfrm>
          <a:prstGeom prst="rect">
            <a:avLst/>
          </a:prstGeom>
        </p:spPr>
        <p:txBody>
          <a:bodyPr vert="horz" lIns="91440" tIns="45720" rIns="91440" bIns="45720" rtlCol="0" anchor="b"/>
          <a:lstStyle>
            <a:lvl1pPr algn="r">
              <a:defRPr sz="1200">
                <a:latin typeface="Futura Medium" pitchFamily="2" charset="0"/>
              </a:defRPr>
            </a:lvl1pPr>
          </a:lstStyle>
          <a:p>
            <a:fld id="{DE799493-6412-4470-9830-D005B358D66E}" type="slidenum">
              <a:rPr lang="en-GB" smtClean="0"/>
              <a:pPr/>
              <a:t>‹#›</a:t>
            </a:fld>
            <a:endParaRPr lang="en-GB" dirty="0"/>
          </a:p>
        </p:txBody>
      </p:sp>
    </p:spTree>
    <p:extLst>
      <p:ext uri="{BB962C8B-B14F-4D97-AF65-F5344CB8AC3E}">
        <p14:creationId xmlns:p14="http://schemas.microsoft.com/office/powerpoint/2010/main" val="41628937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Futura Medium" pitchFamily="2" charset="0"/>
        <a:ea typeface="+mn-ea"/>
        <a:cs typeface="+mn-cs"/>
      </a:defRPr>
    </a:lvl1pPr>
    <a:lvl2pPr marL="457200" algn="l" defTabSz="914400" rtl="0" eaLnBrk="1" latinLnBrk="0" hangingPunct="1">
      <a:defRPr sz="1200" kern="1200">
        <a:solidFill>
          <a:schemeClr val="tx1"/>
        </a:solidFill>
        <a:latin typeface="Futura Medium"/>
        <a:ea typeface="+mn-ea"/>
        <a:cs typeface="+mn-cs"/>
      </a:defRPr>
    </a:lvl2pPr>
    <a:lvl3pPr marL="914400" algn="l" defTabSz="914400" rtl="0" eaLnBrk="1" latinLnBrk="0" hangingPunct="1">
      <a:defRPr sz="1200" kern="1200">
        <a:solidFill>
          <a:schemeClr val="tx1"/>
        </a:solidFill>
        <a:latin typeface="Futura Medium"/>
        <a:ea typeface="+mn-ea"/>
        <a:cs typeface="+mn-cs"/>
      </a:defRPr>
    </a:lvl3pPr>
    <a:lvl4pPr marL="1371600" algn="l" defTabSz="914400" rtl="0" eaLnBrk="1" latinLnBrk="0" hangingPunct="1">
      <a:defRPr sz="1200" kern="1200">
        <a:solidFill>
          <a:schemeClr val="tx1"/>
        </a:solidFill>
        <a:latin typeface="Futura Medium"/>
        <a:ea typeface="+mn-ea"/>
        <a:cs typeface="+mn-cs"/>
      </a:defRPr>
    </a:lvl4pPr>
    <a:lvl5pPr marL="1828800" algn="l" defTabSz="914400" rtl="0" eaLnBrk="1" latinLnBrk="0" hangingPunct="1">
      <a:defRPr sz="1200" kern="1200">
        <a:solidFill>
          <a:schemeClr val="tx1"/>
        </a:solidFill>
        <a:latin typeface="Futura Medium"/>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E799493-6412-4470-9830-D005B358D66E}" type="slidenum">
              <a:rPr lang="en-GB" smtClean="0"/>
              <a:pPr/>
              <a:t>1</a:t>
            </a:fld>
            <a:endParaRPr lang="en-GB" dirty="0"/>
          </a:p>
        </p:txBody>
      </p:sp>
    </p:spTree>
    <p:extLst>
      <p:ext uri="{BB962C8B-B14F-4D97-AF65-F5344CB8AC3E}">
        <p14:creationId xmlns:p14="http://schemas.microsoft.com/office/powerpoint/2010/main" val="19768693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20" name="Rectangle 19"/>
          <p:cNvSpPr/>
          <p:nvPr/>
        </p:nvSpPr>
        <p:spPr bwMode="gray">
          <a:xfrm>
            <a:off x="1" y="4313786"/>
            <a:ext cx="9144000" cy="2544214"/>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1" name="Rectangle 20"/>
          <p:cNvSpPr/>
          <p:nvPr/>
        </p:nvSpPr>
        <p:spPr bwMode="gray">
          <a:xfrm>
            <a:off x="1778011" y="761998"/>
            <a:ext cx="1269984" cy="76200"/>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22" name="Picture 21" descr="PECTE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28" name="Rectangle 2"/>
          <p:cNvSpPr>
            <a:spLocks noGrp="1" noChangeArrowheads="1"/>
          </p:cNvSpPr>
          <p:nvPr>
            <p:ph type="ctrTitle"/>
          </p:nvPr>
        </p:nvSpPr>
        <p:spPr>
          <a:xfrm>
            <a:off x="1778399" y="961200"/>
            <a:ext cx="6860775" cy="1584000"/>
          </a:xfrm>
          <a:noFill/>
        </p:spPr>
        <p:txBody>
          <a:bodyPr lIns="0" tIns="0" rIns="0"/>
          <a:lstStyle>
            <a:lvl1pPr algn="l" defTabSz="1219170" rtl="0" eaLnBrk="1" latinLnBrk="0" hangingPunct="1">
              <a:lnSpc>
                <a:spcPct val="110000"/>
              </a:lnSpc>
              <a:spcBef>
                <a:spcPct val="0"/>
              </a:spcBef>
              <a:buNone/>
              <a:defRPr lang="en-GB" sz="2800" b="0" kern="1200" cap="none" spc="0" baseline="0" dirty="0">
                <a:solidFill>
                  <a:schemeClr val="tx1"/>
                </a:solidFill>
                <a:latin typeface="+mj-lt"/>
                <a:ea typeface="+mj-ea"/>
                <a:cs typeface="Arial" pitchFamily="34" charset="0"/>
              </a:defRPr>
            </a:lvl1pPr>
          </a:lstStyle>
          <a:p>
            <a:r>
              <a:rPr lang="en-US"/>
              <a:t>Click to edit Master title style</a:t>
            </a:r>
            <a:endParaRPr lang="en-GB" dirty="0"/>
          </a:p>
        </p:txBody>
      </p:sp>
      <p:sp>
        <p:nvSpPr>
          <p:cNvPr id="29" name="Rectangle 3"/>
          <p:cNvSpPr>
            <a:spLocks noGrp="1" noChangeArrowheads="1"/>
          </p:cNvSpPr>
          <p:nvPr>
            <p:ph type="subTitle" idx="1"/>
          </p:nvPr>
        </p:nvSpPr>
        <p:spPr>
          <a:xfrm>
            <a:off x="1778399" y="3317925"/>
            <a:ext cx="6860775" cy="748800"/>
          </a:xfrm>
        </p:spPr>
        <p:txBody>
          <a:bodyPr anchor="b" anchorCtr="0"/>
          <a:lstStyle>
            <a:lvl1pPr marL="0" indent="0" algn="l" defTabSz="357708" rtl="0" eaLnBrk="1" latinLnBrk="0" hangingPunct="1">
              <a:lnSpc>
                <a:spcPct val="100000"/>
              </a:lnSpc>
              <a:spcBef>
                <a:spcPct val="0"/>
              </a:spcBef>
              <a:spcAft>
                <a:spcPts val="0"/>
              </a:spcAft>
              <a:buClr>
                <a:schemeClr val="accent2"/>
              </a:buClr>
              <a:buSzPct val="85000"/>
              <a:buFont typeface="Wingdings" pitchFamily="2" charset="2"/>
              <a:buNone/>
              <a:defRPr lang="en-GB" sz="1800" kern="1200" baseline="0" dirty="0">
                <a:solidFill>
                  <a:schemeClr val="tx1"/>
                </a:solidFill>
                <a:latin typeface="+mn-lt"/>
                <a:ea typeface="+mn-ea"/>
                <a:cs typeface="Arial" pitchFamily="34" charset="0"/>
              </a:defRPr>
            </a:lvl1pPr>
          </a:lstStyle>
          <a:p>
            <a:r>
              <a:rPr lang="en-US"/>
              <a:t>Click to edit Master subtitle style</a:t>
            </a:r>
            <a:endParaRPr lang="en-GB" dirty="0"/>
          </a:p>
        </p:txBody>
      </p:sp>
      <p:sp>
        <p:nvSpPr>
          <p:cNvPr id="32" name="Text Placeholder 31"/>
          <p:cNvSpPr>
            <a:spLocks noGrp="1"/>
          </p:cNvSpPr>
          <p:nvPr>
            <p:ph type="body" sz="quarter" idx="10" hasCustomPrompt="1"/>
          </p:nvPr>
        </p:nvSpPr>
        <p:spPr>
          <a:xfrm>
            <a:off x="1778400" y="4585016"/>
            <a:ext cx="5857896" cy="237600"/>
          </a:xfrm>
        </p:spPr>
        <p:txBody>
          <a:bodyPr anchor="t" anchorCtr="0"/>
          <a:lstStyle>
            <a:lvl1pPr>
              <a:buNone/>
              <a:defRPr lang="en-GB" sz="1400" kern="1200" baseline="0" dirty="0">
                <a:solidFill>
                  <a:schemeClr val="tx1"/>
                </a:solidFill>
                <a:latin typeface="+mj-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Author’s Name</a:t>
            </a:r>
          </a:p>
        </p:txBody>
      </p:sp>
      <p:sp>
        <p:nvSpPr>
          <p:cNvPr id="33" name="Text Placeholder 31"/>
          <p:cNvSpPr>
            <a:spLocks noGrp="1"/>
          </p:cNvSpPr>
          <p:nvPr>
            <p:ph type="body" sz="quarter" idx="11" hasCustomPrompt="1"/>
          </p:nvPr>
        </p:nvSpPr>
        <p:spPr>
          <a:xfrm>
            <a:off x="1778400" y="4838620"/>
            <a:ext cx="5857896" cy="237600"/>
          </a:xfrm>
        </p:spPr>
        <p:txBody>
          <a:bodyPr anchor="t" anchorCtr="0"/>
          <a:lstStyle>
            <a:lvl1pPr>
              <a:buNone/>
              <a:defRPr lang="en-GB" sz="1400" kern="1200" baseline="0" dirty="0">
                <a:solidFill>
                  <a:schemeClr val="tx1"/>
                </a:solidFill>
                <a:latin typeface="+mn-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Role in Organisation</a:t>
            </a:r>
          </a:p>
        </p:txBody>
      </p:sp>
      <p:sp>
        <p:nvSpPr>
          <p:cNvPr id="103"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4"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July  2016</a:t>
            </a:r>
            <a:endParaRPr lang="en-GB" dirty="0"/>
          </a:p>
        </p:txBody>
      </p:sp>
      <p:sp>
        <p:nvSpPr>
          <p:cNvPr id="105"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extLst>
    <p:ext uri="{DCECCB84-F9BA-43D5-87BE-67443E8EF086}">
      <p15:sldGuideLst xmlns:p15="http://schemas.microsoft.com/office/powerpoint/2012/main">
        <p15:guide id="7" pos="111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wo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4826" y="728663"/>
            <a:ext cx="8134349"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0" kern="1200" cap="none" baseline="0" dirty="0" smtClean="0">
                <a:solidFill>
                  <a:schemeClr val="tx1"/>
                </a:solidFill>
                <a:latin typeface="+mj-lt"/>
                <a:ea typeface="+mj-ea"/>
                <a:cs typeface="+mj-cs"/>
              </a:defRPr>
            </a:lvl1pPr>
          </a:lstStyle>
          <a:p>
            <a:pPr lvl="0" algn="l" defTabSz="914400" rtl="0" eaLnBrk="1" latinLnBrk="0" hangingPunct="1">
              <a:spcBef>
                <a:spcPct val="0"/>
              </a:spcBef>
              <a:buNone/>
            </a:pPr>
            <a:r>
              <a:rPr lang="en-US"/>
              <a:t>Click to edit Master title style</a:t>
            </a:r>
            <a:endParaRPr lang="en-GB" dirty="0"/>
          </a:p>
        </p:txBody>
      </p:sp>
      <p:sp>
        <p:nvSpPr>
          <p:cNvPr id="10" name="Content Placeholder 14"/>
          <p:cNvSpPr>
            <a:spLocks noGrp="1"/>
          </p:cNvSpPr>
          <p:nvPr>
            <p:ph sz="quarter" idx="13"/>
          </p:nvPr>
        </p:nvSpPr>
        <p:spPr>
          <a:xfrm>
            <a:off x="4716464" y="1557338"/>
            <a:ext cx="3922712"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a:defRPr lang="en-GB" dirty="0" smtClean="0"/>
            </a:lvl2pPr>
            <a:lvl3pPr>
              <a:defRPr lang="en-GB" dirty="0" smtClean="0"/>
            </a:lvl3pPr>
            <a:lvl4pPr>
              <a:defRPr lang="en-GB" dirty="0" smtClean="0"/>
            </a:lvl4pPr>
            <a:lvl5pPr>
              <a:defRPr lang="en-GB" dirty="0" smtClean="0"/>
            </a:lvl5pPr>
            <a:lvl6pPr>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4825" y="1557338"/>
            <a:ext cx="3922713"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a:defRPr lang="en-GB" dirty="0" smtClean="0"/>
            </a:lvl2pPr>
            <a:lvl3pPr>
              <a:defRPr lang="en-GB" dirty="0" smtClean="0"/>
            </a:lvl3pPr>
            <a:lvl4pPr>
              <a:defRPr lang="en-GB" dirty="0" smtClean="0"/>
            </a:lvl4pPr>
            <a:lvl5pPr>
              <a:defRPr lang="en-GB" dirty="0" smtClean="0"/>
            </a:lvl5pPr>
            <a:lvl6pPr>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1"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3"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wo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4826" y="728663"/>
            <a:ext cx="813435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dirty="0" smtClean="0"/>
            </a:lvl1pPr>
          </a:lstStyle>
          <a:p>
            <a:pPr lvl="0"/>
            <a:r>
              <a:rPr lang="en-US"/>
              <a:t>Click to edit Master title style</a:t>
            </a:r>
            <a:endParaRPr lang="en-GB" dirty="0"/>
          </a:p>
        </p:txBody>
      </p:sp>
      <p:sp>
        <p:nvSpPr>
          <p:cNvPr id="10" name="Content Placeholder 14"/>
          <p:cNvSpPr>
            <a:spLocks noGrp="1"/>
          </p:cNvSpPr>
          <p:nvPr>
            <p:ph sz="quarter" idx="13"/>
          </p:nvPr>
        </p:nvSpPr>
        <p:spPr>
          <a:xfrm>
            <a:off x="4716463" y="1557338"/>
            <a:ext cx="3922712"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US" sz="1600" dirty="0" smtClean="0"/>
            </a:lvl1pPr>
            <a:lvl2pPr>
              <a:defRPr lang="en-US" sz="1600" dirty="0" smtClean="0"/>
            </a:lvl2pPr>
            <a:lvl3pPr>
              <a:defRPr lang="en-US" sz="1600" dirty="0" smtClean="0"/>
            </a:lvl3pPr>
            <a:lvl4pPr>
              <a:defRPr lang="en-US" sz="1600" dirty="0" smtClean="0"/>
            </a:lvl4pPr>
            <a:lvl5pPr>
              <a:defRPr lang="en-US" sz="1400" dirty="0" smtClean="0"/>
            </a:lvl5pPr>
            <a:lvl6pPr>
              <a:defRPr lang="en-US" sz="1200"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4825" y="1557338"/>
            <a:ext cx="3922714"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sz="1600" dirty="0" smtClean="0"/>
            </a:lvl1pPr>
            <a:lvl2pPr>
              <a:defRPr lang="en-GB" sz="1600" dirty="0" smtClean="0"/>
            </a:lvl2pPr>
            <a:lvl3pPr>
              <a:defRPr lang="en-GB" sz="1600" dirty="0" smtClean="0"/>
            </a:lvl3pPr>
            <a:lvl4pPr>
              <a:defRPr lang="en-GB" sz="1600" dirty="0" smtClean="0"/>
            </a:lvl4pPr>
            <a:lvl5pPr>
              <a:defRPr lang="en-GB" sz="1400" dirty="0" smtClean="0"/>
            </a:lvl5pPr>
            <a:lvl6pPr>
              <a:defRPr lang="en-GB" sz="1200"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1"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3"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504000" y="6150323"/>
            <a:ext cx="8118641" cy="147993"/>
          </a:xfrm>
        </p:spPr>
        <p:txBody>
          <a:bodyPr wrap="square">
            <a:noAutofit/>
          </a:bodyPr>
          <a:lstStyle>
            <a:lvl1pPr>
              <a:defRPr sz="700" baseline="0">
                <a:solidFill>
                  <a:schemeClr val="tx1"/>
                </a:solidFill>
                <a:latin typeface="+mn-lt"/>
              </a:defRPr>
            </a:lvl1pPr>
          </a:lstStyle>
          <a:p>
            <a:pPr lvl="0"/>
            <a:r>
              <a:rPr lang="en-GB" dirty="0"/>
              <a:t>CLICK TO EDIT SOURCE</a:t>
            </a:r>
          </a:p>
        </p:txBody>
      </p:sp>
      <p:sp>
        <p:nvSpPr>
          <p:cNvPr id="32" name="Rectangle 2"/>
          <p:cNvSpPr>
            <a:spLocks noGrp="1" noChangeArrowheads="1"/>
          </p:cNvSpPr>
          <p:nvPr>
            <p:ph type="title"/>
          </p:nvPr>
        </p:nvSpPr>
        <p:spPr bwMode="auto">
          <a:xfrm>
            <a:off x="504825" y="728663"/>
            <a:ext cx="8132199"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US" noProof="0"/>
              <a:t>Click to edit Master title style</a:t>
            </a:r>
            <a:endParaRPr lang="en-GB" noProof="0" dirty="0"/>
          </a:p>
        </p:txBody>
      </p:sp>
      <p:sp>
        <p:nvSpPr>
          <p:cNvPr id="39" name="Content Placeholder 51"/>
          <p:cNvSpPr>
            <a:spLocks noGrp="1"/>
          </p:cNvSpPr>
          <p:nvPr>
            <p:ph sz="quarter" idx="45" hasCustomPrompt="1"/>
          </p:nvPr>
        </p:nvSpPr>
        <p:spPr>
          <a:xfrm>
            <a:off x="504000" y="4267484"/>
            <a:ext cx="3907003"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40" name="Content Placeholder 51"/>
          <p:cNvSpPr>
            <a:spLocks noGrp="1"/>
          </p:cNvSpPr>
          <p:nvPr>
            <p:ph sz="quarter" idx="46" hasCustomPrompt="1"/>
          </p:nvPr>
        </p:nvSpPr>
        <p:spPr>
          <a:xfrm>
            <a:off x="504000" y="3932521"/>
            <a:ext cx="3907003" cy="219740"/>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41" name="Straight Connector 40"/>
          <p:cNvCxnSpPr/>
          <p:nvPr/>
        </p:nvCxnSpPr>
        <p:spPr>
          <a:xfrm flipV="1">
            <a:off x="504000" y="4209292"/>
            <a:ext cx="3907003" cy="1836"/>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504000" y="4524139"/>
            <a:ext cx="3907003" cy="1606497"/>
          </a:xfrm>
        </p:spPr>
        <p:txBody>
          <a:bodyPr>
            <a:normAutofit/>
          </a:bodyPr>
          <a:lstStyle>
            <a:lvl1pPr>
              <a:defRPr sz="1200">
                <a:solidFill>
                  <a:schemeClr val="tx1"/>
                </a:solidFill>
                <a:latin typeface="+mn-lt"/>
              </a:defRPr>
            </a:lvl1pPr>
          </a:lstStyle>
          <a:p>
            <a:r>
              <a:rPr lang="en-US" dirty="0"/>
              <a:t>Click icon to add chart</a:t>
            </a:r>
            <a:endParaRPr lang="nl-NL" dirty="0"/>
          </a:p>
        </p:txBody>
      </p:sp>
      <p:cxnSp>
        <p:nvCxnSpPr>
          <p:cNvPr id="43" name="Straight Connector 42"/>
          <p:cNvCxnSpPr/>
          <p:nvPr/>
        </p:nvCxnSpPr>
        <p:spPr>
          <a:xfrm>
            <a:off x="504000" y="6032737"/>
            <a:ext cx="3907003" cy="367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504000" y="1905335"/>
            <a:ext cx="3907003"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0" name="Content Placeholder 51"/>
          <p:cNvSpPr>
            <a:spLocks noGrp="1"/>
          </p:cNvSpPr>
          <p:nvPr>
            <p:ph sz="quarter" idx="55" hasCustomPrompt="1"/>
          </p:nvPr>
        </p:nvSpPr>
        <p:spPr>
          <a:xfrm>
            <a:off x="504000" y="1570372"/>
            <a:ext cx="3907003" cy="219740"/>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1" name="Straight Connector 100"/>
          <p:cNvCxnSpPr/>
          <p:nvPr/>
        </p:nvCxnSpPr>
        <p:spPr>
          <a:xfrm flipV="1">
            <a:off x="504000" y="1847143"/>
            <a:ext cx="3907003" cy="1836"/>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504000" y="2161990"/>
            <a:ext cx="3907003" cy="1606497"/>
          </a:xfrm>
        </p:spPr>
        <p:txBody>
          <a:bodyPr>
            <a:normAutofit/>
          </a:bodyPr>
          <a:lstStyle>
            <a:lvl1pPr>
              <a:defRPr sz="1200">
                <a:solidFill>
                  <a:schemeClr val="tx1"/>
                </a:solidFill>
                <a:latin typeface="+mn-lt"/>
              </a:defRPr>
            </a:lvl1pPr>
          </a:lstStyle>
          <a:p>
            <a:r>
              <a:rPr lang="en-US" dirty="0"/>
              <a:t>Click icon to add chart</a:t>
            </a:r>
            <a:endParaRPr lang="nl-NL" dirty="0"/>
          </a:p>
        </p:txBody>
      </p:sp>
      <p:cxnSp>
        <p:nvCxnSpPr>
          <p:cNvPr id="103" name="Straight Connector 102"/>
          <p:cNvCxnSpPr/>
          <p:nvPr/>
        </p:nvCxnSpPr>
        <p:spPr>
          <a:xfrm>
            <a:off x="504000" y="3670588"/>
            <a:ext cx="3907003" cy="367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4715804" y="4267484"/>
            <a:ext cx="3923371"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5" name="Content Placeholder 51"/>
          <p:cNvSpPr>
            <a:spLocks noGrp="1"/>
          </p:cNvSpPr>
          <p:nvPr>
            <p:ph sz="quarter" idx="58" hasCustomPrompt="1"/>
          </p:nvPr>
        </p:nvSpPr>
        <p:spPr>
          <a:xfrm>
            <a:off x="4715804" y="3932521"/>
            <a:ext cx="3923371" cy="219740"/>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6" name="Straight Connector 105"/>
          <p:cNvCxnSpPr/>
          <p:nvPr/>
        </p:nvCxnSpPr>
        <p:spPr>
          <a:xfrm flipV="1">
            <a:off x="4715804" y="4209292"/>
            <a:ext cx="3923371" cy="1836"/>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4715804" y="4524139"/>
            <a:ext cx="3923371" cy="1606497"/>
          </a:xfrm>
        </p:spPr>
        <p:txBody>
          <a:bodyPr>
            <a:normAutofit/>
          </a:bodyPr>
          <a:lstStyle>
            <a:lvl1pPr>
              <a:defRPr sz="1200">
                <a:solidFill>
                  <a:schemeClr val="tx1"/>
                </a:solidFill>
                <a:latin typeface="+mn-lt"/>
              </a:defRPr>
            </a:lvl1pPr>
          </a:lstStyle>
          <a:p>
            <a:r>
              <a:rPr lang="en-US" dirty="0"/>
              <a:t>Click icon to add chart</a:t>
            </a:r>
            <a:endParaRPr lang="nl-NL" dirty="0"/>
          </a:p>
        </p:txBody>
      </p:sp>
      <p:cxnSp>
        <p:nvCxnSpPr>
          <p:cNvPr id="108" name="Straight Connector 107"/>
          <p:cNvCxnSpPr/>
          <p:nvPr/>
        </p:nvCxnSpPr>
        <p:spPr>
          <a:xfrm>
            <a:off x="4715804" y="6032737"/>
            <a:ext cx="3923371" cy="367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4715804" y="1905335"/>
            <a:ext cx="3923371" cy="219740"/>
          </a:xfrm>
        </p:spPr>
        <p:txBody>
          <a:bodyPr vert="horz" wrap="square" lIns="0" tIns="0" rIns="0" bIns="0" rtlCol="0">
            <a:spAutoFit/>
          </a:bodyPr>
          <a:lstStyle>
            <a:lvl1pPr>
              <a:defRPr lang="nl-NL" sz="1200" kern="1200" baseline="0" dirty="0">
                <a:solidFill>
                  <a:schemeClr val="tx1"/>
                </a:solidFill>
                <a:latin typeface="+mn-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10" name="Content Placeholder 51"/>
          <p:cNvSpPr>
            <a:spLocks noGrp="1"/>
          </p:cNvSpPr>
          <p:nvPr>
            <p:ph sz="quarter" idx="61" hasCustomPrompt="1"/>
          </p:nvPr>
        </p:nvSpPr>
        <p:spPr>
          <a:xfrm>
            <a:off x="4715804" y="1570372"/>
            <a:ext cx="3923371" cy="219740"/>
          </a:xfrm>
        </p:spPr>
        <p:txBody>
          <a:bodyPr vert="horz" wrap="square" lIns="0" tIns="0" rIns="0" bIns="0" rtlCol="0">
            <a:spAutoFit/>
          </a:bodyPr>
          <a:lstStyle>
            <a:lvl1pPr>
              <a:defRPr lang="nl-NL" sz="1200" kern="1200" cap="none" baseline="0" dirty="0">
                <a:solidFill>
                  <a:schemeClr val="tx1"/>
                </a:solidFill>
                <a:latin typeface="+mj-lt"/>
                <a:ea typeface="+mn-ea"/>
                <a:cs typeface="+mn-cs"/>
              </a:defRPr>
            </a:lvl1pPr>
          </a:lstStyle>
          <a:p>
            <a:pPr marL="0" lvl="0" indent="0" algn="l" defTabSz="91440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11" name="Straight Connector 110"/>
          <p:cNvCxnSpPr/>
          <p:nvPr/>
        </p:nvCxnSpPr>
        <p:spPr>
          <a:xfrm flipV="1">
            <a:off x="4715804" y="1847143"/>
            <a:ext cx="3923371" cy="1836"/>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4715804" y="2161990"/>
            <a:ext cx="3923371" cy="1606497"/>
          </a:xfrm>
        </p:spPr>
        <p:txBody>
          <a:bodyPr>
            <a:normAutofit/>
          </a:bodyPr>
          <a:lstStyle>
            <a:lvl1pPr>
              <a:defRPr sz="1200">
                <a:solidFill>
                  <a:schemeClr val="tx1"/>
                </a:solidFill>
                <a:latin typeface="+mn-lt"/>
              </a:defRPr>
            </a:lvl1pPr>
          </a:lstStyle>
          <a:p>
            <a:r>
              <a:rPr lang="en-US" dirty="0"/>
              <a:t>Click icon to add chart</a:t>
            </a:r>
            <a:endParaRPr lang="nl-NL" dirty="0"/>
          </a:p>
        </p:txBody>
      </p:sp>
      <p:cxnSp>
        <p:nvCxnSpPr>
          <p:cNvPr id="113" name="Straight Connector 112"/>
          <p:cNvCxnSpPr/>
          <p:nvPr/>
        </p:nvCxnSpPr>
        <p:spPr>
          <a:xfrm>
            <a:off x="4715804" y="3670588"/>
            <a:ext cx="3923371" cy="3672"/>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8"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33"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34"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sp>
        <p:nvSpPr>
          <p:cNvPr id="26" name="Rectangle 25"/>
          <p:cNvSpPr/>
          <p:nvPr/>
        </p:nvSpPr>
        <p:spPr bwMode="gray">
          <a:xfrm>
            <a:off x="1" y="4313784"/>
            <a:ext cx="9143999" cy="2544215"/>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18" name="Title 1"/>
          <p:cNvSpPr>
            <a:spLocks noGrp="1"/>
          </p:cNvSpPr>
          <p:nvPr>
            <p:ph type="title"/>
          </p:nvPr>
        </p:nvSpPr>
        <p:spPr>
          <a:xfrm>
            <a:off x="761986" y="2638196"/>
            <a:ext cx="3665552" cy="13608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MY" sz="1400" dirty="0"/>
            </a:lvl1pPr>
          </a:lstStyle>
          <a:p>
            <a:pPr lvl="0" defTabSz="1219170">
              <a:lnSpc>
                <a:spcPct val="100000"/>
              </a:lnSpc>
            </a:pPr>
            <a:r>
              <a:rPr lang="en-US"/>
              <a:t>Click to edit Master title style</a:t>
            </a:r>
            <a:endParaRPr lang="en-GB" dirty="0"/>
          </a:p>
        </p:txBody>
      </p:sp>
      <p:sp>
        <p:nvSpPr>
          <p:cNvPr id="25" name="Text Placeholder 2"/>
          <p:cNvSpPr>
            <a:spLocks noGrp="1"/>
          </p:cNvSpPr>
          <p:nvPr>
            <p:ph type="body" idx="1"/>
          </p:nvPr>
        </p:nvSpPr>
        <p:spPr>
          <a:xfrm>
            <a:off x="761985" y="1699351"/>
            <a:ext cx="7877189" cy="8208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800" b="0" cap="none" dirty="0" smtClean="0">
                <a:latin typeface="+mj-lt"/>
              </a:defRPr>
            </a:lvl1pPr>
          </a:lstStyle>
          <a:p>
            <a:pPr lvl="0" defTabSz="357708">
              <a:lnSpc>
                <a:spcPct val="100000"/>
              </a:lnSpc>
            </a:pPr>
            <a:r>
              <a:rPr lang="en-US"/>
              <a:t>Click to edit Master text styles</a:t>
            </a:r>
          </a:p>
        </p:txBody>
      </p:sp>
      <p:sp>
        <p:nvSpPr>
          <p:cNvPr id="34" name="Text Placeholder 13"/>
          <p:cNvSpPr>
            <a:spLocks noGrp="1"/>
          </p:cNvSpPr>
          <p:nvPr>
            <p:ph type="body" sz="quarter" idx="13" hasCustomPrompt="1"/>
          </p:nvPr>
        </p:nvSpPr>
        <p:spPr bwMode="gray">
          <a:xfrm>
            <a:off x="4716463" y="2638697"/>
            <a:ext cx="3912320" cy="2207623"/>
          </a:xfrm>
          <a:prstGeom prst="rect">
            <a:avLst/>
          </a:prstGeom>
          <a:noFill/>
          <a:ln w="9525" algn="ctr">
            <a:noFill/>
            <a:miter lim="800000"/>
            <a:headEnd/>
            <a:tailEnd/>
          </a:ln>
        </p:spPr>
        <p:txBody>
          <a:bodyPr vert="horz" wrap="square" lIns="0" tIns="0" rIns="0" bIns="0" numCol="1" anchor="b" anchorCtr="0" compatLnSpc="1">
            <a:prstTxWarp prst="textNoShape">
              <a:avLst/>
            </a:prstTxWarp>
          </a:bodyPr>
          <a:lstStyle>
            <a:lvl1pPr algn="r">
              <a:lnSpc>
                <a:spcPct val="95000"/>
              </a:lnSpc>
              <a:defRPr lang="en-GB" sz="17000" kern="10000" spc="-1000" dirty="0">
                <a:ln w="3175">
                  <a:noFill/>
                </a:ln>
                <a:solidFill>
                  <a:srgbClr val="595959"/>
                </a:solidFill>
                <a:latin typeface="Futura Bold"/>
                <a:ea typeface="Arial" charset="0"/>
                <a:cs typeface="Futura Bold"/>
              </a:defRPr>
            </a:lvl1pPr>
          </a:lstStyle>
          <a:p>
            <a:pPr lvl="0" algn="r" defTabSz="1219170">
              <a:lnSpc>
                <a:spcPct val="100000"/>
              </a:lnSpc>
              <a:buClr>
                <a:srgbClr val="DD1D21"/>
              </a:buClr>
              <a:tabLst>
                <a:tab pos="1081088" algn="l"/>
              </a:tabLst>
            </a:pPr>
            <a:r>
              <a:rPr lang="en-GB" dirty="0"/>
              <a:t>0.0</a:t>
            </a:r>
          </a:p>
        </p:txBody>
      </p:sp>
      <p:sp>
        <p:nvSpPr>
          <p:cNvPr id="12"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6"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7"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
        <p:nvSpPr>
          <p:cNvPr id="20" name="Rectangle 19"/>
          <p:cNvSpPr/>
          <p:nvPr/>
        </p:nvSpPr>
        <p:spPr bwMode="gray">
          <a:xfrm>
            <a:off x="761986" y="1524000"/>
            <a:ext cx="1269984" cy="75600"/>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Section Header with Image">
    <p:spTree>
      <p:nvGrpSpPr>
        <p:cNvPr id="1" name=""/>
        <p:cNvGrpSpPr/>
        <p:nvPr/>
      </p:nvGrpSpPr>
      <p:grpSpPr>
        <a:xfrm>
          <a:off x="0" y="0"/>
          <a:ext cx="0" cy="0"/>
          <a:chOff x="0" y="0"/>
          <a:chExt cx="0" cy="0"/>
        </a:xfrm>
      </p:grpSpPr>
      <p:sp>
        <p:nvSpPr>
          <p:cNvPr id="102" name="Rectangle 101"/>
          <p:cNvSpPr/>
          <p:nvPr/>
        </p:nvSpPr>
        <p:spPr bwMode="gray">
          <a:xfrm>
            <a:off x="504824" y="3554413"/>
            <a:ext cx="6864351" cy="2797175"/>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31" name="Rectangle 30"/>
          <p:cNvSpPr/>
          <p:nvPr/>
        </p:nvSpPr>
        <p:spPr bwMode="gray">
          <a:xfrm>
            <a:off x="750908" y="3829099"/>
            <a:ext cx="1269984" cy="76200"/>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35" name="Picture Placeholder 2"/>
          <p:cNvSpPr>
            <a:spLocks noGrp="1"/>
          </p:cNvSpPr>
          <p:nvPr>
            <p:ph type="pic" sz="quarter" idx="13"/>
          </p:nvPr>
        </p:nvSpPr>
        <p:spPr bwMode="auto">
          <a:xfrm>
            <a:off x="0" y="0"/>
            <a:ext cx="9150673" cy="4830116"/>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 name="connsiteX0" fmla="*/ 241373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41373 w 12194723"/>
              <a:gd name="connsiteY8" fmla="*/ 0 h 4854829"/>
              <a:gd name="connsiteX0" fmla="*/ 2382 w 11955732"/>
              <a:gd name="connsiteY0" fmla="*/ 0 h 4854829"/>
              <a:gd name="connsiteX1" fmla="*/ 11955391 w 11955732"/>
              <a:gd name="connsiteY1" fmla="*/ 0 h 4854829"/>
              <a:gd name="connsiteX2" fmla="*/ 11955391 w 11955732"/>
              <a:gd name="connsiteY2" fmla="*/ 4854636 h 4854829"/>
              <a:gd name="connsiteX3" fmla="*/ 7384257 w 11955732"/>
              <a:gd name="connsiteY3" fmla="*/ 4843680 h 4854829"/>
              <a:gd name="connsiteX4" fmla="*/ 7381442 w 11955732"/>
              <a:gd name="connsiteY4" fmla="*/ 3543300 h 4854829"/>
              <a:gd name="connsiteX5" fmla="*/ 523124 w 11955732"/>
              <a:gd name="connsiteY5" fmla="*/ 3547023 h 4854829"/>
              <a:gd name="connsiteX6" fmla="*/ 523704 w 11955732"/>
              <a:gd name="connsiteY6" fmla="*/ 4850671 h 4854829"/>
              <a:gd name="connsiteX7" fmla="*/ 0 w 11955732"/>
              <a:gd name="connsiteY7" fmla="*/ 4847509 h 4854829"/>
              <a:gd name="connsiteX8" fmla="*/ 2382 w 11955732"/>
              <a:gd name="connsiteY8" fmla="*/ 0 h 4854829"/>
              <a:gd name="connsiteX0" fmla="*/ 2382 w 11960184"/>
              <a:gd name="connsiteY0" fmla="*/ 0 h 4854829"/>
              <a:gd name="connsiteX1" fmla="*/ 11955391 w 11960184"/>
              <a:gd name="connsiteY1" fmla="*/ 0 h 4854829"/>
              <a:gd name="connsiteX2" fmla="*/ 11955391 w 11960184"/>
              <a:gd name="connsiteY2" fmla="*/ 4854636 h 4854829"/>
              <a:gd name="connsiteX3" fmla="*/ 7384257 w 11960184"/>
              <a:gd name="connsiteY3" fmla="*/ 4843680 h 4854829"/>
              <a:gd name="connsiteX4" fmla="*/ 7381442 w 11960184"/>
              <a:gd name="connsiteY4" fmla="*/ 3543300 h 4854829"/>
              <a:gd name="connsiteX5" fmla="*/ 523124 w 11960184"/>
              <a:gd name="connsiteY5" fmla="*/ 3547023 h 4854829"/>
              <a:gd name="connsiteX6" fmla="*/ 523704 w 11960184"/>
              <a:gd name="connsiteY6" fmla="*/ 4850671 h 4854829"/>
              <a:gd name="connsiteX7" fmla="*/ 0 w 11960184"/>
              <a:gd name="connsiteY7" fmla="*/ 4847509 h 4854829"/>
              <a:gd name="connsiteX8" fmla="*/ 2382 w 11960184"/>
              <a:gd name="connsiteY8" fmla="*/ 0 h 4854829"/>
              <a:gd name="connsiteX0" fmla="*/ 2382 w 11975151"/>
              <a:gd name="connsiteY0" fmla="*/ 0 h 5210613"/>
              <a:gd name="connsiteX1" fmla="*/ 9149846 w 11975151"/>
              <a:gd name="connsiteY1" fmla="*/ 0 h 5210613"/>
              <a:gd name="connsiteX2" fmla="*/ 11955391 w 11975151"/>
              <a:gd name="connsiteY2" fmla="*/ 4854636 h 5210613"/>
              <a:gd name="connsiteX3" fmla="*/ 7384257 w 11975151"/>
              <a:gd name="connsiteY3" fmla="*/ 4843680 h 5210613"/>
              <a:gd name="connsiteX4" fmla="*/ 7381442 w 11975151"/>
              <a:gd name="connsiteY4" fmla="*/ 3543300 h 5210613"/>
              <a:gd name="connsiteX5" fmla="*/ 523124 w 11975151"/>
              <a:gd name="connsiteY5" fmla="*/ 3547023 h 5210613"/>
              <a:gd name="connsiteX6" fmla="*/ 523704 w 11975151"/>
              <a:gd name="connsiteY6" fmla="*/ 4850671 h 5210613"/>
              <a:gd name="connsiteX7" fmla="*/ 0 w 11975151"/>
              <a:gd name="connsiteY7" fmla="*/ 4847509 h 5210613"/>
              <a:gd name="connsiteX8" fmla="*/ 2382 w 11975151"/>
              <a:gd name="connsiteY8" fmla="*/ 0 h 5210613"/>
              <a:gd name="connsiteX0" fmla="*/ 2382 w 11955393"/>
              <a:gd name="connsiteY0" fmla="*/ 0 h 4854636"/>
              <a:gd name="connsiteX1" fmla="*/ 9149846 w 11955393"/>
              <a:gd name="connsiteY1" fmla="*/ 0 h 4854636"/>
              <a:gd name="connsiteX2" fmla="*/ 11955391 w 11955393"/>
              <a:gd name="connsiteY2" fmla="*/ 4854636 h 4854636"/>
              <a:gd name="connsiteX3" fmla="*/ 7384257 w 11955393"/>
              <a:gd name="connsiteY3" fmla="*/ 4843680 h 4854636"/>
              <a:gd name="connsiteX4" fmla="*/ 7381442 w 11955393"/>
              <a:gd name="connsiteY4" fmla="*/ 3543300 h 4854636"/>
              <a:gd name="connsiteX5" fmla="*/ 523124 w 11955393"/>
              <a:gd name="connsiteY5" fmla="*/ 3547023 h 4854636"/>
              <a:gd name="connsiteX6" fmla="*/ 523704 w 11955393"/>
              <a:gd name="connsiteY6" fmla="*/ 4850671 h 4854636"/>
              <a:gd name="connsiteX7" fmla="*/ 0 w 11955393"/>
              <a:gd name="connsiteY7" fmla="*/ 4847509 h 4854636"/>
              <a:gd name="connsiteX8" fmla="*/ 2382 w 11955393"/>
              <a:gd name="connsiteY8" fmla="*/ 0 h 4854636"/>
              <a:gd name="connsiteX0" fmla="*/ 2382 w 9685771"/>
              <a:gd name="connsiteY0" fmla="*/ 360370 h 5307510"/>
              <a:gd name="connsiteX1" fmla="*/ 9149846 w 9685771"/>
              <a:gd name="connsiteY1" fmla="*/ 360370 h 5307510"/>
              <a:gd name="connsiteX2" fmla="*/ 8661472 w 9685771"/>
              <a:gd name="connsiteY2" fmla="*/ 5225371 h 5307510"/>
              <a:gd name="connsiteX3" fmla="*/ 7384257 w 9685771"/>
              <a:gd name="connsiteY3" fmla="*/ 5204050 h 5307510"/>
              <a:gd name="connsiteX4" fmla="*/ 7381442 w 9685771"/>
              <a:gd name="connsiteY4" fmla="*/ 3903670 h 5307510"/>
              <a:gd name="connsiteX5" fmla="*/ 523124 w 9685771"/>
              <a:gd name="connsiteY5" fmla="*/ 3907393 h 5307510"/>
              <a:gd name="connsiteX6" fmla="*/ 523704 w 9685771"/>
              <a:gd name="connsiteY6" fmla="*/ 5211041 h 5307510"/>
              <a:gd name="connsiteX7" fmla="*/ 0 w 9685771"/>
              <a:gd name="connsiteY7" fmla="*/ 5207879 h 5307510"/>
              <a:gd name="connsiteX8" fmla="*/ 2382 w 9685771"/>
              <a:gd name="connsiteY8" fmla="*/ 360370 h 5307510"/>
              <a:gd name="connsiteX0" fmla="*/ 2382 w 9151108"/>
              <a:gd name="connsiteY0" fmla="*/ 0 h 4947140"/>
              <a:gd name="connsiteX1" fmla="*/ 9149846 w 9151108"/>
              <a:gd name="connsiteY1" fmla="*/ 0 h 4947140"/>
              <a:gd name="connsiteX2" fmla="*/ 8661472 w 9151108"/>
              <a:gd name="connsiteY2" fmla="*/ 4865001 h 4947140"/>
              <a:gd name="connsiteX3" fmla="*/ 7384257 w 9151108"/>
              <a:gd name="connsiteY3" fmla="*/ 4843680 h 4947140"/>
              <a:gd name="connsiteX4" fmla="*/ 7381442 w 9151108"/>
              <a:gd name="connsiteY4" fmla="*/ 3543300 h 4947140"/>
              <a:gd name="connsiteX5" fmla="*/ 523124 w 9151108"/>
              <a:gd name="connsiteY5" fmla="*/ 3547023 h 4947140"/>
              <a:gd name="connsiteX6" fmla="*/ 523704 w 9151108"/>
              <a:gd name="connsiteY6" fmla="*/ 4850671 h 4947140"/>
              <a:gd name="connsiteX7" fmla="*/ 0 w 9151108"/>
              <a:gd name="connsiteY7" fmla="*/ 4847509 h 4947140"/>
              <a:gd name="connsiteX8" fmla="*/ 2382 w 9151108"/>
              <a:gd name="connsiteY8" fmla="*/ 0 h 4947140"/>
              <a:gd name="connsiteX0" fmla="*/ 2382 w 9828173"/>
              <a:gd name="connsiteY0" fmla="*/ 356531 h 5286738"/>
              <a:gd name="connsiteX1" fmla="*/ 9149846 w 9828173"/>
              <a:gd name="connsiteY1" fmla="*/ 356531 h 5286738"/>
              <a:gd name="connsiteX2" fmla="*/ 9149845 w 9828173"/>
              <a:gd name="connsiteY2" fmla="*/ 5169707 h 5286738"/>
              <a:gd name="connsiteX3" fmla="*/ 7384257 w 9828173"/>
              <a:gd name="connsiteY3" fmla="*/ 5200211 h 5286738"/>
              <a:gd name="connsiteX4" fmla="*/ 7381442 w 9828173"/>
              <a:gd name="connsiteY4" fmla="*/ 3899831 h 5286738"/>
              <a:gd name="connsiteX5" fmla="*/ 523124 w 9828173"/>
              <a:gd name="connsiteY5" fmla="*/ 3903554 h 5286738"/>
              <a:gd name="connsiteX6" fmla="*/ 523704 w 9828173"/>
              <a:gd name="connsiteY6" fmla="*/ 5207202 h 5286738"/>
              <a:gd name="connsiteX7" fmla="*/ 0 w 9828173"/>
              <a:gd name="connsiteY7" fmla="*/ 5204040 h 5286738"/>
              <a:gd name="connsiteX8" fmla="*/ 2382 w 9828173"/>
              <a:gd name="connsiteY8" fmla="*/ 356531 h 5286738"/>
              <a:gd name="connsiteX0" fmla="*/ 2382 w 9154046"/>
              <a:gd name="connsiteY0" fmla="*/ 0 h 4930207"/>
              <a:gd name="connsiteX1" fmla="*/ 9149846 w 9154046"/>
              <a:gd name="connsiteY1" fmla="*/ 0 h 4930207"/>
              <a:gd name="connsiteX2" fmla="*/ 9149845 w 9154046"/>
              <a:gd name="connsiteY2" fmla="*/ 4813176 h 4930207"/>
              <a:gd name="connsiteX3" fmla="*/ 7384257 w 9154046"/>
              <a:gd name="connsiteY3" fmla="*/ 4843680 h 4930207"/>
              <a:gd name="connsiteX4" fmla="*/ 7381442 w 9154046"/>
              <a:gd name="connsiteY4" fmla="*/ 3543300 h 4930207"/>
              <a:gd name="connsiteX5" fmla="*/ 523124 w 9154046"/>
              <a:gd name="connsiteY5" fmla="*/ 3547023 h 4930207"/>
              <a:gd name="connsiteX6" fmla="*/ 523704 w 9154046"/>
              <a:gd name="connsiteY6" fmla="*/ 4850671 h 4930207"/>
              <a:gd name="connsiteX7" fmla="*/ 0 w 9154046"/>
              <a:gd name="connsiteY7" fmla="*/ 4847509 h 4930207"/>
              <a:gd name="connsiteX8" fmla="*/ 2382 w 9154046"/>
              <a:gd name="connsiteY8" fmla="*/ 0 h 4930207"/>
              <a:gd name="connsiteX0" fmla="*/ 2382 w 9154046"/>
              <a:gd name="connsiteY0" fmla="*/ 0 h 4850673"/>
              <a:gd name="connsiteX1" fmla="*/ 9149846 w 9154046"/>
              <a:gd name="connsiteY1" fmla="*/ 0 h 4850673"/>
              <a:gd name="connsiteX2" fmla="*/ 9149845 w 9154046"/>
              <a:gd name="connsiteY2" fmla="*/ 4813176 h 4850673"/>
              <a:gd name="connsiteX3" fmla="*/ 7384257 w 9154046"/>
              <a:gd name="connsiteY3" fmla="*/ 4843680 h 4850673"/>
              <a:gd name="connsiteX4" fmla="*/ 7381442 w 9154046"/>
              <a:gd name="connsiteY4" fmla="*/ 3543300 h 4850673"/>
              <a:gd name="connsiteX5" fmla="*/ 523124 w 9154046"/>
              <a:gd name="connsiteY5" fmla="*/ 3547023 h 4850673"/>
              <a:gd name="connsiteX6" fmla="*/ 523704 w 9154046"/>
              <a:gd name="connsiteY6" fmla="*/ 4850671 h 4850673"/>
              <a:gd name="connsiteX7" fmla="*/ 0 w 9154046"/>
              <a:gd name="connsiteY7" fmla="*/ 4847509 h 4850673"/>
              <a:gd name="connsiteX8" fmla="*/ 2382 w 9154046"/>
              <a:gd name="connsiteY8" fmla="*/ 0 h 4850673"/>
              <a:gd name="connsiteX0" fmla="*/ 2382 w 9282313"/>
              <a:gd name="connsiteY0" fmla="*/ 0 h 5171093"/>
              <a:gd name="connsiteX1" fmla="*/ 9149846 w 9282313"/>
              <a:gd name="connsiteY1" fmla="*/ 0 h 5171093"/>
              <a:gd name="connsiteX2" fmla="*/ 9149845 w 9282313"/>
              <a:gd name="connsiteY2" fmla="*/ 4813176 h 5171093"/>
              <a:gd name="connsiteX3" fmla="*/ 7384257 w 9282313"/>
              <a:gd name="connsiteY3" fmla="*/ 4821343 h 5171093"/>
              <a:gd name="connsiteX4" fmla="*/ 7381442 w 9282313"/>
              <a:gd name="connsiteY4" fmla="*/ 3543300 h 5171093"/>
              <a:gd name="connsiteX5" fmla="*/ 523124 w 9282313"/>
              <a:gd name="connsiteY5" fmla="*/ 3547023 h 5171093"/>
              <a:gd name="connsiteX6" fmla="*/ 523704 w 9282313"/>
              <a:gd name="connsiteY6" fmla="*/ 4850671 h 5171093"/>
              <a:gd name="connsiteX7" fmla="*/ 0 w 9282313"/>
              <a:gd name="connsiteY7" fmla="*/ 4847509 h 5171093"/>
              <a:gd name="connsiteX8" fmla="*/ 2382 w 9282313"/>
              <a:gd name="connsiteY8" fmla="*/ 0 h 5171093"/>
              <a:gd name="connsiteX0" fmla="*/ 2382 w 9282313"/>
              <a:gd name="connsiteY0" fmla="*/ 0 h 5168611"/>
              <a:gd name="connsiteX1" fmla="*/ 9149846 w 9282313"/>
              <a:gd name="connsiteY1" fmla="*/ 0 h 5168611"/>
              <a:gd name="connsiteX2" fmla="*/ 9149845 w 9282313"/>
              <a:gd name="connsiteY2" fmla="*/ 4813176 h 5168611"/>
              <a:gd name="connsiteX3" fmla="*/ 7384257 w 9282313"/>
              <a:gd name="connsiteY3" fmla="*/ 4813896 h 5168611"/>
              <a:gd name="connsiteX4" fmla="*/ 7381442 w 9282313"/>
              <a:gd name="connsiteY4" fmla="*/ 3543300 h 5168611"/>
              <a:gd name="connsiteX5" fmla="*/ 523124 w 9282313"/>
              <a:gd name="connsiteY5" fmla="*/ 3547023 h 5168611"/>
              <a:gd name="connsiteX6" fmla="*/ 523704 w 9282313"/>
              <a:gd name="connsiteY6" fmla="*/ 4850671 h 5168611"/>
              <a:gd name="connsiteX7" fmla="*/ 0 w 9282313"/>
              <a:gd name="connsiteY7" fmla="*/ 4847509 h 5168611"/>
              <a:gd name="connsiteX8" fmla="*/ 2382 w 9282313"/>
              <a:gd name="connsiteY8" fmla="*/ 0 h 5168611"/>
              <a:gd name="connsiteX0" fmla="*/ 2382 w 9153055"/>
              <a:gd name="connsiteY0" fmla="*/ 0 h 4850673"/>
              <a:gd name="connsiteX1" fmla="*/ 9149846 w 9153055"/>
              <a:gd name="connsiteY1" fmla="*/ 0 h 4850673"/>
              <a:gd name="connsiteX2" fmla="*/ 9149845 w 9153055"/>
              <a:gd name="connsiteY2" fmla="*/ 4813176 h 4850673"/>
              <a:gd name="connsiteX3" fmla="*/ 7384257 w 9153055"/>
              <a:gd name="connsiteY3" fmla="*/ 4813896 h 4850673"/>
              <a:gd name="connsiteX4" fmla="*/ 7381442 w 9153055"/>
              <a:gd name="connsiteY4" fmla="*/ 3543300 h 4850673"/>
              <a:gd name="connsiteX5" fmla="*/ 523124 w 9153055"/>
              <a:gd name="connsiteY5" fmla="*/ 3547023 h 4850673"/>
              <a:gd name="connsiteX6" fmla="*/ 523704 w 9153055"/>
              <a:gd name="connsiteY6" fmla="*/ 4850671 h 4850673"/>
              <a:gd name="connsiteX7" fmla="*/ 0 w 9153055"/>
              <a:gd name="connsiteY7" fmla="*/ 4847509 h 4850673"/>
              <a:gd name="connsiteX8" fmla="*/ 2382 w 9153055"/>
              <a:gd name="connsiteY8" fmla="*/ 0 h 4850673"/>
              <a:gd name="connsiteX0" fmla="*/ 2382 w 9153055"/>
              <a:gd name="connsiteY0" fmla="*/ 0 h 4850673"/>
              <a:gd name="connsiteX1" fmla="*/ 9149846 w 9153055"/>
              <a:gd name="connsiteY1" fmla="*/ 0 h 4850673"/>
              <a:gd name="connsiteX2" fmla="*/ 9149845 w 9153055"/>
              <a:gd name="connsiteY2" fmla="*/ 4813176 h 4850673"/>
              <a:gd name="connsiteX3" fmla="*/ 7384257 w 9153055"/>
              <a:gd name="connsiteY3" fmla="*/ 4813896 h 4850673"/>
              <a:gd name="connsiteX4" fmla="*/ 7381442 w 9153055"/>
              <a:gd name="connsiteY4" fmla="*/ 3543300 h 4850673"/>
              <a:gd name="connsiteX5" fmla="*/ 523124 w 9153055"/>
              <a:gd name="connsiteY5" fmla="*/ 3547023 h 4850673"/>
              <a:gd name="connsiteX6" fmla="*/ 523704 w 9153055"/>
              <a:gd name="connsiteY6" fmla="*/ 4850671 h 4850673"/>
              <a:gd name="connsiteX7" fmla="*/ 0 w 9153055"/>
              <a:gd name="connsiteY7" fmla="*/ 4847509 h 4850673"/>
              <a:gd name="connsiteX8" fmla="*/ 2382 w 9153055"/>
              <a:gd name="connsiteY8" fmla="*/ 0 h 4850673"/>
              <a:gd name="connsiteX0" fmla="*/ 2382 w 9153055"/>
              <a:gd name="connsiteY0" fmla="*/ 0 h 4847542"/>
              <a:gd name="connsiteX1" fmla="*/ 9149846 w 9153055"/>
              <a:gd name="connsiteY1" fmla="*/ 0 h 4847542"/>
              <a:gd name="connsiteX2" fmla="*/ 9149845 w 9153055"/>
              <a:gd name="connsiteY2" fmla="*/ 4813176 h 4847542"/>
              <a:gd name="connsiteX3" fmla="*/ 7384257 w 9153055"/>
              <a:gd name="connsiteY3" fmla="*/ 4813896 h 4847542"/>
              <a:gd name="connsiteX4" fmla="*/ 7381442 w 9153055"/>
              <a:gd name="connsiteY4" fmla="*/ 3543300 h 4847542"/>
              <a:gd name="connsiteX5" fmla="*/ 523124 w 9153055"/>
              <a:gd name="connsiteY5" fmla="*/ 3547023 h 4847542"/>
              <a:gd name="connsiteX6" fmla="*/ 517484 w 9153055"/>
              <a:gd name="connsiteY6" fmla="*/ 4825851 h 4847542"/>
              <a:gd name="connsiteX7" fmla="*/ 0 w 9153055"/>
              <a:gd name="connsiteY7" fmla="*/ 4847509 h 4847542"/>
              <a:gd name="connsiteX8" fmla="*/ 2382 w 9153055"/>
              <a:gd name="connsiteY8" fmla="*/ 0 h 4847542"/>
              <a:gd name="connsiteX0" fmla="*/ 2382 w 9153055"/>
              <a:gd name="connsiteY0" fmla="*/ 0 h 4835165"/>
              <a:gd name="connsiteX1" fmla="*/ 9149846 w 9153055"/>
              <a:gd name="connsiteY1" fmla="*/ 0 h 4835165"/>
              <a:gd name="connsiteX2" fmla="*/ 9149845 w 9153055"/>
              <a:gd name="connsiteY2" fmla="*/ 4813176 h 4835165"/>
              <a:gd name="connsiteX3" fmla="*/ 7384257 w 9153055"/>
              <a:gd name="connsiteY3" fmla="*/ 4813896 h 4835165"/>
              <a:gd name="connsiteX4" fmla="*/ 7381442 w 9153055"/>
              <a:gd name="connsiteY4" fmla="*/ 3543300 h 4835165"/>
              <a:gd name="connsiteX5" fmla="*/ 523124 w 9153055"/>
              <a:gd name="connsiteY5" fmla="*/ 3547023 h 4835165"/>
              <a:gd name="connsiteX6" fmla="*/ 517484 w 9153055"/>
              <a:gd name="connsiteY6" fmla="*/ 4825851 h 4835165"/>
              <a:gd name="connsiteX7" fmla="*/ 0 w 9153055"/>
              <a:gd name="connsiteY7" fmla="*/ 4835100 h 4835165"/>
              <a:gd name="connsiteX8" fmla="*/ 2382 w 9153055"/>
              <a:gd name="connsiteY8" fmla="*/ 0 h 4835165"/>
              <a:gd name="connsiteX0" fmla="*/ 2382 w 9153055"/>
              <a:gd name="connsiteY0" fmla="*/ 0 h 4835165"/>
              <a:gd name="connsiteX1" fmla="*/ 9149846 w 9153055"/>
              <a:gd name="connsiteY1" fmla="*/ 0 h 4835165"/>
              <a:gd name="connsiteX2" fmla="*/ 9149845 w 9153055"/>
              <a:gd name="connsiteY2" fmla="*/ 4813176 h 4835165"/>
              <a:gd name="connsiteX3" fmla="*/ 7384257 w 9153055"/>
              <a:gd name="connsiteY3" fmla="*/ 4813896 h 4835165"/>
              <a:gd name="connsiteX4" fmla="*/ 7381442 w 9153055"/>
              <a:gd name="connsiteY4" fmla="*/ 3543300 h 4835165"/>
              <a:gd name="connsiteX5" fmla="*/ 523124 w 9153055"/>
              <a:gd name="connsiteY5" fmla="*/ 3547023 h 4835165"/>
              <a:gd name="connsiteX6" fmla="*/ 517484 w 9153055"/>
              <a:gd name="connsiteY6" fmla="*/ 4825851 h 4835165"/>
              <a:gd name="connsiteX7" fmla="*/ 0 w 9153055"/>
              <a:gd name="connsiteY7" fmla="*/ 4835100 h 4835165"/>
              <a:gd name="connsiteX8" fmla="*/ 2382 w 9153055"/>
              <a:gd name="connsiteY8" fmla="*/ 0 h 4835165"/>
              <a:gd name="connsiteX0" fmla="*/ 0 w 9150673"/>
              <a:gd name="connsiteY0" fmla="*/ 0 h 4825853"/>
              <a:gd name="connsiteX1" fmla="*/ 9147464 w 9150673"/>
              <a:gd name="connsiteY1" fmla="*/ 0 h 4825853"/>
              <a:gd name="connsiteX2" fmla="*/ 9147463 w 9150673"/>
              <a:gd name="connsiteY2" fmla="*/ 4813176 h 4825853"/>
              <a:gd name="connsiteX3" fmla="*/ 7381875 w 9150673"/>
              <a:gd name="connsiteY3" fmla="*/ 4813896 h 4825853"/>
              <a:gd name="connsiteX4" fmla="*/ 7379060 w 9150673"/>
              <a:gd name="connsiteY4" fmla="*/ 3543300 h 4825853"/>
              <a:gd name="connsiteX5" fmla="*/ 520742 w 9150673"/>
              <a:gd name="connsiteY5" fmla="*/ 3547023 h 4825853"/>
              <a:gd name="connsiteX6" fmla="*/ 515102 w 9150673"/>
              <a:gd name="connsiteY6" fmla="*/ 4825851 h 4825853"/>
              <a:gd name="connsiteX7" fmla="*/ 2770 w 9150673"/>
              <a:gd name="connsiteY7" fmla="*/ 4817115 h 4825853"/>
              <a:gd name="connsiteX8" fmla="*/ 0 w 9150673"/>
              <a:gd name="connsiteY8" fmla="*/ 0 h 4825853"/>
              <a:gd name="connsiteX0" fmla="*/ 0 w 9150673"/>
              <a:gd name="connsiteY0" fmla="*/ 0 h 4818145"/>
              <a:gd name="connsiteX1" fmla="*/ 9147464 w 9150673"/>
              <a:gd name="connsiteY1" fmla="*/ 0 h 4818145"/>
              <a:gd name="connsiteX2" fmla="*/ 9147463 w 9150673"/>
              <a:gd name="connsiteY2" fmla="*/ 4813176 h 4818145"/>
              <a:gd name="connsiteX3" fmla="*/ 7381875 w 9150673"/>
              <a:gd name="connsiteY3" fmla="*/ 4813896 h 4818145"/>
              <a:gd name="connsiteX4" fmla="*/ 7379060 w 9150673"/>
              <a:gd name="connsiteY4" fmla="*/ 3543300 h 4818145"/>
              <a:gd name="connsiteX5" fmla="*/ 520742 w 9150673"/>
              <a:gd name="connsiteY5" fmla="*/ 3547023 h 4818145"/>
              <a:gd name="connsiteX6" fmla="*/ 515102 w 9150673"/>
              <a:gd name="connsiteY6" fmla="*/ 4818143 h 4818145"/>
              <a:gd name="connsiteX7" fmla="*/ 2770 w 9150673"/>
              <a:gd name="connsiteY7" fmla="*/ 4817115 h 4818145"/>
              <a:gd name="connsiteX8" fmla="*/ 0 w 9150673"/>
              <a:gd name="connsiteY8" fmla="*/ 0 h 4818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50673" h="4818145">
                <a:moveTo>
                  <a:pt x="0" y="0"/>
                </a:moveTo>
                <a:lnTo>
                  <a:pt x="9147464" y="0"/>
                </a:lnTo>
                <a:cubicBezTo>
                  <a:pt x="9154968" y="4079"/>
                  <a:pt x="9146880" y="4807581"/>
                  <a:pt x="9147463" y="4813176"/>
                </a:cubicBezTo>
                <a:cubicBezTo>
                  <a:pt x="9148046" y="4818771"/>
                  <a:pt x="7385663" y="4807873"/>
                  <a:pt x="7381875" y="4813896"/>
                </a:cubicBezTo>
                <a:cubicBezTo>
                  <a:pt x="7378087" y="4819919"/>
                  <a:pt x="7380515" y="3538511"/>
                  <a:pt x="7379060" y="3543300"/>
                </a:cubicBezTo>
                <a:cubicBezTo>
                  <a:pt x="7377605" y="3548089"/>
                  <a:pt x="2806848" y="3545782"/>
                  <a:pt x="520742" y="3547023"/>
                </a:cubicBezTo>
                <a:cubicBezTo>
                  <a:pt x="519025" y="3777370"/>
                  <a:pt x="515915" y="4819927"/>
                  <a:pt x="515102" y="4818143"/>
                </a:cubicBezTo>
                <a:cubicBezTo>
                  <a:pt x="514289" y="4816359"/>
                  <a:pt x="257002" y="4818169"/>
                  <a:pt x="2770" y="4817115"/>
                </a:cubicBezTo>
                <a:cubicBezTo>
                  <a:pt x="1847" y="3211410"/>
                  <a:pt x="923" y="1605705"/>
                  <a:pt x="0" y="0"/>
                </a:cubicBezTo>
                <a:close/>
              </a:path>
            </a:pathLst>
          </a:custGeom>
          <a:noFill/>
          <a:ln w="9525" algn="ctr">
            <a:noFill/>
            <a:miter lim="800000"/>
            <a:headEnd/>
            <a:tailEnd/>
          </a:ln>
        </p:spPr>
        <p:txBody>
          <a:bodyPr/>
          <a:lstStyle>
            <a:lvl1pPr>
              <a:defRPr sz="2133"/>
            </a:lvl1pPr>
          </a:lstStyle>
          <a:p>
            <a:r>
              <a:rPr lang="en-US" dirty="0"/>
              <a:t>Click icon to add picture</a:t>
            </a:r>
            <a:endParaRPr lang="en-GB" dirty="0"/>
          </a:p>
        </p:txBody>
      </p:sp>
      <p:sp>
        <p:nvSpPr>
          <p:cNvPr id="28" name="Rectangle 2"/>
          <p:cNvSpPr>
            <a:spLocks noGrp="1" noChangeArrowheads="1"/>
          </p:cNvSpPr>
          <p:nvPr>
            <p:ph type="ctrTitle"/>
          </p:nvPr>
        </p:nvSpPr>
        <p:spPr>
          <a:xfrm>
            <a:off x="755650" y="4027623"/>
            <a:ext cx="6362700" cy="864000"/>
          </a:xfrm>
          <a:noFill/>
          <a:ln w="9525" algn="ctr">
            <a:noFill/>
            <a:miter lim="800000"/>
            <a:headEnd/>
            <a:tailEnd/>
          </a:ln>
        </p:spPr>
        <p:txBody>
          <a:bodyPr vert="horz" wrap="square" lIns="0" tIns="0" rIns="0" bIns="0" numCol="1" anchor="t" anchorCtr="0" compatLnSpc="1">
            <a:prstTxWarp prst="textNoShape">
              <a:avLst/>
            </a:prstTxWarp>
          </a:bodyPr>
          <a:lstStyle>
            <a:lvl1pPr>
              <a:defRPr lang="en-GB" spc="0" dirty="0">
                <a:cs typeface="Arial" pitchFamily="34" charset="0"/>
              </a:defRPr>
            </a:lvl1pPr>
          </a:lstStyle>
          <a:p>
            <a:pPr lvl="0" defTabSz="1219170">
              <a:lnSpc>
                <a:spcPct val="100000"/>
              </a:lnSpc>
            </a:pPr>
            <a:r>
              <a:rPr lang="en-US"/>
              <a:t>Click to edit Master title style</a:t>
            </a:r>
            <a:endParaRPr lang="en-GB" dirty="0"/>
          </a:p>
        </p:txBody>
      </p:sp>
      <p:sp>
        <p:nvSpPr>
          <p:cNvPr id="29" name="Rectangle 3"/>
          <p:cNvSpPr>
            <a:spLocks noGrp="1" noChangeArrowheads="1"/>
          </p:cNvSpPr>
          <p:nvPr>
            <p:ph type="subTitle" idx="1"/>
          </p:nvPr>
        </p:nvSpPr>
        <p:spPr>
          <a:xfrm>
            <a:off x="755650" y="5096738"/>
            <a:ext cx="6362700" cy="770400"/>
          </a:xfrm>
          <a:noFill/>
          <a:ln w="9525" algn="ctr">
            <a:noFill/>
            <a:miter lim="800000"/>
            <a:headEnd/>
            <a:tailEnd/>
          </a:ln>
        </p:spPr>
        <p:txBody>
          <a:bodyPr vert="horz" wrap="square" lIns="0" tIns="0" rIns="0" bIns="0" numCol="1" anchor="t" anchorCtr="0" compatLnSpc="1">
            <a:prstTxWarp prst="textNoShape">
              <a:avLst/>
            </a:prstTxWarp>
          </a:bodyPr>
          <a:lstStyle>
            <a:lvl1pPr>
              <a:defRPr lang="en-GB" sz="1400" dirty="0"/>
            </a:lvl1pPr>
          </a:lstStyle>
          <a:p>
            <a:pPr lvl="0" defTabSz="357708">
              <a:lnSpc>
                <a:spcPct val="90000"/>
              </a:lnSpc>
              <a:spcBef>
                <a:spcPct val="0"/>
              </a:spcBef>
            </a:pPr>
            <a:r>
              <a:rPr lang="en-US"/>
              <a:t>Click to edit Master subtitle style</a:t>
            </a:r>
            <a:endParaRPr lang="en-GB" dirty="0"/>
          </a:p>
        </p:txBody>
      </p:sp>
      <p:sp>
        <p:nvSpPr>
          <p:cNvPr id="99"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0"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01"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extLst>
      <p:ext uri="{BB962C8B-B14F-4D97-AF65-F5344CB8AC3E}">
        <p14:creationId xmlns:p14="http://schemas.microsoft.com/office/powerpoint/2010/main" val="1613531327"/>
      </p:ext>
    </p:extLst>
  </p:cSld>
  <p:clrMapOvr>
    <a:masterClrMapping/>
  </p:clrMapOvr>
  <p:transition/>
  <p:extLst>
    <p:ext uri="{DCECCB84-F9BA-43D5-87BE-67443E8EF086}">
      <p15:sldGuideLst xmlns:p15="http://schemas.microsoft.com/office/powerpoint/2012/main">
        <p15:guide id="4" pos="4484">
          <p15:clr>
            <a:srgbClr val="FBAE40"/>
          </p15:clr>
        </p15:guide>
        <p15:guide id="0" pos="476"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4825" y="728663"/>
            <a:ext cx="813435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dirty="0" smtClean="0"/>
            </a:lvl1pPr>
          </a:lstStyle>
          <a:p>
            <a:pPr lvl="0"/>
            <a:r>
              <a:rPr lang="en-US"/>
              <a:t>Click to edit Master title style</a:t>
            </a:r>
            <a:endParaRPr lang="en-GB" dirty="0"/>
          </a:p>
        </p:txBody>
      </p:sp>
      <p:sp>
        <p:nvSpPr>
          <p:cNvPr id="8"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9"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July 2016</a:t>
            </a:r>
            <a:endParaRPr lang="en-GB" dirty="0"/>
          </a:p>
        </p:txBody>
      </p:sp>
      <p:sp>
        <p:nvSpPr>
          <p:cNvPr id="12"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Only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4826" y="728663"/>
            <a:ext cx="813435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dirty="0" smtClean="0"/>
            </a:lvl1pPr>
          </a:lstStyle>
          <a:p>
            <a:pPr lvl="0"/>
            <a:r>
              <a:rPr lang="en-US"/>
              <a:t>Click to edit Master title style</a:t>
            </a:r>
            <a:endParaRPr lang="en-GB" dirty="0"/>
          </a:p>
        </p:txBody>
      </p:sp>
      <p:sp>
        <p:nvSpPr>
          <p:cNvPr id="7" name="Slide Number Placeholder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1"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2"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Quotation - Full Screen image">
    <p:spTree>
      <p:nvGrpSpPr>
        <p:cNvPr id="1" name=""/>
        <p:cNvGrpSpPr/>
        <p:nvPr/>
      </p:nvGrpSpPr>
      <p:grpSpPr>
        <a:xfrm>
          <a:off x="0" y="0"/>
          <a:ext cx="0" cy="0"/>
          <a:chOff x="0" y="0"/>
          <a:chExt cx="0" cy="0"/>
        </a:xfrm>
      </p:grpSpPr>
      <p:sp>
        <p:nvSpPr>
          <p:cNvPr id="6" name="Picture Placeholder 2"/>
          <p:cNvSpPr>
            <a:spLocks noGrp="1"/>
          </p:cNvSpPr>
          <p:nvPr>
            <p:ph type="pic" sz="quarter" idx="12"/>
          </p:nvPr>
        </p:nvSpPr>
        <p:spPr bwMode="auto">
          <a:xfrm>
            <a:off x="0" y="0"/>
            <a:ext cx="9145787" cy="6858000"/>
          </a:xfrm>
          <a:prstGeom prst="rect">
            <a:avLst/>
          </a:prstGeom>
          <a:noFill/>
          <a:ln w="3175" algn="ctr">
            <a:noFill/>
            <a:miter lim="800000"/>
            <a:headEnd/>
            <a:tailEnd/>
          </a:ln>
        </p:spPr>
        <p:txBody>
          <a:bodyPr/>
          <a:lstStyle>
            <a:lvl1pPr>
              <a:defRPr sz="1600"/>
            </a:lvl1pPr>
          </a:lstStyle>
          <a:p>
            <a:r>
              <a:rPr lang="en-US" dirty="0"/>
              <a:t>Click icon to add picture</a:t>
            </a:r>
            <a:endParaRPr lang="en-GB" dirty="0"/>
          </a:p>
        </p:txBody>
      </p:sp>
      <p:sp>
        <p:nvSpPr>
          <p:cNvPr id="3" name="Text Placeholder 2"/>
          <p:cNvSpPr>
            <a:spLocks noGrp="1"/>
          </p:cNvSpPr>
          <p:nvPr>
            <p:ph type="body" sz="quarter" idx="13"/>
          </p:nvPr>
        </p:nvSpPr>
        <p:spPr>
          <a:xfrm>
            <a:off x="504825" y="1492272"/>
            <a:ext cx="8134350" cy="2861742"/>
          </a:xfrm>
        </p:spPr>
        <p:txBody>
          <a:bodyPr/>
          <a:lstStyle>
            <a:lvl1pPr>
              <a:lnSpc>
                <a:spcPct val="110000"/>
              </a:lnSpc>
              <a:defRPr lang="en-US" sz="3400" b="1" kern="1200" dirty="0" smtClean="0">
                <a:solidFill>
                  <a:schemeClr val="tx1"/>
                </a:solidFill>
                <a:latin typeface="+mj-lt"/>
                <a:ea typeface="+mn-ea"/>
                <a:cs typeface="+mn-cs"/>
              </a:defRPr>
            </a:lvl1pPr>
          </a:lstStyle>
          <a:p>
            <a:pPr lvl="0"/>
            <a:r>
              <a:rPr lang="en-US"/>
              <a:t>Click to edit Master text styles</a:t>
            </a:r>
          </a:p>
        </p:txBody>
      </p:sp>
      <p:sp>
        <p:nvSpPr>
          <p:cNvPr id="7" name="Slide Number Placeholder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9"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0"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extLst>
      <p:ext uri="{BB962C8B-B14F-4D97-AF65-F5344CB8AC3E}">
        <p14:creationId xmlns:p14="http://schemas.microsoft.com/office/powerpoint/2010/main" val="3358818406"/>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p:cSld name="Q&amp;A">
    <p:spTree>
      <p:nvGrpSpPr>
        <p:cNvPr id="1" name=""/>
        <p:cNvGrpSpPr/>
        <p:nvPr/>
      </p:nvGrpSpPr>
      <p:grpSpPr>
        <a:xfrm>
          <a:off x="0" y="0"/>
          <a:ext cx="0" cy="0"/>
          <a:chOff x="0" y="0"/>
          <a:chExt cx="0" cy="0"/>
        </a:xfrm>
      </p:grpSpPr>
      <p:sp>
        <p:nvSpPr>
          <p:cNvPr id="22" name="Rectangle 21"/>
          <p:cNvSpPr/>
          <p:nvPr/>
        </p:nvSpPr>
        <p:spPr bwMode="gray">
          <a:xfrm>
            <a:off x="1" y="4313784"/>
            <a:ext cx="9143999" cy="2544216"/>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grpSp>
        <p:nvGrpSpPr>
          <p:cNvPr id="25" name="Group 24"/>
          <p:cNvGrpSpPr/>
          <p:nvPr/>
        </p:nvGrpSpPr>
        <p:grpSpPr bwMode="gray">
          <a:xfrm>
            <a:off x="4427538" y="2831545"/>
            <a:ext cx="4268070" cy="1633939"/>
            <a:chOff x="6450013" y="2557463"/>
            <a:chExt cx="5197475" cy="1917700"/>
          </a:xfrm>
        </p:grpSpPr>
        <p:sp>
          <p:nvSpPr>
            <p:cNvPr id="26" name="Freeform 6"/>
            <p:cNvSpPr>
              <a:spLocks noEditPoints="1"/>
            </p:cNvSpPr>
            <p:nvPr userDrawn="1"/>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rgbClr val="F7D11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7" name="Freeform 7"/>
            <p:cNvSpPr>
              <a:spLocks noEditPoints="1"/>
            </p:cNvSpPr>
            <p:nvPr userDrawn="1"/>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rgbClr val="F7D11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28" name="Freeform 8"/>
            <p:cNvSpPr>
              <a:spLocks noEditPoints="1"/>
            </p:cNvSpPr>
            <p:nvPr userDrawn="1"/>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rgbClr val="F7D11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
        <p:nvSpPr>
          <p:cNvPr id="34" name="Text Placeholder 13"/>
          <p:cNvSpPr>
            <a:spLocks noGrp="1"/>
          </p:cNvSpPr>
          <p:nvPr>
            <p:ph type="body" sz="quarter" idx="13"/>
          </p:nvPr>
        </p:nvSpPr>
        <p:spPr>
          <a:xfrm>
            <a:off x="761986" y="1711396"/>
            <a:ext cx="7870248" cy="81359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GB" sz="2800" b="0" cap="none" baseline="0" dirty="0">
                <a:latin typeface="+mj-lt"/>
              </a:defRPr>
            </a:lvl1pPr>
          </a:lstStyle>
          <a:p>
            <a:pPr lvl="0" defTabSz="357708">
              <a:lnSpc>
                <a:spcPct val="100000"/>
              </a:lnSpc>
            </a:pPr>
            <a:r>
              <a:rPr lang="en-US"/>
              <a:t>Click to edit Master text styles</a:t>
            </a:r>
          </a:p>
        </p:txBody>
      </p:sp>
      <p:sp>
        <p:nvSpPr>
          <p:cNvPr id="11"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2"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6"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
        <p:nvSpPr>
          <p:cNvPr id="29" name="Title 1"/>
          <p:cNvSpPr>
            <a:spLocks noGrp="1"/>
          </p:cNvSpPr>
          <p:nvPr>
            <p:ph type="title" hasCustomPrompt="1"/>
          </p:nvPr>
        </p:nvSpPr>
        <p:spPr>
          <a:xfrm>
            <a:off x="761986" y="2638196"/>
            <a:ext cx="3358458" cy="136080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MY" sz="1400" dirty="0"/>
            </a:lvl1pPr>
          </a:lstStyle>
          <a:p>
            <a:pPr lvl="0" defTabSz="1219170">
              <a:lnSpc>
                <a:spcPct val="100000"/>
              </a:lnSpc>
            </a:pPr>
            <a:r>
              <a:rPr lang="en-GB" dirty="0"/>
              <a:t>Click to subtitle</a:t>
            </a:r>
          </a:p>
        </p:txBody>
      </p:sp>
      <p:sp>
        <p:nvSpPr>
          <p:cNvPr id="30" name="Rectangle 29"/>
          <p:cNvSpPr/>
          <p:nvPr/>
        </p:nvSpPr>
        <p:spPr bwMode="gray">
          <a:xfrm>
            <a:off x="761986" y="1524000"/>
            <a:ext cx="1269984" cy="75600"/>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Blank">
    <p:spTree>
      <p:nvGrpSpPr>
        <p:cNvPr id="1" name=""/>
        <p:cNvGrpSpPr/>
        <p:nvPr/>
      </p:nvGrpSpPr>
      <p:grpSpPr>
        <a:xfrm>
          <a:off x="0" y="0"/>
          <a:ext cx="0" cy="0"/>
          <a:chOff x="0" y="0"/>
          <a:chExt cx="0" cy="0"/>
        </a:xfrm>
      </p:grpSpPr>
      <p:sp>
        <p:nvSpPr>
          <p:cNvPr id="5"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7"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0"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 Option 2">
    <p:spTree>
      <p:nvGrpSpPr>
        <p:cNvPr id="1" name=""/>
        <p:cNvGrpSpPr/>
        <p:nvPr/>
      </p:nvGrpSpPr>
      <p:grpSpPr>
        <a:xfrm>
          <a:off x="0" y="0"/>
          <a:ext cx="0" cy="0"/>
          <a:chOff x="0" y="0"/>
          <a:chExt cx="0" cy="0"/>
        </a:xfrm>
      </p:grpSpPr>
      <p:sp>
        <p:nvSpPr>
          <p:cNvPr id="18" name="Rectangle 17"/>
          <p:cNvSpPr/>
          <p:nvPr/>
        </p:nvSpPr>
        <p:spPr bwMode="gray">
          <a:xfrm>
            <a:off x="1" y="4313786"/>
            <a:ext cx="9144000" cy="2544214"/>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19" name="Rectangle 18"/>
          <p:cNvSpPr/>
          <p:nvPr/>
        </p:nvSpPr>
        <p:spPr bwMode="gray">
          <a:xfrm>
            <a:off x="1778011" y="761998"/>
            <a:ext cx="1269984" cy="76200"/>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20" name="Picture 19" descr="PECTE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28" name="Rectangle 2"/>
          <p:cNvSpPr>
            <a:spLocks noGrp="1" noChangeArrowheads="1"/>
          </p:cNvSpPr>
          <p:nvPr>
            <p:ph type="ctrTitle"/>
          </p:nvPr>
        </p:nvSpPr>
        <p:spPr>
          <a:xfrm>
            <a:off x="1778400" y="961200"/>
            <a:ext cx="6861600" cy="1584000"/>
          </a:xfrm>
          <a:noFill/>
        </p:spPr>
        <p:txBody>
          <a:bodyPr lIns="0" tIns="0" rIns="0"/>
          <a:lstStyle>
            <a:lvl1pPr algn="l" defTabSz="1219170" rtl="0" eaLnBrk="1" latinLnBrk="0" hangingPunct="1">
              <a:lnSpc>
                <a:spcPct val="110000"/>
              </a:lnSpc>
              <a:spcBef>
                <a:spcPct val="0"/>
              </a:spcBef>
              <a:buNone/>
              <a:defRPr lang="en-GB" sz="2800" b="0" kern="1200" cap="none" spc="0" baseline="0" dirty="0">
                <a:solidFill>
                  <a:schemeClr val="tx1"/>
                </a:solidFill>
                <a:latin typeface="+mj-lt"/>
                <a:ea typeface="+mj-ea"/>
                <a:cs typeface="Arial" pitchFamily="34" charset="0"/>
              </a:defRPr>
            </a:lvl1pPr>
          </a:lstStyle>
          <a:p>
            <a:r>
              <a:rPr lang="en-US"/>
              <a:t>Click to edit Master title style</a:t>
            </a:r>
            <a:endParaRPr lang="en-GB" dirty="0"/>
          </a:p>
        </p:txBody>
      </p:sp>
      <p:sp>
        <p:nvSpPr>
          <p:cNvPr id="29" name="Rectangle 3"/>
          <p:cNvSpPr>
            <a:spLocks noGrp="1" noChangeArrowheads="1"/>
          </p:cNvSpPr>
          <p:nvPr>
            <p:ph type="subTitle" idx="1"/>
          </p:nvPr>
        </p:nvSpPr>
        <p:spPr>
          <a:xfrm>
            <a:off x="1778400" y="3044536"/>
            <a:ext cx="3292364" cy="1023464"/>
          </a:xfrm>
        </p:spPr>
        <p:txBody>
          <a:bodyPr anchor="b" anchorCtr="0"/>
          <a:lstStyle>
            <a:lvl1pPr marL="0" indent="0" algn="l" defTabSz="357708" rtl="0" eaLnBrk="1" latinLnBrk="0" hangingPunct="1">
              <a:lnSpc>
                <a:spcPct val="100000"/>
              </a:lnSpc>
              <a:spcBef>
                <a:spcPct val="0"/>
              </a:spcBef>
              <a:spcAft>
                <a:spcPts val="0"/>
              </a:spcAft>
              <a:buClr>
                <a:schemeClr val="accent2"/>
              </a:buClr>
              <a:buSzPct val="85000"/>
              <a:buFont typeface="Wingdings" pitchFamily="2" charset="2"/>
              <a:buNone/>
              <a:defRPr lang="en-GB" sz="1800" kern="1200" baseline="0" dirty="0">
                <a:solidFill>
                  <a:schemeClr val="tx1"/>
                </a:solidFill>
                <a:latin typeface="+mn-lt"/>
                <a:ea typeface="+mn-ea"/>
                <a:cs typeface="Arial" pitchFamily="34" charset="0"/>
              </a:defRPr>
            </a:lvl1pPr>
          </a:lstStyle>
          <a:p>
            <a:r>
              <a:rPr lang="en-US"/>
              <a:t>Click to edit Master subtitle style</a:t>
            </a:r>
            <a:endParaRPr lang="en-GB" dirty="0"/>
          </a:p>
        </p:txBody>
      </p:sp>
      <p:sp>
        <p:nvSpPr>
          <p:cNvPr id="32" name="Text Placeholder 31"/>
          <p:cNvSpPr>
            <a:spLocks noGrp="1"/>
          </p:cNvSpPr>
          <p:nvPr>
            <p:ph type="body" sz="quarter" idx="10" hasCustomPrompt="1"/>
          </p:nvPr>
        </p:nvSpPr>
        <p:spPr>
          <a:xfrm>
            <a:off x="1778400" y="4586400"/>
            <a:ext cx="3305949" cy="237600"/>
          </a:xfrm>
        </p:spPr>
        <p:txBody>
          <a:bodyPr anchor="t" anchorCtr="0"/>
          <a:lstStyle>
            <a:lvl1pPr>
              <a:buNone/>
              <a:defRPr lang="en-GB" sz="1400" kern="1200" baseline="0" dirty="0">
                <a:solidFill>
                  <a:schemeClr val="tx1"/>
                </a:solidFill>
                <a:latin typeface="+mj-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Author’s Name</a:t>
            </a:r>
          </a:p>
        </p:txBody>
      </p:sp>
      <p:sp>
        <p:nvSpPr>
          <p:cNvPr id="33" name="Text Placeholder 31"/>
          <p:cNvSpPr>
            <a:spLocks noGrp="1"/>
          </p:cNvSpPr>
          <p:nvPr>
            <p:ph type="body" sz="quarter" idx="11" hasCustomPrompt="1"/>
          </p:nvPr>
        </p:nvSpPr>
        <p:spPr>
          <a:xfrm>
            <a:off x="1778400" y="4838400"/>
            <a:ext cx="3305949" cy="237600"/>
          </a:xfrm>
        </p:spPr>
        <p:txBody>
          <a:bodyPr anchor="t" anchorCtr="0"/>
          <a:lstStyle>
            <a:lvl1pPr>
              <a:buNone/>
              <a:defRPr lang="en-GB" sz="1400" kern="1200" baseline="0" dirty="0">
                <a:solidFill>
                  <a:schemeClr val="tx1"/>
                </a:solidFill>
                <a:latin typeface="+mn-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Role in Organisation</a:t>
            </a:r>
          </a:p>
        </p:txBody>
      </p:sp>
      <p:sp>
        <p:nvSpPr>
          <p:cNvPr id="3" name="Picture Placeholder 2"/>
          <p:cNvSpPr>
            <a:spLocks noGrp="1"/>
          </p:cNvSpPr>
          <p:nvPr>
            <p:ph type="pic" sz="quarter" idx="12"/>
          </p:nvPr>
        </p:nvSpPr>
        <p:spPr>
          <a:xfrm>
            <a:off x="5320145" y="2795155"/>
            <a:ext cx="3319030" cy="2904946"/>
          </a:xfrm>
        </p:spPr>
        <p:txBody>
          <a:bodyPr/>
          <a:lstStyle>
            <a:lvl1pPr>
              <a:defRPr sz="1600"/>
            </a:lvl1pPr>
          </a:lstStyle>
          <a:p>
            <a:r>
              <a:rPr lang="en-US" dirty="0"/>
              <a:t>Click icon to add picture</a:t>
            </a:r>
            <a:endParaRPr lang="en-GB" dirty="0"/>
          </a:p>
        </p:txBody>
      </p:sp>
      <p:sp>
        <p:nvSpPr>
          <p:cNvPr id="105"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6"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July 2016</a:t>
            </a:r>
            <a:endParaRPr lang="en-GB" dirty="0"/>
          </a:p>
        </p:txBody>
      </p:sp>
      <p:sp>
        <p:nvSpPr>
          <p:cNvPr id="107"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extLst>
      <p:ext uri="{BB962C8B-B14F-4D97-AF65-F5344CB8AC3E}">
        <p14:creationId xmlns:p14="http://schemas.microsoft.com/office/powerpoint/2010/main" val="3370520605"/>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End Slide (Mandatory)">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421889" y="1280160"/>
            <a:ext cx="4300222" cy="4300222"/>
          </a:xfrm>
          <a:prstGeom prst="rect">
            <a:avLst/>
          </a:prstGeom>
        </p:spPr>
      </p:pic>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le Slide - Option 3">
    <p:spTree>
      <p:nvGrpSpPr>
        <p:cNvPr id="1" name=""/>
        <p:cNvGrpSpPr/>
        <p:nvPr/>
      </p:nvGrpSpPr>
      <p:grpSpPr>
        <a:xfrm>
          <a:off x="0" y="0"/>
          <a:ext cx="0" cy="0"/>
          <a:chOff x="0" y="0"/>
          <a:chExt cx="0" cy="0"/>
        </a:xfrm>
      </p:grpSpPr>
      <p:sp>
        <p:nvSpPr>
          <p:cNvPr id="102" name="Rectangle 101"/>
          <p:cNvSpPr/>
          <p:nvPr/>
        </p:nvSpPr>
        <p:spPr bwMode="gray">
          <a:xfrm>
            <a:off x="504824" y="3554413"/>
            <a:ext cx="6864351" cy="2797175"/>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31" name="Rectangle 30"/>
          <p:cNvSpPr/>
          <p:nvPr/>
        </p:nvSpPr>
        <p:spPr bwMode="gray">
          <a:xfrm>
            <a:off x="1832301" y="3829099"/>
            <a:ext cx="1269984" cy="76200"/>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34" name="Picture 33" descr="PECTEN.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bwMode="gray">
          <a:xfrm>
            <a:off x="400915" y="3688499"/>
            <a:ext cx="1465237" cy="1465237"/>
          </a:xfrm>
          <a:prstGeom prst="rect">
            <a:avLst/>
          </a:prstGeom>
        </p:spPr>
      </p:pic>
      <p:sp>
        <p:nvSpPr>
          <p:cNvPr id="35" name="Picture Placeholder 2"/>
          <p:cNvSpPr>
            <a:spLocks noGrp="1"/>
          </p:cNvSpPr>
          <p:nvPr>
            <p:ph type="pic" sz="quarter" idx="13"/>
          </p:nvPr>
        </p:nvSpPr>
        <p:spPr bwMode="auto">
          <a:xfrm>
            <a:off x="0" y="0"/>
            <a:ext cx="9150673" cy="4830116"/>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 name="connsiteX0" fmla="*/ 241373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41373 w 12194723"/>
              <a:gd name="connsiteY8" fmla="*/ 0 h 4854829"/>
              <a:gd name="connsiteX0" fmla="*/ 2382 w 11955732"/>
              <a:gd name="connsiteY0" fmla="*/ 0 h 4854829"/>
              <a:gd name="connsiteX1" fmla="*/ 11955391 w 11955732"/>
              <a:gd name="connsiteY1" fmla="*/ 0 h 4854829"/>
              <a:gd name="connsiteX2" fmla="*/ 11955391 w 11955732"/>
              <a:gd name="connsiteY2" fmla="*/ 4854636 h 4854829"/>
              <a:gd name="connsiteX3" fmla="*/ 7384257 w 11955732"/>
              <a:gd name="connsiteY3" fmla="*/ 4843680 h 4854829"/>
              <a:gd name="connsiteX4" fmla="*/ 7381442 w 11955732"/>
              <a:gd name="connsiteY4" fmla="*/ 3543300 h 4854829"/>
              <a:gd name="connsiteX5" fmla="*/ 523124 w 11955732"/>
              <a:gd name="connsiteY5" fmla="*/ 3547023 h 4854829"/>
              <a:gd name="connsiteX6" fmla="*/ 523704 w 11955732"/>
              <a:gd name="connsiteY6" fmla="*/ 4850671 h 4854829"/>
              <a:gd name="connsiteX7" fmla="*/ 0 w 11955732"/>
              <a:gd name="connsiteY7" fmla="*/ 4847509 h 4854829"/>
              <a:gd name="connsiteX8" fmla="*/ 2382 w 11955732"/>
              <a:gd name="connsiteY8" fmla="*/ 0 h 4854829"/>
              <a:gd name="connsiteX0" fmla="*/ 2382 w 11960184"/>
              <a:gd name="connsiteY0" fmla="*/ 0 h 4854829"/>
              <a:gd name="connsiteX1" fmla="*/ 11955391 w 11960184"/>
              <a:gd name="connsiteY1" fmla="*/ 0 h 4854829"/>
              <a:gd name="connsiteX2" fmla="*/ 11955391 w 11960184"/>
              <a:gd name="connsiteY2" fmla="*/ 4854636 h 4854829"/>
              <a:gd name="connsiteX3" fmla="*/ 7384257 w 11960184"/>
              <a:gd name="connsiteY3" fmla="*/ 4843680 h 4854829"/>
              <a:gd name="connsiteX4" fmla="*/ 7381442 w 11960184"/>
              <a:gd name="connsiteY4" fmla="*/ 3543300 h 4854829"/>
              <a:gd name="connsiteX5" fmla="*/ 523124 w 11960184"/>
              <a:gd name="connsiteY5" fmla="*/ 3547023 h 4854829"/>
              <a:gd name="connsiteX6" fmla="*/ 523704 w 11960184"/>
              <a:gd name="connsiteY6" fmla="*/ 4850671 h 4854829"/>
              <a:gd name="connsiteX7" fmla="*/ 0 w 11960184"/>
              <a:gd name="connsiteY7" fmla="*/ 4847509 h 4854829"/>
              <a:gd name="connsiteX8" fmla="*/ 2382 w 11960184"/>
              <a:gd name="connsiteY8" fmla="*/ 0 h 4854829"/>
              <a:gd name="connsiteX0" fmla="*/ 2382 w 11975151"/>
              <a:gd name="connsiteY0" fmla="*/ 0 h 5210613"/>
              <a:gd name="connsiteX1" fmla="*/ 9149846 w 11975151"/>
              <a:gd name="connsiteY1" fmla="*/ 0 h 5210613"/>
              <a:gd name="connsiteX2" fmla="*/ 11955391 w 11975151"/>
              <a:gd name="connsiteY2" fmla="*/ 4854636 h 5210613"/>
              <a:gd name="connsiteX3" fmla="*/ 7384257 w 11975151"/>
              <a:gd name="connsiteY3" fmla="*/ 4843680 h 5210613"/>
              <a:gd name="connsiteX4" fmla="*/ 7381442 w 11975151"/>
              <a:gd name="connsiteY4" fmla="*/ 3543300 h 5210613"/>
              <a:gd name="connsiteX5" fmla="*/ 523124 w 11975151"/>
              <a:gd name="connsiteY5" fmla="*/ 3547023 h 5210613"/>
              <a:gd name="connsiteX6" fmla="*/ 523704 w 11975151"/>
              <a:gd name="connsiteY6" fmla="*/ 4850671 h 5210613"/>
              <a:gd name="connsiteX7" fmla="*/ 0 w 11975151"/>
              <a:gd name="connsiteY7" fmla="*/ 4847509 h 5210613"/>
              <a:gd name="connsiteX8" fmla="*/ 2382 w 11975151"/>
              <a:gd name="connsiteY8" fmla="*/ 0 h 5210613"/>
              <a:gd name="connsiteX0" fmla="*/ 2382 w 11955393"/>
              <a:gd name="connsiteY0" fmla="*/ 0 h 4854636"/>
              <a:gd name="connsiteX1" fmla="*/ 9149846 w 11955393"/>
              <a:gd name="connsiteY1" fmla="*/ 0 h 4854636"/>
              <a:gd name="connsiteX2" fmla="*/ 11955391 w 11955393"/>
              <a:gd name="connsiteY2" fmla="*/ 4854636 h 4854636"/>
              <a:gd name="connsiteX3" fmla="*/ 7384257 w 11955393"/>
              <a:gd name="connsiteY3" fmla="*/ 4843680 h 4854636"/>
              <a:gd name="connsiteX4" fmla="*/ 7381442 w 11955393"/>
              <a:gd name="connsiteY4" fmla="*/ 3543300 h 4854636"/>
              <a:gd name="connsiteX5" fmla="*/ 523124 w 11955393"/>
              <a:gd name="connsiteY5" fmla="*/ 3547023 h 4854636"/>
              <a:gd name="connsiteX6" fmla="*/ 523704 w 11955393"/>
              <a:gd name="connsiteY6" fmla="*/ 4850671 h 4854636"/>
              <a:gd name="connsiteX7" fmla="*/ 0 w 11955393"/>
              <a:gd name="connsiteY7" fmla="*/ 4847509 h 4854636"/>
              <a:gd name="connsiteX8" fmla="*/ 2382 w 11955393"/>
              <a:gd name="connsiteY8" fmla="*/ 0 h 4854636"/>
              <a:gd name="connsiteX0" fmla="*/ 2382 w 9685771"/>
              <a:gd name="connsiteY0" fmla="*/ 360370 h 5307510"/>
              <a:gd name="connsiteX1" fmla="*/ 9149846 w 9685771"/>
              <a:gd name="connsiteY1" fmla="*/ 360370 h 5307510"/>
              <a:gd name="connsiteX2" fmla="*/ 8661472 w 9685771"/>
              <a:gd name="connsiteY2" fmla="*/ 5225371 h 5307510"/>
              <a:gd name="connsiteX3" fmla="*/ 7384257 w 9685771"/>
              <a:gd name="connsiteY3" fmla="*/ 5204050 h 5307510"/>
              <a:gd name="connsiteX4" fmla="*/ 7381442 w 9685771"/>
              <a:gd name="connsiteY4" fmla="*/ 3903670 h 5307510"/>
              <a:gd name="connsiteX5" fmla="*/ 523124 w 9685771"/>
              <a:gd name="connsiteY5" fmla="*/ 3907393 h 5307510"/>
              <a:gd name="connsiteX6" fmla="*/ 523704 w 9685771"/>
              <a:gd name="connsiteY6" fmla="*/ 5211041 h 5307510"/>
              <a:gd name="connsiteX7" fmla="*/ 0 w 9685771"/>
              <a:gd name="connsiteY7" fmla="*/ 5207879 h 5307510"/>
              <a:gd name="connsiteX8" fmla="*/ 2382 w 9685771"/>
              <a:gd name="connsiteY8" fmla="*/ 360370 h 5307510"/>
              <a:gd name="connsiteX0" fmla="*/ 2382 w 9151108"/>
              <a:gd name="connsiteY0" fmla="*/ 0 h 4947140"/>
              <a:gd name="connsiteX1" fmla="*/ 9149846 w 9151108"/>
              <a:gd name="connsiteY1" fmla="*/ 0 h 4947140"/>
              <a:gd name="connsiteX2" fmla="*/ 8661472 w 9151108"/>
              <a:gd name="connsiteY2" fmla="*/ 4865001 h 4947140"/>
              <a:gd name="connsiteX3" fmla="*/ 7384257 w 9151108"/>
              <a:gd name="connsiteY3" fmla="*/ 4843680 h 4947140"/>
              <a:gd name="connsiteX4" fmla="*/ 7381442 w 9151108"/>
              <a:gd name="connsiteY4" fmla="*/ 3543300 h 4947140"/>
              <a:gd name="connsiteX5" fmla="*/ 523124 w 9151108"/>
              <a:gd name="connsiteY5" fmla="*/ 3547023 h 4947140"/>
              <a:gd name="connsiteX6" fmla="*/ 523704 w 9151108"/>
              <a:gd name="connsiteY6" fmla="*/ 4850671 h 4947140"/>
              <a:gd name="connsiteX7" fmla="*/ 0 w 9151108"/>
              <a:gd name="connsiteY7" fmla="*/ 4847509 h 4947140"/>
              <a:gd name="connsiteX8" fmla="*/ 2382 w 9151108"/>
              <a:gd name="connsiteY8" fmla="*/ 0 h 4947140"/>
              <a:gd name="connsiteX0" fmla="*/ 2382 w 9828173"/>
              <a:gd name="connsiteY0" fmla="*/ 356531 h 5286738"/>
              <a:gd name="connsiteX1" fmla="*/ 9149846 w 9828173"/>
              <a:gd name="connsiteY1" fmla="*/ 356531 h 5286738"/>
              <a:gd name="connsiteX2" fmla="*/ 9149845 w 9828173"/>
              <a:gd name="connsiteY2" fmla="*/ 5169707 h 5286738"/>
              <a:gd name="connsiteX3" fmla="*/ 7384257 w 9828173"/>
              <a:gd name="connsiteY3" fmla="*/ 5200211 h 5286738"/>
              <a:gd name="connsiteX4" fmla="*/ 7381442 w 9828173"/>
              <a:gd name="connsiteY4" fmla="*/ 3899831 h 5286738"/>
              <a:gd name="connsiteX5" fmla="*/ 523124 w 9828173"/>
              <a:gd name="connsiteY5" fmla="*/ 3903554 h 5286738"/>
              <a:gd name="connsiteX6" fmla="*/ 523704 w 9828173"/>
              <a:gd name="connsiteY6" fmla="*/ 5207202 h 5286738"/>
              <a:gd name="connsiteX7" fmla="*/ 0 w 9828173"/>
              <a:gd name="connsiteY7" fmla="*/ 5204040 h 5286738"/>
              <a:gd name="connsiteX8" fmla="*/ 2382 w 9828173"/>
              <a:gd name="connsiteY8" fmla="*/ 356531 h 5286738"/>
              <a:gd name="connsiteX0" fmla="*/ 2382 w 9154046"/>
              <a:gd name="connsiteY0" fmla="*/ 0 h 4930207"/>
              <a:gd name="connsiteX1" fmla="*/ 9149846 w 9154046"/>
              <a:gd name="connsiteY1" fmla="*/ 0 h 4930207"/>
              <a:gd name="connsiteX2" fmla="*/ 9149845 w 9154046"/>
              <a:gd name="connsiteY2" fmla="*/ 4813176 h 4930207"/>
              <a:gd name="connsiteX3" fmla="*/ 7384257 w 9154046"/>
              <a:gd name="connsiteY3" fmla="*/ 4843680 h 4930207"/>
              <a:gd name="connsiteX4" fmla="*/ 7381442 w 9154046"/>
              <a:gd name="connsiteY4" fmla="*/ 3543300 h 4930207"/>
              <a:gd name="connsiteX5" fmla="*/ 523124 w 9154046"/>
              <a:gd name="connsiteY5" fmla="*/ 3547023 h 4930207"/>
              <a:gd name="connsiteX6" fmla="*/ 523704 w 9154046"/>
              <a:gd name="connsiteY6" fmla="*/ 4850671 h 4930207"/>
              <a:gd name="connsiteX7" fmla="*/ 0 w 9154046"/>
              <a:gd name="connsiteY7" fmla="*/ 4847509 h 4930207"/>
              <a:gd name="connsiteX8" fmla="*/ 2382 w 9154046"/>
              <a:gd name="connsiteY8" fmla="*/ 0 h 4930207"/>
              <a:gd name="connsiteX0" fmla="*/ 2382 w 9154046"/>
              <a:gd name="connsiteY0" fmla="*/ 0 h 4850673"/>
              <a:gd name="connsiteX1" fmla="*/ 9149846 w 9154046"/>
              <a:gd name="connsiteY1" fmla="*/ 0 h 4850673"/>
              <a:gd name="connsiteX2" fmla="*/ 9149845 w 9154046"/>
              <a:gd name="connsiteY2" fmla="*/ 4813176 h 4850673"/>
              <a:gd name="connsiteX3" fmla="*/ 7384257 w 9154046"/>
              <a:gd name="connsiteY3" fmla="*/ 4843680 h 4850673"/>
              <a:gd name="connsiteX4" fmla="*/ 7381442 w 9154046"/>
              <a:gd name="connsiteY4" fmla="*/ 3543300 h 4850673"/>
              <a:gd name="connsiteX5" fmla="*/ 523124 w 9154046"/>
              <a:gd name="connsiteY5" fmla="*/ 3547023 h 4850673"/>
              <a:gd name="connsiteX6" fmla="*/ 523704 w 9154046"/>
              <a:gd name="connsiteY6" fmla="*/ 4850671 h 4850673"/>
              <a:gd name="connsiteX7" fmla="*/ 0 w 9154046"/>
              <a:gd name="connsiteY7" fmla="*/ 4847509 h 4850673"/>
              <a:gd name="connsiteX8" fmla="*/ 2382 w 9154046"/>
              <a:gd name="connsiteY8" fmla="*/ 0 h 4850673"/>
              <a:gd name="connsiteX0" fmla="*/ 2382 w 9282313"/>
              <a:gd name="connsiteY0" fmla="*/ 0 h 5171093"/>
              <a:gd name="connsiteX1" fmla="*/ 9149846 w 9282313"/>
              <a:gd name="connsiteY1" fmla="*/ 0 h 5171093"/>
              <a:gd name="connsiteX2" fmla="*/ 9149845 w 9282313"/>
              <a:gd name="connsiteY2" fmla="*/ 4813176 h 5171093"/>
              <a:gd name="connsiteX3" fmla="*/ 7384257 w 9282313"/>
              <a:gd name="connsiteY3" fmla="*/ 4821343 h 5171093"/>
              <a:gd name="connsiteX4" fmla="*/ 7381442 w 9282313"/>
              <a:gd name="connsiteY4" fmla="*/ 3543300 h 5171093"/>
              <a:gd name="connsiteX5" fmla="*/ 523124 w 9282313"/>
              <a:gd name="connsiteY5" fmla="*/ 3547023 h 5171093"/>
              <a:gd name="connsiteX6" fmla="*/ 523704 w 9282313"/>
              <a:gd name="connsiteY6" fmla="*/ 4850671 h 5171093"/>
              <a:gd name="connsiteX7" fmla="*/ 0 w 9282313"/>
              <a:gd name="connsiteY7" fmla="*/ 4847509 h 5171093"/>
              <a:gd name="connsiteX8" fmla="*/ 2382 w 9282313"/>
              <a:gd name="connsiteY8" fmla="*/ 0 h 5171093"/>
              <a:gd name="connsiteX0" fmla="*/ 2382 w 9282313"/>
              <a:gd name="connsiteY0" fmla="*/ 0 h 5168611"/>
              <a:gd name="connsiteX1" fmla="*/ 9149846 w 9282313"/>
              <a:gd name="connsiteY1" fmla="*/ 0 h 5168611"/>
              <a:gd name="connsiteX2" fmla="*/ 9149845 w 9282313"/>
              <a:gd name="connsiteY2" fmla="*/ 4813176 h 5168611"/>
              <a:gd name="connsiteX3" fmla="*/ 7384257 w 9282313"/>
              <a:gd name="connsiteY3" fmla="*/ 4813896 h 5168611"/>
              <a:gd name="connsiteX4" fmla="*/ 7381442 w 9282313"/>
              <a:gd name="connsiteY4" fmla="*/ 3543300 h 5168611"/>
              <a:gd name="connsiteX5" fmla="*/ 523124 w 9282313"/>
              <a:gd name="connsiteY5" fmla="*/ 3547023 h 5168611"/>
              <a:gd name="connsiteX6" fmla="*/ 523704 w 9282313"/>
              <a:gd name="connsiteY6" fmla="*/ 4850671 h 5168611"/>
              <a:gd name="connsiteX7" fmla="*/ 0 w 9282313"/>
              <a:gd name="connsiteY7" fmla="*/ 4847509 h 5168611"/>
              <a:gd name="connsiteX8" fmla="*/ 2382 w 9282313"/>
              <a:gd name="connsiteY8" fmla="*/ 0 h 5168611"/>
              <a:gd name="connsiteX0" fmla="*/ 2382 w 9153055"/>
              <a:gd name="connsiteY0" fmla="*/ 0 h 4850673"/>
              <a:gd name="connsiteX1" fmla="*/ 9149846 w 9153055"/>
              <a:gd name="connsiteY1" fmla="*/ 0 h 4850673"/>
              <a:gd name="connsiteX2" fmla="*/ 9149845 w 9153055"/>
              <a:gd name="connsiteY2" fmla="*/ 4813176 h 4850673"/>
              <a:gd name="connsiteX3" fmla="*/ 7384257 w 9153055"/>
              <a:gd name="connsiteY3" fmla="*/ 4813896 h 4850673"/>
              <a:gd name="connsiteX4" fmla="*/ 7381442 w 9153055"/>
              <a:gd name="connsiteY4" fmla="*/ 3543300 h 4850673"/>
              <a:gd name="connsiteX5" fmla="*/ 523124 w 9153055"/>
              <a:gd name="connsiteY5" fmla="*/ 3547023 h 4850673"/>
              <a:gd name="connsiteX6" fmla="*/ 523704 w 9153055"/>
              <a:gd name="connsiteY6" fmla="*/ 4850671 h 4850673"/>
              <a:gd name="connsiteX7" fmla="*/ 0 w 9153055"/>
              <a:gd name="connsiteY7" fmla="*/ 4847509 h 4850673"/>
              <a:gd name="connsiteX8" fmla="*/ 2382 w 9153055"/>
              <a:gd name="connsiteY8" fmla="*/ 0 h 4850673"/>
              <a:gd name="connsiteX0" fmla="*/ 2382 w 9153055"/>
              <a:gd name="connsiteY0" fmla="*/ 0 h 4850673"/>
              <a:gd name="connsiteX1" fmla="*/ 9149846 w 9153055"/>
              <a:gd name="connsiteY1" fmla="*/ 0 h 4850673"/>
              <a:gd name="connsiteX2" fmla="*/ 9149845 w 9153055"/>
              <a:gd name="connsiteY2" fmla="*/ 4813176 h 4850673"/>
              <a:gd name="connsiteX3" fmla="*/ 7384257 w 9153055"/>
              <a:gd name="connsiteY3" fmla="*/ 4813896 h 4850673"/>
              <a:gd name="connsiteX4" fmla="*/ 7381442 w 9153055"/>
              <a:gd name="connsiteY4" fmla="*/ 3543300 h 4850673"/>
              <a:gd name="connsiteX5" fmla="*/ 523124 w 9153055"/>
              <a:gd name="connsiteY5" fmla="*/ 3547023 h 4850673"/>
              <a:gd name="connsiteX6" fmla="*/ 523704 w 9153055"/>
              <a:gd name="connsiteY6" fmla="*/ 4850671 h 4850673"/>
              <a:gd name="connsiteX7" fmla="*/ 0 w 9153055"/>
              <a:gd name="connsiteY7" fmla="*/ 4847509 h 4850673"/>
              <a:gd name="connsiteX8" fmla="*/ 2382 w 9153055"/>
              <a:gd name="connsiteY8" fmla="*/ 0 h 4850673"/>
              <a:gd name="connsiteX0" fmla="*/ 2382 w 9153055"/>
              <a:gd name="connsiteY0" fmla="*/ 0 h 4847542"/>
              <a:gd name="connsiteX1" fmla="*/ 9149846 w 9153055"/>
              <a:gd name="connsiteY1" fmla="*/ 0 h 4847542"/>
              <a:gd name="connsiteX2" fmla="*/ 9149845 w 9153055"/>
              <a:gd name="connsiteY2" fmla="*/ 4813176 h 4847542"/>
              <a:gd name="connsiteX3" fmla="*/ 7384257 w 9153055"/>
              <a:gd name="connsiteY3" fmla="*/ 4813896 h 4847542"/>
              <a:gd name="connsiteX4" fmla="*/ 7381442 w 9153055"/>
              <a:gd name="connsiteY4" fmla="*/ 3543300 h 4847542"/>
              <a:gd name="connsiteX5" fmla="*/ 523124 w 9153055"/>
              <a:gd name="connsiteY5" fmla="*/ 3547023 h 4847542"/>
              <a:gd name="connsiteX6" fmla="*/ 517484 w 9153055"/>
              <a:gd name="connsiteY6" fmla="*/ 4825851 h 4847542"/>
              <a:gd name="connsiteX7" fmla="*/ 0 w 9153055"/>
              <a:gd name="connsiteY7" fmla="*/ 4847509 h 4847542"/>
              <a:gd name="connsiteX8" fmla="*/ 2382 w 9153055"/>
              <a:gd name="connsiteY8" fmla="*/ 0 h 4847542"/>
              <a:gd name="connsiteX0" fmla="*/ 2382 w 9153055"/>
              <a:gd name="connsiteY0" fmla="*/ 0 h 4835165"/>
              <a:gd name="connsiteX1" fmla="*/ 9149846 w 9153055"/>
              <a:gd name="connsiteY1" fmla="*/ 0 h 4835165"/>
              <a:gd name="connsiteX2" fmla="*/ 9149845 w 9153055"/>
              <a:gd name="connsiteY2" fmla="*/ 4813176 h 4835165"/>
              <a:gd name="connsiteX3" fmla="*/ 7384257 w 9153055"/>
              <a:gd name="connsiteY3" fmla="*/ 4813896 h 4835165"/>
              <a:gd name="connsiteX4" fmla="*/ 7381442 w 9153055"/>
              <a:gd name="connsiteY4" fmla="*/ 3543300 h 4835165"/>
              <a:gd name="connsiteX5" fmla="*/ 523124 w 9153055"/>
              <a:gd name="connsiteY5" fmla="*/ 3547023 h 4835165"/>
              <a:gd name="connsiteX6" fmla="*/ 517484 w 9153055"/>
              <a:gd name="connsiteY6" fmla="*/ 4825851 h 4835165"/>
              <a:gd name="connsiteX7" fmla="*/ 0 w 9153055"/>
              <a:gd name="connsiteY7" fmla="*/ 4835100 h 4835165"/>
              <a:gd name="connsiteX8" fmla="*/ 2382 w 9153055"/>
              <a:gd name="connsiteY8" fmla="*/ 0 h 4835165"/>
              <a:gd name="connsiteX0" fmla="*/ 2382 w 9153055"/>
              <a:gd name="connsiteY0" fmla="*/ 0 h 4835165"/>
              <a:gd name="connsiteX1" fmla="*/ 9149846 w 9153055"/>
              <a:gd name="connsiteY1" fmla="*/ 0 h 4835165"/>
              <a:gd name="connsiteX2" fmla="*/ 9149845 w 9153055"/>
              <a:gd name="connsiteY2" fmla="*/ 4813176 h 4835165"/>
              <a:gd name="connsiteX3" fmla="*/ 7384257 w 9153055"/>
              <a:gd name="connsiteY3" fmla="*/ 4813896 h 4835165"/>
              <a:gd name="connsiteX4" fmla="*/ 7381442 w 9153055"/>
              <a:gd name="connsiteY4" fmla="*/ 3543300 h 4835165"/>
              <a:gd name="connsiteX5" fmla="*/ 523124 w 9153055"/>
              <a:gd name="connsiteY5" fmla="*/ 3547023 h 4835165"/>
              <a:gd name="connsiteX6" fmla="*/ 517484 w 9153055"/>
              <a:gd name="connsiteY6" fmla="*/ 4825851 h 4835165"/>
              <a:gd name="connsiteX7" fmla="*/ 0 w 9153055"/>
              <a:gd name="connsiteY7" fmla="*/ 4835100 h 4835165"/>
              <a:gd name="connsiteX8" fmla="*/ 2382 w 9153055"/>
              <a:gd name="connsiteY8" fmla="*/ 0 h 4835165"/>
              <a:gd name="connsiteX0" fmla="*/ 0 w 9150673"/>
              <a:gd name="connsiteY0" fmla="*/ 0 h 4825853"/>
              <a:gd name="connsiteX1" fmla="*/ 9147464 w 9150673"/>
              <a:gd name="connsiteY1" fmla="*/ 0 h 4825853"/>
              <a:gd name="connsiteX2" fmla="*/ 9147463 w 9150673"/>
              <a:gd name="connsiteY2" fmla="*/ 4813176 h 4825853"/>
              <a:gd name="connsiteX3" fmla="*/ 7381875 w 9150673"/>
              <a:gd name="connsiteY3" fmla="*/ 4813896 h 4825853"/>
              <a:gd name="connsiteX4" fmla="*/ 7379060 w 9150673"/>
              <a:gd name="connsiteY4" fmla="*/ 3543300 h 4825853"/>
              <a:gd name="connsiteX5" fmla="*/ 520742 w 9150673"/>
              <a:gd name="connsiteY5" fmla="*/ 3547023 h 4825853"/>
              <a:gd name="connsiteX6" fmla="*/ 515102 w 9150673"/>
              <a:gd name="connsiteY6" fmla="*/ 4825851 h 4825853"/>
              <a:gd name="connsiteX7" fmla="*/ 2770 w 9150673"/>
              <a:gd name="connsiteY7" fmla="*/ 4817115 h 4825853"/>
              <a:gd name="connsiteX8" fmla="*/ 0 w 9150673"/>
              <a:gd name="connsiteY8" fmla="*/ 0 h 4825853"/>
              <a:gd name="connsiteX0" fmla="*/ 0 w 9150673"/>
              <a:gd name="connsiteY0" fmla="*/ 0 h 4818145"/>
              <a:gd name="connsiteX1" fmla="*/ 9147464 w 9150673"/>
              <a:gd name="connsiteY1" fmla="*/ 0 h 4818145"/>
              <a:gd name="connsiteX2" fmla="*/ 9147463 w 9150673"/>
              <a:gd name="connsiteY2" fmla="*/ 4813176 h 4818145"/>
              <a:gd name="connsiteX3" fmla="*/ 7381875 w 9150673"/>
              <a:gd name="connsiteY3" fmla="*/ 4813896 h 4818145"/>
              <a:gd name="connsiteX4" fmla="*/ 7379060 w 9150673"/>
              <a:gd name="connsiteY4" fmla="*/ 3543300 h 4818145"/>
              <a:gd name="connsiteX5" fmla="*/ 520742 w 9150673"/>
              <a:gd name="connsiteY5" fmla="*/ 3547023 h 4818145"/>
              <a:gd name="connsiteX6" fmla="*/ 515102 w 9150673"/>
              <a:gd name="connsiteY6" fmla="*/ 4818143 h 4818145"/>
              <a:gd name="connsiteX7" fmla="*/ 2770 w 9150673"/>
              <a:gd name="connsiteY7" fmla="*/ 4817115 h 4818145"/>
              <a:gd name="connsiteX8" fmla="*/ 0 w 9150673"/>
              <a:gd name="connsiteY8" fmla="*/ 0 h 48181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9150673" h="4818145">
                <a:moveTo>
                  <a:pt x="0" y="0"/>
                </a:moveTo>
                <a:lnTo>
                  <a:pt x="9147464" y="0"/>
                </a:lnTo>
                <a:cubicBezTo>
                  <a:pt x="9154968" y="4079"/>
                  <a:pt x="9146880" y="4807581"/>
                  <a:pt x="9147463" y="4813176"/>
                </a:cubicBezTo>
                <a:cubicBezTo>
                  <a:pt x="9148046" y="4818771"/>
                  <a:pt x="7385663" y="4807873"/>
                  <a:pt x="7381875" y="4813896"/>
                </a:cubicBezTo>
                <a:cubicBezTo>
                  <a:pt x="7378087" y="4819919"/>
                  <a:pt x="7380515" y="3538511"/>
                  <a:pt x="7379060" y="3543300"/>
                </a:cubicBezTo>
                <a:cubicBezTo>
                  <a:pt x="7377605" y="3548089"/>
                  <a:pt x="2806848" y="3545782"/>
                  <a:pt x="520742" y="3547023"/>
                </a:cubicBezTo>
                <a:cubicBezTo>
                  <a:pt x="519025" y="3777370"/>
                  <a:pt x="515915" y="4819927"/>
                  <a:pt x="515102" y="4818143"/>
                </a:cubicBezTo>
                <a:cubicBezTo>
                  <a:pt x="514289" y="4816359"/>
                  <a:pt x="257002" y="4818169"/>
                  <a:pt x="2770" y="4817115"/>
                </a:cubicBezTo>
                <a:cubicBezTo>
                  <a:pt x="1847" y="3211410"/>
                  <a:pt x="923" y="1605705"/>
                  <a:pt x="0" y="0"/>
                </a:cubicBezTo>
                <a:close/>
              </a:path>
            </a:pathLst>
          </a:custGeom>
          <a:noFill/>
          <a:ln w="9525" algn="ctr">
            <a:noFill/>
            <a:miter lim="800000"/>
            <a:headEnd/>
            <a:tailEnd/>
          </a:ln>
        </p:spPr>
        <p:txBody>
          <a:bodyPr/>
          <a:lstStyle>
            <a:lvl1pPr>
              <a:defRPr sz="2133"/>
            </a:lvl1pPr>
          </a:lstStyle>
          <a:p>
            <a:r>
              <a:rPr lang="en-US" dirty="0"/>
              <a:t>Click icon to add picture</a:t>
            </a:r>
            <a:endParaRPr lang="en-GB" dirty="0"/>
          </a:p>
        </p:txBody>
      </p:sp>
      <p:sp>
        <p:nvSpPr>
          <p:cNvPr id="28" name="Rectangle 2"/>
          <p:cNvSpPr>
            <a:spLocks noGrp="1" noChangeArrowheads="1"/>
          </p:cNvSpPr>
          <p:nvPr>
            <p:ph type="ctrTitle"/>
          </p:nvPr>
        </p:nvSpPr>
        <p:spPr>
          <a:xfrm>
            <a:off x="1837043" y="4027623"/>
            <a:ext cx="5281307" cy="1047600"/>
          </a:xfrm>
          <a:noFill/>
        </p:spPr>
        <p:txBody>
          <a:bodyPr lIns="0" tIns="0" rIns="0"/>
          <a:lstStyle>
            <a:lvl1pPr algn="l" defTabSz="1219170" rtl="0" eaLnBrk="1" latinLnBrk="0" hangingPunct="1">
              <a:lnSpc>
                <a:spcPct val="100000"/>
              </a:lnSpc>
              <a:spcBef>
                <a:spcPct val="0"/>
              </a:spcBef>
              <a:buNone/>
              <a:defRPr lang="en-GB" sz="2400" b="0" kern="1200" cap="none" spc="0" baseline="0" dirty="0">
                <a:solidFill>
                  <a:schemeClr val="tx1"/>
                </a:solidFill>
                <a:latin typeface="+mj-lt"/>
                <a:ea typeface="+mj-ea"/>
                <a:cs typeface="Arial" pitchFamily="34" charset="0"/>
              </a:defRPr>
            </a:lvl1pPr>
          </a:lstStyle>
          <a:p>
            <a:r>
              <a:rPr lang="en-US"/>
              <a:t>Click to edit Master title style</a:t>
            </a:r>
            <a:endParaRPr lang="en-GB" dirty="0"/>
          </a:p>
        </p:txBody>
      </p:sp>
      <p:sp>
        <p:nvSpPr>
          <p:cNvPr id="29" name="Rectangle 3"/>
          <p:cNvSpPr>
            <a:spLocks noGrp="1" noChangeArrowheads="1"/>
          </p:cNvSpPr>
          <p:nvPr>
            <p:ph type="subTitle" idx="1"/>
          </p:nvPr>
        </p:nvSpPr>
        <p:spPr>
          <a:xfrm>
            <a:off x="1837043" y="5096740"/>
            <a:ext cx="5281307" cy="365979"/>
          </a:xfrm>
        </p:spPr>
        <p:txBody>
          <a:bodyPr anchor="b" anchorCtr="0"/>
          <a:lstStyle>
            <a:lvl1pPr marL="0" indent="0" algn="l" defTabSz="357708" rtl="0" eaLnBrk="1" latinLnBrk="0" hangingPunct="1">
              <a:lnSpc>
                <a:spcPct val="90000"/>
              </a:lnSpc>
              <a:spcBef>
                <a:spcPct val="0"/>
              </a:spcBef>
              <a:spcAft>
                <a:spcPts val="0"/>
              </a:spcAft>
              <a:buClr>
                <a:schemeClr val="accent2"/>
              </a:buClr>
              <a:buSzPct val="85000"/>
              <a:buFont typeface="Wingdings" pitchFamily="2" charset="2"/>
              <a:buNone/>
              <a:defRPr lang="en-GB" sz="1400" kern="1200" baseline="0" dirty="0">
                <a:solidFill>
                  <a:schemeClr val="tx1"/>
                </a:solidFill>
                <a:latin typeface="+mn-lt"/>
                <a:ea typeface="+mn-ea"/>
                <a:cs typeface="Arial" pitchFamily="34" charset="0"/>
              </a:defRPr>
            </a:lvl1pPr>
          </a:lstStyle>
          <a:p>
            <a:r>
              <a:rPr lang="en-US"/>
              <a:t>Click to edit Master subtitle style</a:t>
            </a:r>
            <a:endParaRPr lang="en-GB" dirty="0"/>
          </a:p>
        </p:txBody>
      </p:sp>
      <p:sp>
        <p:nvSpPr>
          <p:cNvPr id="32" name="Text Placeholder 31"/>
          <p:cNvSpPr>
            <a:spLocks noGrp="1"/>
          </p:cNvSpPr>
          <p:nvPr>
            <p:ph type="body" sz="quarter" idx="10" hasCustomPrompt="1"/>
          </p:nvPr>
        </p:nvSpPr>
        <p:spPr>
          <a:xfrm>
            <a:off x="1837043" y="5636735"/>
            <a:ext cx="5281307" cy="237600"/>
          </a:xfrm>
        </p:spPr>
        <p:txBody>
          <a:bodyPr anchor="t" anchorCtr="0"/>
          <a:lstStyle>
            <a:lvl1pPr>
              <a:buNone/>
              <a:defRPr lang="en-GB" sz="1400" kern="1200" baseline="0" dirty="0">
                <a:solidFill>
                  <a:schemeClr val="tx1"/>
                </a:solidFill>
                <a:latin typeface="+mj-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Author’s Name</a:t>
            </a:r>
          </a:p>
        </p:txBody>
      </p:sp>
      <p:sp>
        <p:nvSpPr>
          <p:cNvPr id="33" name="Text Placeholder 31"/>
          <p:cNvSpPr>
            <a:spLocks noGrp="1"/>
          </p:cNvSpPr>
          <p:nvPr>
            <p:ph type="body" sz="quarter" idx="11" hasCustomPrompt="1"/>
          </p:nvPr>
        </p:nvSpPr>
        <p:spPr>
          <a:xfrm>
            <a:off x="1837043" y="5892934"/>
            <a:ext cx="5281307" cy="237600"/>
          </a:xfrm>
        </p:spPr>
        <p:txBody>
          <a:bodyPr anchor="t" anchorCtr="0"/>
          <a:lstStyle>
            <a:lvl1pPr>
              <a:buNone/>
              <a:defRPr lang="en-GB" sz="1400" kern="1200" baseline="0" dirty="0">
                <a:solidFill>
                  <a:schemeClr val="tx1"/>
                </a:solidFill>
                <a:latin typeface="+mn-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Role in Organisation</a:t>
            </a:r>
          </a:p>
        </p:txBody>
      </p:sp>
      <p:sp>
        <p:nvSpPr>
          <p:cNvPr id="99"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0"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July 2016</a:t>
            </a:r>
            <a:endParaRPr lang="en-GB" dirty="0"/>
          </a:p>
        </p:txBody>
      </p:sp>
      <p:sp>
        <p:nvSpPr>
          <p:cNvPr id="101"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extLst>
      <p:ext uri="{BB962C8B-B14F-4D97-AF65-F5344CB8AC3E}">
        <p14:creationId xmlns:p14="http://schemas.microsoft.com/office/powerpoint/2010/main" val="3755712602"/>
      </p:ext>
    </p:extLst>
  </p:cSld>
  <p:clrMapOvr>
    <a:masterClrMapping/>
  </p:clrMapOvr>
  <p:transition/>
  <p:extLst>
    <p:ext uri="{DCECCB84-F9BA-43D5-87BE-67443E8EF086}">
      <p15:sldGuideLst xmlns:p15="http://schemas.microsoft.com/office/powerpoint/2012/main">
        <p15:guide id="1" orient="horz" pos="2160" userDrawn="1">
          <p15:clr>
            <a:srgbClr val="FBAE40"/>
          </p15:clr>
        </p15:guide>
        <p15:guide id="4" pos="4484"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Title Slide - Option 4">
    <p:spTree>
      <p:nvGrpSpPr>
        <p:cNvPr id="1" name=""/>
        <p:cNvGrpSpPr/>
        <p:nvPr/>
      </p:nvGrpSpPr>
      <p:grpSpPr>
        <a:xfrm>
          <a:off x="0" y="0"/>
          <a:ext cx="0" cy="0"/>
          <a:chOff x="0" y="0"/>
          <a:chExt cx="0" cy="0"/>
        </a:xfrm>
      </p:grpSpPr>
      <p:grpSp>
        <p:nvGrpSpPr>
          <p:cNvPr id="4" name="Group 3"/>
          <p:cNvGrpSpPr/>
          <p:nvPr/>
        </p:nvGrpSpPr>
        <p:grpSpPr>
          <a:xfrm>
            <a:off x="400915" y="3554413"/>
            <a:ext cx="6968260" cy="2797175"/>
            <a:chOff x="400915" y="3554413"/>
            <a:chExt cx="6968260" cy="2797175"/>
          </a:xfrm>
        </p:grpSpPr>
        <p:sp>
          <p:nvSpPr>
            <p:cNvPr id="102" name="Rectangle 101"/>
            <p:cNvSpPr/>
            <p:nvPr userDrawn="1"/>
          </p:nvSpPr>
          <p:spPr bwMode="gray">
            <a:xfrm>
              <a:off x="504824" y="3554413"/>
              <a:ext cx="6864351" cy="2797175"/>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03" name="Rectangle 102"/>
            <p:cNvSpPr/>
            <p:nvPr userDrawn="1"/>
          </p:nvSpPr>
          <p:spPr bwMode="gray">
            <a:xfrm>
              <a:off x="1832301" y="3829099"/>
              <a:ext cx="1269984" cy="76200"/>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04" name="Picture 103"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400915" y="3688499"/>
              <a:ext cx="1465237" cy="1465237"/>
            </a:xfrm>
            <a:prstGeom prst="rect">
              <a:avLst/>
            </a:prstGeom>
          </p:spPr>
        </p:pic>
      </p:grpSp>
      <p:sp>
        <p:nvSpPr>
          <p:cNvPr id="98" name="Picture Placeholder 2"/>
          <p:cNvSpPr>
            <a:spLocks noGrp="1"/>
          </p:cNvSpPr>
          <p:nvPr>
            <p:ph type="pic" sz="quarter" idx="14"/>
          </p:nvPr>
        </p:nvSpPr>
        <p:spPr bwMode="auto">
          <a:xfrm>
            <a:off x="0" y="0"/>
            <a:ext cx="9162565" cy="68579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9398360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9419626"/>
              <a:gd name="connsiteY0" fmla="*/ 0 h 6857999"/>
              <a:gd name="connsiteX1" fmla="*/ 9398360 w 9419626"/>
              <a:gd name="connsiteY1" fmla="*/ 0 h 6857999"/>
              <a:gd name="connsiteX2" fmla="*/ 9419626 w 9419626"/>
              <a:gd name="connsiteY2" fmla="*/ 6857999 h 6857999"/>
              <a:gd name="connsiteX3" fmla="*/ 0 w 9419626"/>
              <a:gd name="connsiteY3" fmla="*/ 6857999 h 6857999"/>
              <a:gd name="connsiteX4" fmla="*/ 0 w 9419626"/>
              <a:gd name="connsiteY4" fmla="*/ 0 h 6857999"/>
              <a:gd name="connsiteX5" fmla="*/ 753155 w 9419626"/>
              <a:gd name="connsiteY5" fmla="*/ 3560901 h 6857999"/>
              <a:gd name="connsiteX6" fmla="*/ 763913 w 9419626"/>
              <a:gd name="connsiteY6" fmla="*/ 6359075 h 6857999"/>
              <a:gd name="connsiteX7" fmla="*/ 7622163 w 9419626"/>
              <a:gd name="connsiteY7" fmla="*/ 6355342 h 6857999"/>
              <a:gd name="connsiteX8" fmla="*/ 7622603 w 9419626"/>
              <a:gd name="connsiteY8" fmla="*/ 3560901 h 6857999"/>
              <a:gd name="connsiteX9" fmla="*/ 753155 w 9419626"/>
              <a:gd name="connsiteY9" fmla="*/ 3560901 h 6857999"/>
              <a:gd name="connsiteX0" fmla="*/ 0 w 9419626"/>
              <a:gd name="connsiteY0" fmla="*/ 0 h 6857999"/>
              <a:gd name="connsiteX1" fmla="*/ 9398360 w 9419626"/>
              <a:gd name="connsiteY1" fmla="*/ 0 h 6857999"/>
              <a:gd name="connsiteX2" fmla="*/ 9419626 w 9419626"/>
              <a:gd name="connsiteY2" fmla="*/ 6857999 h 6857999"/>
              <a:gd name="connsiteX3" fmla="*/ 233916 w 9419626"/>
              <a:gd name="connsiteY3" fmla="*/ 6857999 h 6857999"/>
              <a:gd name="connsiteX4" fmla="*/ 0 w 9419626"/>
              <a:gd name="connsiteY4" fmla="*/ 0 h 6857999"/>
              <a:gd name="connsiteX5" fmla="*/ 753155 w 9419626"/>
              <a:gd name="connsiteY5" fmla="*/ 3560901 h 6857999"/>
              <a:gd name="connsiteX6" fmla="*/ 763913 w 9419626"/>
              <a:gd name="connsiteY6" fmla="*/ 6359075 h 6857999"/>
              <a:gd name="connsiteX7" fmla="*/ 7622163 w 9419626"/>
              <a:gd name="connsiteY7" fmla="*/ 6355342 h 6857999"/>
              <a:gd name="connsiteX8" fmla="*/ 7622603 w 9419626"/>
              <a:gd name="connsiteY8" fmla="*/ 3560901 h 6857999"/>
              <a:gd name="connsiteX9" fmla="*/ 753155 w 9419626"/>
              <a:gd name="connsiteY9" fmla="*/ 3560901 h 6857999"/>
              <a:gd name="connsiteX0" fmla="*/ 10633 w 9185710"/>
              <a:gd name="connsiteY0" fmla="*/ 0 h 6857999"/>
              <a:gd name="connsiteX1" fmla="*/ 9164444 w 9185710"/>
              <a:gd name="connsiteY1" fmla="*/ 0 h 6857999"/>
              <a:gd name="connsiteX2" fmla="*/ 9185710 w 9185710"/>
              <a:gd name="connsiteY2" fmla="*/ 6857999 h 6857999"/>
              <a:gd name="connsiteX3" fmla="*/ 0 w 9185710"/>
              <a:gd name="connsiteY3" fmla="*/ 6857999 h 6857999"/>
              <a:gd name="connsiteX4" fmla="*/ 10633 w 9185710"/>
              <a:gd name="connsiteY4" fmla="*/ 0 h 6857999"/>
              <a:gd name="connsiteX5" fmla="*/ 519239 w 9185710"/>
              <a:gd name="connsiteY5" fmla="*/ 3560901 h 6857999"/>
              <a:gd name="connsiteX6" fmla="*/ 529997 w 9185710"/>
              <a:gd name="connsiteY6" fmla="*/ 6359075 h 6857999"/>
              <a:gd name="connsiteX7" fmla="*/ 7388247 w 9185710"/>
              <a:gd name="connsiteY7" fmla="*/ 6355342 h 6857999"/>
              <a:gd name="connsiteX8" fmla="*/ 7388687 w 9185710"/>
              <a:gd name="connsiteY8" fmla="*/ 3560901 h 6857999"/>
              <a:gd name="connsiteX9" fmla="*/ 519239 w 9185710"/>
              <a:gd name="connsiteY9" fmla="*/ 3560901 h 6857999"/>
              <a:gd name="connsiteX0" fmla="*/ 1023 w 9186733"/>
              <a:gd name="connsiteY0" fmla="*/ 0 h 6857999"/>
              <a:gd name="connsiteX1" fmla="*/ 9165467 w 9186733"/>
              <a:gd name="connsiteY1" fmla="*/ 0 h 6857999"/>
              <a:gd name="connsiteX2" fmla="*/ 9186733 w 9186733"/>
              <a:gd name="connsiteY2" fmla="*/ 6857999 h 6857999"/>
              <a:gd name="connsiteX3" fmla="*/ 1023 w 9186733"/>
              <a:gd name="connsiteY3" fmla="*/ 6857999 h 6857999"/>
              <a:gd name="connsiteX4" fmla="*/ 1023 w 9186733"/>
              <a:gd name="connsiteY4" fmla="*/ 0 h 6857999"/>
              <a:gd name="connsiteX5" fmla="*/ 520262 w 9186733"/>
              <a:gd name="connsiteY5" fmla="*/ 3560901 h 6857999"/>
              <a:gd name="connsiteX6" fmla="*/ 531020 w 9186733"/>
              <a:gd name="connsiteY6" fmla="*/ 6359075 h 6857999"/>
              <a:gd name="connsiteX7" fmla="*/ 7389270 w 9186733"/>
              <a:gd name="connsiteY7" fmla="*/ 6355342 h 6857999"/>
              <a:gd name="connsiteX8" fmla="*/ 7389710 w 9186733"/>
              <a:gd name="connsiteY8" fmla="*/ 3560901 h 6857999"/>
              <a:gd name="connsiteX9" fmla="*/ 520262 w 9186733"/>
              <a:gd name="connsiteY9" fmla="*/ 3560901 h 6857999"/>
              <a:gd name="connsiteX0" fmla="*/ 1023 w 9187015"/>
              <a:gd name="connsiteY0" fmla="*/ 0 h 6857999"/>
              <a:gd name="connsiteX1" fmla="*/ 9184703 w 9187015"/>
              <a:gd name="connsiteY1" fmla="*/ 0 h 6857999"/>
              <a:gd name="connsiteX2" fmla="*/ 9186733 w 9187015"/>
              <a:gd name="connsiteY2" fmla="*/ 6857999 h 6857999"/>
              <a:gd name="connsiteX3" fmla="*/ 1023 w 9187015"/>
              <a:gd name="connsiteY3" fmla="*/ 6857999 h 6857999"/>
              <a:gd name="connsiteX4" fmla="*/ 1023 w 9187015"/>
              <a:gd name="connsiteY4" fmla="*/ 0 h 6857999"/>
              <a:gd name="connsiteX5" fmla="*/ 520262 w 9187015"/>
              <a:gd name="connsiteY5" fmla="*/ 3560901 h 6857999"/>
              <a:gd name="connsiteX6" fmla="*/ 531020 w 9187015"/>
              <a:gd name="connsiteY6" fmla="*/ 6359075 h 6857999"/>
              <a:gd name="connsiteX7" fmla="*/ 7389270 w 9187015"/>
              <a:gd name="connsiteY7" fmla="*/ 6355342 h 6857999"/>
              <a:gd name="connsiteX8" fmla="*/ 7389710 w 9187015"/>
              <a:gd name="connsiteY8" fmla="*/ 3560901 h 6857999"/>
              <a:gd name="connsiteX9" fmla="*/ 520262 w 9187015"/>
              <a:gd name="connsiteY9" fmla="*/ 3560901 h 6857999"/>
              <a:gd name="connsiteX0" fmla="*/ 1023 w 9187015"/>
              <a:gd name="connsiteY0" fmla="*/ 0 h 6857999"/>
              <a:gd name="connsiteX1" fmla="*/ 9184703 w 9187015"/>
              <a:gd name="connsiteY1" fmla="*/ 0 h 6857999"/>
              <a:gd name="connsiteX2" fmla="*/ 9186733 w 9187015"/>
              <a:gd name="connsiteY2" fmla="*/ 6857999 h 6857999"/>
              <a:gd name="connsiteX3" fmla="*/ 1023 w 9187015"/>
              <a:gd name="connsiteY3" fmla="*/ 6857999 h 6857999"/>
              <a:gd name="connsiteX4" fmla="*/ 1023 w 9187015"/>
              <a:gd name="connsiteY4" fmla="*/ 0 h 6857999"/>
              <a:gd name="connsiteX5" fmla="*/ 520262 w 9187015"/>
              <a:gd name="connsiteY5" fmla="*/ 3560901 h 6857999"/>
              <a:gd name="connsiteX6" fmla="*/ 531020 w 9187015"/>
              <a:gd name="connsiteY6" fmla="*/ 6359075 h 6857999"/>
              <a:gd name="connsiteX7" fmla="*/ 7389270 w 9187015"/>
              <a:gd name="connsiteY7" fmla="*/ 6355342 h 6857999"/>
              <a:gd name="connsiteX8" fmla="*/ 7405739 w 9187015"/>
              <a:gd name="connsiteY8" fmla="*/ 3560901 h 6857999"/>
              <a:gd name="connsiteX9" fmla="*/ 520262 w 9187015"/>
              <a:gd name="connsiteY9" fmla="*/ 3560901 h 6857999"/>
              <a:gd name="connsiteX0" fmla="*/ 1023 w 9187015"/>
              <a:gd name="connsiteY0" fmla="*/ 0 h 6857999"/>
              <a:gd name="connsiteX1" fmla="*/ 9184703 w 9187015"/>
              <a:gd name="connsiteY1" fmla="*/ 0 h 6857999"/>
              <a:gd name="connsiteX2" fmla="*/ 9186733 w 9187015"/>
              <a:gd name="connsiteY2" fmla="*/ 6857999 h 6857999"/>
              <a:gd name="connsiteX3" fmla="*/ 1023 w 9187015"/>
              <a:gd name="connsiteY3" fmla="*/ 6857999 h 6857999"/>
              <a:gd name="connsiteX4" fmla="*/ 1023 w 9187015"/>
              <a:gd name="connsiteY4" fmla="*/ 0 h 6857999"/>
              <a:gd name="connsiteX5" fmla="*/ 520262 w 9187015"/>
              <a:gd name="connsiteY5" fmla="*/ 3560901 h 6857999"/>
              <a:gd name="connsiteX6" fmla="*/ 531020 w 9187015"/>
              <a:gd name="connsiteY6" fmla="*/ 6359075 h 6857999"/>
              <a:gd name="connsiteX7" fmla="*/ 7405299 w 9187015"/>
              <a:gd name="connsiteY7" fmla="*/ 6355342 h 6857999"/>
              <a:gd name="connsiteX8" fmla="*/ 7405739 w 9187015"/>
              <a:gd name="connsiteY8" fmla="*/ 3560901 h 6857999"/>
              <a:gd name="connsiteX9" fmla="*/ 520262 w 9187015"/>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87015" h="6857999">
                <a:moveTo>
                  <a:pt x="1023" y="0"/>
                </a:moveTo>
                <a:lnTo>
                  <a:pt x="9184703" y="0"/>
                </a:lnTo>
                <a:cubicBezTo>
                  <a:pt x="9191792" y="2286000"/>
                  <a:pt x="9179644" y="4571999"/>
                  <a:pt x="9186733" y="6857999"/>
                </a:cubicBezTo>
                <a:lnTo>
                  <a:pt x="1023" y="6857999"/>
                </a:lnTo>
                <a:cubicBezTo>
                  <a:pt x="4567" y="4571999"/>
                  <a:pt x="-2521" y="2286000"/>
                  <a:pt x="1023" y="0"/>
                </a:cubicBezTo>
                <a:close/>
                <a:moveTo>
                  <a:pt x="520262" y="3560901"/>
                </a:moveTo>
                <a:lnTo>
                  <a:pt x="531020" y="6359075"/>
                </a:lnTo>
                <a:lnTo>
                  <a:pt x="7405299" y="6355342"/>
                </a:lnTo>
                <a:cubicBezTo>
                  <a:pt x="7401713" y="5510947"/>
                  <a:pt x="7409325" y="4405296"/>
                  <a:pt x="7405739" y="3560901"/>
                </a:cubicBezTo>
                <a:lnTo>
                  <a:pt x="520262" y="3560901"/>
                </a:lnTo>
                <a:close/>
              </a:path>
            </a:pathLst>
          </a:custGeom>
          <a:noFill/>
          <a:ln w="3175" algn="ctr">
            <a:noFill/>
            <a:miter lim="800000"/>
            <a:headEnd/>
            <a:tailEnd/>
          </a:ln>
        </p:spPr>
        <p:txBody>
          <a:bodyPr/>
          <a:lstStyle>
            <a:lvl1pPr>
              <a:defRPr sz="2133"/>
            </a:lvl1pPr>
          </a:lstStyle>
          <a:p>
            <a:r>
              <a:rPr lang="en-US" dirty="0"/>
              <a:t>Click icon to add picture</a:t>
            </a:r>
            <a:endParaRPr lang="en-GB" dirty="0"/>
          </a:p>
        </p:txBody>
      </p:sp>
      <p:sp>
        <p:nvSpPr>
          <p:cNvPr id="28" name="Rectangle 2"/>
          <p:cNvSpPr>
            <a:spLocks noGrp="1" noChangeArrowheads="1"/>
          </p:cNvSpPr>
          <p:nvPr>
            <p:ph type="ctrTitle"/>
          </p:nvPr>
        </p:nvSpPr>
        <p:spPr>
          <a:xfrm>
            <a:off x="1837043" y="4027623"/>
            <a:ext cx="5281307" cy="1047600"/>
          </a:xfrm>
          <a:noFill/>
        </p:spPr>
        <p:txBody>
          <a:bodyPr lIns="0" tIns="0" rIns="0"/>
          <a:lstStyle>
            <a:lvl1pPr algn="l" defTabSz="1219170" rtl="0" eaLnBrk="1" latinLnBrk="0" hangingPunct="1">
              <a:lnSpc>
                <a:spcPct val="100000"/>
              </a:lnSpc>
              <a:spcBef>
                <a:spcPct val="0"/>
              </a:spcBef>
              <a:buNone/>
              <a:defRPr lang="en-GB" sz="2400" b="0" kern="1200" cap="none" spc="0" baseline="0" dirty="0">
                <a:solidFill>
                  <a:schemeClr val="tx1"/>
                </a:solidFill>
                <a:latin typeface="+mj-lt"/>
                <a:ea typeface="+mj-ea"/>
                <a:cs typeface="Arial" pitchFamily="34" charset="0"/>
              </a:defRPr>
            </a:lvl1pPr>
          </a:lstStyle>
          <a:p>
            <a:r>
              <a:rPr lang="en-US"/>
              <a:t>Click to edit Master title style</a:t>
            </a:r>
            <a:endParaRPr lang="en-GB" dirty="0"/>
          </a:p>
        </p:txBody>
      </p:sp>
      <p:sp>
        <p:nvSpPr>
          <p:cNvPr id="29" name="Rectangle 3"/>
          <p:cNvSpPr>
            <a:spLocks noGrp="1" noChangeArrowheads="1"/>
          </p:cNvSpPr>
          <p:nvPr>
            <p:ph type="subTitle" idx="1"/>
          </p:nvPr>
        </p:nvSpPr>
        <p:spPr>
          <a:xfrm>
            <a:off x="1837043" y="5096740"/>
            <a:ext cx="5281307" cy="365979"/>
          </a:xfrm>
        </p:spPr>
        <p:txBody>
          <a:bodyPr anchor="b" anchorCtr="0"/>
          <a:lstStyle>
            <a:lvl1pPr marL="0" indent="0" algn="l" defTabSz="357708" rtl="0" eaLnBrk="1" latinLnBrk="0" hangingPunct="1">
              <a:lnSpc>
                <a:spcPct val="90000"/>
              </a:lnSpc>
              <a:spcBef>
                <a:spcPct val="0"/>
              </a:spcBef>
              <a:spcAft>
                <a:spcPts val="0"/>
              </a:spcAft>
              <a:buClr>
                <a:schemeClr val="accent2"/>
              </a:buClr>
              <a:buSzPct val="85000"/>
              <a:buFont typeface="Wingdings" pitchFamily="2" charset="2"/>
              <a:buNone/>
              <a:defRPr lang="en-GB" sz="1400" kern="1200" baseline="0" dirty="0">
                <a:solidFill>
                  <a:schemeClr val="tx1"/>
                </a:solidFill>
                <a:latin typeface="+mn-lt"/>
                <a:ea typeface="+mn-ea"/>
                <a:cs typeface="Arial" pitchFamily="34" charset="0"/>
              </a:defRPr>
            </a:lvl1pPr>
          </a:lstStyle>
          <a:p>
            <a:r>
              <a:rPr lang="en-US"/>
              <a:t>Click to edit Master subtitle style</a:t>
            </a:r>
            <a:endParaRPr lang="en-GB" dirty="0"/>
          </a:p>
        </p:txBody>
      </p:sp>
      <p:sp>
        <p:nvSpPr>
          <p:cNvPr id="32" name="Text Placeholder 31"/>
          <p:cNvSpPr>
            <a:spLocks noGrp="1"/>
          </p:cNvSpPr>
          <p:nvPr>
            <p:ph type="body" sz="quarter" idx="10" hasCustomPrompt="1"/>
          </p:nvPr>
        </p:nvSpPr>
        <p:spPr>
          <a:xfrm>
            <a:off x="1837043" y="5636735"/>
            <a:ext cx="5281307" cy="237600"/>
          </a:xfrm>
        </p:spPr>
        <p:txBody>
          <a:bodyPr anchor="t" anchorCtr="0"/>
          <a:lstStyle>
            <a:lvl1pPr>
              <a:buNone/>
              <a:defRPr lang="en-GB" sz="1400" kern="1200" baseline="0" dirty="0">
                <a:solidFill>
                  <a:schemeClr val="tx1"/>
                </a:solidFill>
                <a:latin typeface="+mj-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Author’s Name</a:t>
            </a:r>
          </a:p>
        </p:txBody>
      </p:sp>
      <p:sp>
        <p:nvSpPr>
          <p:cNvPr id="33" name="Text Placeholder 31"/>
          <p:cNvSpPr>
            <a:spLocks noGrp="1"/>
          </p:cNvSpPr>
          <p:nvPr>
            <p:ph type="body" sz="quarter" idx="11" hasCustomPrompt="1"/>
          </p:nvPr>
        </p:nvSpPr>
        <p:spPr>
          <a:xfrm>
            <a:off x="1837043" y="5892934"/>
            <a:ext cx="5281307" cy="237600"/>
          </a:xfrm>
        </p:spPr>
        <p:txBody>
          <a:bodyPr anchor="t" anchorCtr="0"/>
          <a:lstStyle>
            <a:lvl1pPr>
              <a:buNone/>
              <a:defRPr lang="en-GB" sz="1400" kern="1200" baseline="0" dirty="0">
                <a:solidFill>
                  <a:schemeClr val="tx1"/>
                </a:solidFill>
                <a:latin typeface="+mn-lt"/>
                <a:ea typeface="+mn-ea"/>
                <a:cs typeface="+mn-cs"/>
              </a:defRPr>
            </a:lvl1pPr>
          </a:lstStyle>
          <a:p>
            <a:pPr marL="0" lvl="0" indent="0" algn="l" defTabSz="357708" rtl="0" eaLnBrk="1" latinLnBrk="0" hangingPunct="1">
              <a:lnSpc>
                <a:spcPct val="100000"/>
              </a:lnSpc>
              <a:spcBef>
                <a:spcPts val="0"/>
              </a:spcBef>
              <a:spcAft>
                <a:spcPts val="800"/>
              </a:spcAft>
              <a:buClr>
                <a:schemeClr val="accent2"/>
              </a:buClr>
              <a:buSzPct val="85000"/>
              <a:buFont typeface="Wingdings" pitchFamily="2" charset="2"/>
              <a:buNone/>
            </a:pPr>
            <a:r>
              <a:rPr lang="en-GB" dirty="0"/>
              <a:t>Click to insert Role in Organisation</a:t>
            </a:r>
          </a:p>
        </p:txBody>
      </p:sp>
      <p:sp>
        <p:nvSpPr>
          <p:cNvPr id="100"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1"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05"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extLst>
      <p:ext uri="{BB962C8B-B14F-4D97-AF65-F5344CB8AC3E}">
        <p14:creationId xmlns:p14="http://schemas.microsoft.com/office/powerpoint/2010/main" val="2656339532"/>
      </p:ext>
    </p:extLst>
  </p:cSld>
  <p:clrMapOvr>
    <a:masterClrMapping/>
  </p:clrMapOvr>
  <p:transition/>
  <p:extLst>
    <p:ext uri="{DCECCB84-F9BA-43D5-87BE-67443E8EF086}">
      <p15:sldGuideLst xmlns:p15="http://schemas.microsoft.com/office/powerpoint/2012/main">
        <p15:guide id="3" orient="horz" pos="4001" userDrawn="1">
          <p15:clr>
            <a:srgbClr val="FBAE40"/>
          </p15:clr>
        </p15:guide>
        <p15:guide id="4" pos="464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4545" y="728663"/>
            <a:ext cx="813463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0" kern="1200" cap="none" baseline="0" noProof="0" dirty="0" smtClean="0">
                <a:solidFill>
                  <a:schemeClr val="tx1"/>
                </a:solidFill>
                <a:latin typeface="+mj-lt"/>
                <a:ea typeface="+mj-ea"/>
                <a:cs typeface="+mj-cs"/>
              </a:defRPr>
            </a:lvl1pPr>
          </a:lstStyle>
          <a:p>
            <a:pPr lvl="0" algn="l" defTabSz="914400" rtl="0" eaLnBrk="1" latinLnBrk="0" hangingPunct="1">
              <a:spcBef>
                <a:spcPct val="0"/>
              </a:spcBef>
              <a:buNone/>
            </a:pPr>
            <a:r>
              <a:rPr lang="en-US" noProof="0"/>
              <a:t>Click to edit Master title style</a:t>
            </a:r>
            <a:endParaRPr lang="en-GB" noProof="0" dirty="0"/>
          </a:p>
        </p:txBody>
      </p:sp>
      <p:sp>
        <p:nvSpPr>
          <p:cNvPr id="10" name="Content Placeholder 9"/>
          <p:cNvSpPr>
            <a:spLocks noGrp="1"/>
          </p:cNvSpPr>
          <p:nvPr>
            <p:ph sz="quarter" idx="11"/>
          </p:nvPr>
        </p:nvSpPr>
        <p:spPr>
          <a:xfrm>
            <a:off x="504826" y="1557338"/>
            <a:ext cx="8134350"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a:defRPr lang="en-GB" dirty="0" smtClean="0"/>
            </a:lvl2pPr>
            <a:lvl3pPr>
              <a:defRPr lang="en-GB" dirty="0" smtClean="0"/>
            </a:lvl3pPr>
            <a:lvl4pPr>
              <a:defRPr lang="en-GB" dirty="0" smtClean="0"/>
            </a:lvl4pPr>
            <a:lvl5pPr>
              <a:defRPr lang="en-GB" dirty="0" smtClean="0"/>
            </a:lvl5pPr>
            <a:lvl6pPr>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1"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5"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itle and Content - Full Screen Image">
    <p:spTree>
      <p:nvGrpSpPr>
        <p:cNvPr id="1" name=""/>
        <p:cNvGrpSpPr/>
        <p:nvPr/>
      </p:nvGrpSpPr>
      <p:grpSpPr>
        <a:xfrm>
          <a:off x="0" y="0"/>
          <a:ext cx="0" cy="0"/>
          <a:chOff x="0" y="0"/>
          <a:chExt cx="0" cy="0"/>
        </a:xfrm>
      </p:grpSpPr>
      <p:sp>
        <p:nvSpPr>
          <p:cNvPr id="8" name="Picture Placeholder 2"/>
          <p:cNvSpPr>
            <a:spLocks noGrp="1"/>
          </p:cNvSpPr>
          <p:nvPr>
            <p:ph type="pic" sz="quarter" idx="12"/>
          </p:nvPr>
        </p:nvSpPr>
        <p:spPr bwMode="auto">
          <a:xfrm>
            <a:off x="0" y="0"/>
            <a:ext cx="9146382" cy="68580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9108537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9160493"/>
              <a:gd name="connsiteY0" fmla="*/ 0 h 6857999"/>
              <a:gd name="connsiteX1" fmla="*/ 9108537 w 9160493"/>
              <a:gd name="connsiteY1" fmla="*/ 0 h 6857999"/>
              <a:gd name="connsiteX2" fmla="*/ 9160493 w 9160493"/>
              <a:gd name="connsiteY2" fmla="*/ 6857999 h 6857999"/>
              <a:gd name="connsiteX3" fmla="*/ 0 w 9160493"/>
              <a:gd name="connsiteY3" fmla="*/ 6857999 h 6857999"/>
              <a:gd name="connsiteX4" fmla="*/ 0 w 9160493"/>
              <a:gd name="connsiteY4" fmla="*/ 0 h 6857999"/>
              <a:gd name="connsiteX5" fmla="*/ 508891 w 9160493"/>
              <a:gd name="connsiteY5" fmla="*/ 511425 h 6857999"/>
              <a:gd name="connsiteX6" fmla="*/ 511097 w 9160493"/>
              <a:gd name="connsiteY6" fmla="*/ 583270 h 6857999"/>
              <a:gd name="connsiteX7" fmla="*/ 1774181 w 9160493"/>
              <a:gd name="connsiteY7" fmla="*/ 585272 h 6857999"/>
              <a:gd name="connsiteX8" fmla="*/ 1769076 w 9160493"/>
              <a:gd name="connsiteY8" fmla="*/ 508490 h 6857999"/>
              <a:gd name="connsiteX9" fmla="*/ 508891 w 9160493"/>
              <a:gd name="connsiteY9" fmla="*/ 511425 h 6857999"/>
              <a:gd name="connsiteX0" fmla="*/ 0 w 9160493"/>
              <a:gd name="connsiteY0" fmla="*/ 0 h 6857999"/>
              <a:gd name="connsiteX1" fmla="*/ 9151400 w 9160493"/>
              <a:gd name="connsiteY1" fmla="*/ 0 h 6857999"/>
              <a:gd name="connsiteX2" fmla="*/ 9160493 w 9160493"/>
              <a:gd name="connsiteY2" fmla="*/ 6857999 h 6857999"/>
              <a:gd name="connsiteX3" fmla="*/ 0 w 9160493"/>
              <a:gd name="connsiteY3" fmla="*/ 6857999 h 6857999"/>
              <a:gd name="connsiteX4" fmla="*/ 0 w 9160493"/>
              <a:gd name="connsiteY4" fmla="*/ 0 h 6857999"/>
              <a:gd name="connsiteX5" fmla="*/ 508891 w 9160493"/>
              <a:gd name="connsiteY5" fmla="*/ 511425 h 6857999"/>
              <a:gd name="connsiteX6" fmla="*/ 511097 w 9160493"/>
              <a:gd name="connsiteY6" fmla="*/ 583270 h 6857999"/>
              <a:gd name="connsiteX7" fmla="*/ 1774181 w 9160493"/>
              <a:gd name="connsiteY7" fmla="*/ 585272 h 6857999"/>
              <a:gd name="connsiteX8" fmla="*/ 1769076 w 9160493"/>
              <a:gd name="connsiteY8" fmla="*/ 508490 h 6857999"/>
              <a:gd name="connsiteX9" fmla="*/ 508891 w 9160493"/>
              <a:gd name="connsiteY9" fmla="*/ 511425 h 6857999"/>
              <a:gd name="connsiteX0" fmla="*/ 0 w 9154778"/>
              <a:gd name="connsiteY0" fmla="*/ 0 h 6857999"/>
              <a:gd name="connsiteX1" fmla="*/ 9151400 w 9154778"/>
              <a:gd name="connsiteY1" fmla="*/ 0 h 6857999"/>
              <a:gd name="connsiteX2" fmla="*/ 9154778 w 9154778"/>
              <a:gd name="connsiteY2" fmla="*/ 6857999 h 6857999"/>
              <a:gd name="connsiteX3" fmla="*/ 0 w 9154778"/>
              <a:gd name="connsiteY3" fmla="*/ 6857999 h 6857999"/>
              <a:gd name="connsiteX4" fmla="*/ 0 w 9154778"/>
              <a:gd name="connsiteY4" fmla="*/ 0 h 6857999"/>
              <a:gd name="connsiteX5" fmla="*/ 508891 w 9154778"/>
              <a:gd name="connsiteY5" fmla="*/ 511425 h 6857999"/>
              <a:gd name="connsiteX6" fmla="*/ 511097 w 9154778"/>
              <a:gd name="connsiteY6" fmla="*/ 583270 h 6857999"/>
              <a:gd name="connsiteX7" fmla="*/ 1774181 w 9154778"/>
              <a:gd name="connsiteY7" fmla="*/ 585272 h 6857999"/>
              <a:gd name="connsiteX8" fmla="*/ 1769076 w 9154778"/>
              <a:gd name="connsiteY8" fmla="*/ 508490 h 6857999"/>
              <a:gd name="connsiteX9" fmla="*/ 508891 w 9154778"/>
              <a:gd name="connsiteY9" fmla="*/ 511425 h 6857999"/>
              <a:gd name="connsiteX0" fmla="*/ 0 w 9154778"/>
              <a:gd name="connsiteY0" fmla="*/ 0 h 6857999"/>
              <a:gd name="connsiteX1" fmla="*/ 9151400 w 9154778"/>
              <a:gd name="connsiteY1" fmla="*/ 0 h 6857999"/>
              <a:gd name="connsiteX2" fmla="*/ 9154778 w 9154778"/>
              <a:gd name="connsiteY2" fmla="*/ 6857999 h 6857999"/>
              <a:gd name="connsiteX3" fmla="*/ 0 w 9154778"/>
              <a:gd name="connsiteY3" fmla="*/ 6857999 h 6857999"/>
              <a:gd name="connsiteX4" fmla="*/ 0 w 9154778"/>
              <a:gd name="connsiteY4" fmla="*/ 0 h 6857999"/>
              <a:gd name="connsiteX5" fmla="*/ 508891 w 9154778"/>
              <a:gd name="connsiteY5" fmla="*/ 511425 h 6857999"/>
              <a:gd name="connsiteX6" fmla="*/ 511097 w 9154778"/>
              <a:gd name="connsiteY6" fmla="*/ 583270 h 6857999"/>
              <a:gd name="connsiteX7" fmla="*/ 1774181 w 9154778"/>
              <a:gd name="connsiteY7" fmla="*/ 585272 h 6857999"/>
              <a:gd name="connsiteX8" fmla="*/ 1769076 w 9154778"/>
              <a:gd name="connsiteY8" fmla="*/ 508490 h 6857999"/>
              <a:gd name="connsiteX9" fmla="*/ 508891 w 9154778"/>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9154778" h="6857999">
                <a:moveTo>
                  <a:pt x="0" y="0"/>
                </a:moveTo>
                <a:lnTo>
                  <a:pt x="9151400" y="0"/>
                </a:lnTo>
                <a:lnTo>
                  <a:pt x="9154778" y="6857999"/>
                </a:lnTo>
                <a:lnTo>
                  <a:pt x="0" y="6857999"/>
                </a:lnTo>
                <a:lnTo>
                  <a:pt x="0" y="0"/>
                </a:lnTo>
                <a:close/>
                <a:moveTo>
                  <a:pt x="508891" y="511425"/>
                </a:moveTo>
                <a:cubicBezTo>
                  <a:pt x="509626" y="566329"/>
                  <a:pt x="510362" y="528366"/>
                  <a:pt x="511097" y="583270"/>
                </a:cubicBezTo>
                <a:lnTo>
                  <a:pt x="1774181" y="585272"/>
                </a:lnTo>
                <a:cubicBezTo>
                  <a:pt x="1771177" y="584735"/>
                  <a:pt x="1768022" y="508891"/>
                  <a:pt x="1769076" y="508490"/>
                </a:cubicBezTo>
                <a:cubicBezTo>
                  <a:pt x="1770130" y="508089"/>
                  <a:pt x="928953" y="510447"/>
                  <a:pt x="508891" y="511425"/>
                </a:cubicBezTo>
                <a:close/>
              </a:path>
            </a:pathLst>
          </a:custGeom>
          <a:noFill/>
          <a:ln w="3175" algn="ctr">
            <a:noFill/>
            <a:miter lim="800000"/>
            <a:headEnd/>
            <a:tailEnd/>
          </a:ln>
        </p:spPr>
        <p:txBody>
          <a:bodyPr/>
          <a:lstStyle>
            <a:lvl1pPr>
              <a:defRPr sz="2133"/>
            </a:lvl1pPr>
          </a:lstStyle>
          <a:p>
            <a:r>
              <a:rPr lang="en-US" dirty="0"/>
              <a:t>Click icon to add picture</a:t>
            </a:r>
            <a:endParaRPr lang="en-GB" dirty="0"/>
          </a:p>
        </p:txBody>
      </p:sp>
      <p:sp>
        <p:nvSpPr>
          <p:cNvPr id="34" name="Rectangle 2"/>
          <p:cNvSpPr>
            <a:spLocks noGrp="1" noChangeArrowheads="1"/>
          </p:cNvSpPr>
          <p:nvPr>
            <p:ph type="title"/>
          </p:nvPr>
        </p:nvSpPr>
        <p:spPr bwMode="auto">
          <a:xfrm>
            <a:off x="504545" y="728663"/>
            <a:ext cx="813463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0" kern="1200" cap="none" baseline="0" noProof="0" dirty="0" smtClean="0">
                <a:solidFill>
                  <a:schemeClr val="tx1"/>
                </a:solidFill>
                <a:latin typeface="+mj-lt"/>
                <a:ea typeface="+mj-ea"/>
                <a:cs typeface="+mj-cs"/>
              </a:defRPr>
            </a:lvl1pPr>
          </a:lstStyle>
          <a:p>
            <a:pPr lvl="0" algn="l" defTabSz="914400" rtl="0" eaLnBrk="1" latinLnBrk="0" hangingPunct="1">
              <a:spcBef>
                <a:spcPct val="0"/>
              </a:spcBef>
              <a:buNone/>
            </a:pPr>
            <a:r>
              <a:rPr lang="en-US" noProof="0"/>
              <a:t>Click to edit Master title style</a:t>
            </a:r>
            <a:endParaRPr lang="en-GB" noProof="0" dirty="0"/>
          </a:p>
        </p:txBody>
      </p:sp>
      <p:sp>
        <p:nvSpPr>
          <p:cNvPr id="10" name="Content Placeholder 9"/>
          <p:cNvSpPr>
            <a:spLocks noGrp="1"/>
          </p:cNvSpPr>
          <p:nvPr>
            <p:ph sz="quarter" idx="11"/>
          </p:nvPr>
        </p:nvSpPr>
        <p:spPr>
          <a:xfrm>
            <a:off x="504826" y="1557338"/>
            <a:ext cx="8134350"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a:defRPr lang="en-GB" dirty="0" smtClean="0"/>
            </a:lvl2pPr>
            <a:lvl3pPr>
              <a:defRPr lang="en-GB" dirty="0" smtClean="0"/>
            </a:lvl3pPr>
            <a:lvl4pPr>
              <a:defRPr lang="en-GB" dirty="0" smtClean="0"/>
            </a:lvl4pPr>
            <a:lvl5pPr>
              <a:defRPr lang="en-GB" dirty="0" smtClean="0"/>
            </a:lvl5pPr>
            <a:lvl6pPr>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1"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5"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extLst>
      <p:ext uri="{BB962C8B-B14F-4D97-AF65-F5344CB8AC3E}">
        <p14:creationId xmlns:p14="http://schemas.microsoft.com/office/powerpoint/2010/main" val="276799103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itle and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4826" y="728663"/>
            <a:ext cx="813435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4826" y="1557338"/>
            <a:ext cx="8134350"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a:defRPr lang="en-GB" dirty="0" smtClean="0"/>
            </a:lvl2pPr>
            <a:lvl3pPr>
              <a:defRPr lang="en-GB" dirty="0" smtClean="0"/>
            </a:lvl3pPr>
            <a:lvl4pPr>
              <a:defRPr lang="en-GB" dirty="0" smtClean="0"/>
            </a:lvl4pPr>
            <a:lvl5pPr>
              <a:defRPr lang="en-GB" dirty="0" smtClean="0"/>
            </a:lvl5pPr>
            <a:lvl6pPr>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9"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2"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4826" y="728663"/>
            <a:ext cx="8134350"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noProof="0" dirty="0" smtClean="0"/>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4826" y="1557338"/>
            <a:ext cx="8134350" cy="4694237"/>
          </a:xfrm>
        </p:spPr>
        <p:txBody>
          <a:bodyPr/>
          <a:lstStyle>
            <a:lvl1pPr marL="0" indent="0" defTabSz="268288">
              <a:lnSpc>
                <a:spcPct val="140000"/>
              </a:lnSpc>
              <a:spcBef>
                <a:spcPts val="0"/>
              </a:spcBef>
              <a:spcAft>
                <a:spcPts val="0"/>
              </a:spcAft>
              <a:defRPr sz="1600"/>
            </a:lvl1pPr>
            <a:lvl2pPr marL="216000" indent="-216000" defTabSz="268288">
              <a:lnSpc>
                <a:spcPct val="140000"/>
              </a:lnSpc>
              <a:spcBef>
                <a:spcPts val="0"/>
              </a:spcBef>
              <a:spcAft>
                <a:spcPts val="0"/>
              </a:spcAft>
              <a:defRPr sz="1600"/>
            </a:lvl2pPr>
            <a:lvl3pPr marL="410400" indent="-194400" defTabSz="268288">
              <a:lnSpc>
                <a:spcPct val="140000"/>
              </a:lnSpc>
              <a:spcBef>
                <a:spcPts val="0"/>
              </a:spcBef>
              <a:spcAft>
                <a:spcPts val="0"/>
              </a:spcAft>
              <a:buClr>
                <a:schemeClr val="tx1"/>
              </a:buClr>
              <a:buSzPct val="75000"/>
              <a:buFont typeface="Wingdings" pitchFamily="2" charset="2"/>
              <a:buChar char=""/>
              <a:defRPr sz="1600"/>
            </a:lvl3pPr>
            <a:lvl4pPr marL="576000" indent="-187200" defTabSz="268288">
              <a:lnSpc>
                <a:spcPct val="140000"/>
              </a:lnSpc>
              <a:spcBef>
                <a:spcPts val="0"/>
              </a:spcBef>
              <a:spcAft>
                <a:spcPts val="0"/>
              </a:spcAft>
              <a:buClr>
                <a:schemeClr val="tx1"/>
              </a:buClr>
              <a:buSzPct val="75000"/>
              <a:buFont typeface="Wingdings" pitchFamily="2" charset="2"/>
              <a:buChar char=""/>
              <a:defRPr sz="1600"/>
            </a:lvl4pPr>
            <a:lvl5pPr marL="766800" indent="-154800" defTabSz="268288">
              <a:lnSpc>
                <a:spcPct val="140000"/>
              </a:lnSpc>
              <a:spcBef>
                <a:spcPts val="0"/>
              </a:spcBef>
              <a:spcAft>
                <a:spcPts val="0"/>
              </a:spcAft>
              <a:buClr>
                <a:schemeClr val="tx1"/>
              </a:buClr>
              <a:buSzPct val="75000"/>
              <a:buFont typeface="Wingdings" pitchFamily="2" charset="2"/>
              <a:buChar char=""/>
              <a:defRPr sz="1400"/>
            </a:lvl5pPr>
            <a:lvl6pPr marL="914400" indent="-144000" defTabSz="268288">
              <a:lnSpc>
                <a:spcPct val="140000"/>
              </a:lnSpc>
              <a:spcAft>
                <a:spcPts val="0"/>
              </a:spcAft>
              <a:buClr>
                <a:schemeClr val="tx1"/>
              </a:buClr>
              <a:buSzPct val="75000"/>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8"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9"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2"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4825" y="728663"/>
            <a:ext cx="8132199" cy="75565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0" kern="1200" cap="none" baseline="0" noProof="0" dirty="0" smtClean="0">
                <a:solidFill>
                  <a:schemeClr val="tx1"/>
                </a:solidFill>
                <a:latin typeface="+mj-lt"/>
                <a:ea typeface="+mj-ea"/>
                <a:cs typeface="+mj-cs"/>
              </a:defRPr>
            </a:lvl1pPr>
          </a:lstStyle>
          <a:p>
            <a:pPr lvl="0" algn="l" defTabSz="914400" rtl="0" eaLnBrk="1" latinLnBrk="0" hangingPunct="1">
              <a:spcBef>
                <a:spcPct val="0"/>
              </a:spcBef>
              <a:buNone/>
            </a:pPr>
            <a:r>
              <a:rPr lang="en-US"/>
              <a:t>Click to edit Master title style</a:t>
            </a:r>
            <a:endParaRPr lang="en-GB" dirty="0"/>
          </a:p>
        </p:txBody>
      </p:sp>
      <p:sp>
        <p:nvSpPr>
          <p:cNvPr id="10" name="Content Placeholder 14"/>
          <p:cNvSpPr>
            <a:spLocks noGrp="1"/>
          </p:cNvSpPr>
          <p:nvPr>
            <p:ph sz="quarter" idx="13"/>
          </p:nvPr>
        </p:nvSpPr>
        <p:spPr>
          <a:xfrm>
            <a:off x="4716463" y="1557339"/>
            <a:ext cx="3922712" cy="4694236"/>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a:defRPr lang="en-GB" dirty="0" smtClean="0"/>
            </a:lvl2pPr>
            <a:lvl3pPr>
              <a:defRPr lang="en-GB" dirty="0" smtClean="0"/>
            </a:lvl3pPr>
            <a:lvl4pPr>
              <a:defRPr lang="en-GB" dirty="0" smtClean="0"/>
            </a:lvl4pPr>
            <a:lvl5pPr>
              <a:defRPr lang="en-GB" dirty="0" smtClean="0"/>
            </a:lvl5pPr>
            <a:lvl6pPr>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4825" y="1557338"/>
            <a:ext cx="3922713" cy="4694237"/>
          </a:xfrm>
          <a:noFill/>
          <a:ln w="9525" algn="ctr">
            <a:noFill/>
            <a:miter lim="800000"/>
            <a:headEnd/>
            <a:tailEnd/>
          </a:ln>
        </p:spPr>
        <p:txBody>
          <a:bodyPr vert="horz" wrap="square" lIns="0" tIns="0" rIns="0" bIns="0" numCol="1" anchor="t" anchorCtr="0" compatLnSpc="1">
            <a:prstTxWarp prst="textNoShape">
              <a:avLst/>
            </a:prstTxWarp>
          </a:bodyPr>
          <a:lstStyle>
            <a:lvl1pPr>
              <a:defRPr lang="en-GB" dirty="0" smtClean="0"/>
            </a:lvl1pPr>
            <a:lvl2pPr>
              <a:defRPr lang="en-GB" dirty="0" smtClean="0"/>
            </a:lvl2pPr>
            <a:lvl3pPr>
              <a:defRPr lang="en-GB" dirty="0" smtClean="0"/>
            </a:lvl3pPr>
            <a:lvl4pPr>
              <a:defRPr lang="en-GB" dirty="0" smtClean="0"/>
            </a:lvl4pPr>
            <a:lvl5pPr>
              <a:defRPr lang="en-GB" dirty="0" smtClean="0"/>
            </a:lvl5pPr>
            <a:lvl6pPr>
              <a:defRPr lang="en-GB" dirty="0" smtClean="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9"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3"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Date Month 2016</a:t>
            </a:r>
            <a:endParaRPr lang="en-GB" dirty="0"/>
          </a:p>
        </p:txBody>
      </p:sp>
      <p:sp>
        <p:nvSpPr>
          <p:cNvPr id="14"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504825" y="1556950"/>
            <a:ext cx="8134350" cy="469449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2"/>
          <p:cNvSpPr>
            <a:spLocks noGrp="1" noChangeArrowheads="1"/>
          </p:cNvSpPr>
          <p:nvPr>
            <p:ph type="title"/>
          </p:nvPr>
        </p:nvSpPr>
        <p:spPr bwMode="auto">
          <a:xfrm>
            <a:off x="504825" y="728663"/>
            <a:ext cx="8134351" cy="755649"/>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GB" dirty="0"/>
          </a:p>
        </p:txBody>
      </p:sp>
      <p:sp>
        <p:nvSpPr>
          <p:cNvPr id="68" name="Rectangle 67"/>
          <p:cNvSpPr/>
          <p:nvPr/>
        </p:nvSpPr>
        <p:spPr bwMode="gray">
          <a:xfrm>
            <a:off x="508010" y="508000"/>
            <a:ext cx="1269984" cy="76200"/>
          </a:xfrm>
          <a:prstGeom prst="rect">
            <a:avLst/>
          </a:prstGeom>
          <a:solidFill>
            <a:srgbClr val="F7D117"/>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70" name="Rectangle 6" descr="Rectangle 6"/>
          <p:cNvSpPr>
            <a:spLocks noGrp="1" noChangeArrowheads="1"/>
          </p:cNvSpPr>
          <p:nvPr>
            <p:ph type="sldNum" sz="quarter" idx="4"/>
          </p:nvPr>
        </p:nvSpPr>
        <p:spPr bwMode="auto">
          <a:xfrm>
            <a:off x="8377584" y="6478119"/>
            <a:ext cx="266673"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0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71" name="Rectangle 4" descr="Rectangle 4"/>
          <p:cNvSpPr>
            <a:spLocks noGrp="1" noChangeArrowheads="1"/>
          </p:cNvSpPr>
          <p:nvPr>
            <p:ph type="dt" sz="half" idx="2"/>
          </p:nvPr>
        </p:nvSpPr>
        <p:spPr bwMode="auto">
          <a:xfrm>
            <a:off x="7203687" y="6478119"/>
            <a:ext cx="1080000" cy="237744"/>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r>
              <a:rPr lang="en-US" dirty="0"/>
              <a:t>July2016</a:t>
            </a:r>
            <a:endParaRPr lang="en-GB" dirty="0"/>
          </a:p>
        </p:txBody>
      </p:sp>
      <p:sp>
        <p:nvSpPr>
          <p:cNvPr id="72" name="Rectangle 5"/>
          <p:cNvSpPr>
            <a:spLocks noGrp="1" noChangeArrowheads="1"/>
          </p:cNvSpPr>
          <p:nvPr>
            <p:ph type="ftr" sz="quarter" idx="3"/>
          </p:nvPr>
        </p:nvSpPr>
        <p:spPr bwMode="auto">
          <a:xfrm>
            <a:off x="2923673" y="6478119"/>
            <a:ext cx="3300663" cy="237744"/>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00">
                <a:solidFill>
                  <a:schemeClr val="tx1"/>
                </a:solidFill>
                <a:latin typeface="+mn-lt"/>
                <a:cs typeface="Arial" pitchFamily="34" charset="0"/>
              </a:defRPr>
            </a:lvl1pPr>
          </a:lstStyle>
          <a:p>
            <a:pPr>
              <a:defRPr/>
            </a:pPr>
            <a:r>
              <a:rPr lang="en-GB" dirty="0"/>
              <a:t>Footer</a:t>
            </a:r>
          </a:p>
        </p:txBody>
      </p:sp>
    </p:spTree>
  </p:cSld>
  <p:clrMap bg1="lt1" tx1="dk1" bg2="lt2" tx2="dk2" accent1="accent1" accent2="accent2" accent3="accent3" accent4="accent4" accent5="accent5" accent6="accent6" hlink="hlink" folHlink="folHlink"/>
  <p:sldLayoutIdLst>
    <p:sldLayoutId id="2147483989" r:id="rId1"/>
    <p:sldLayoutId id="2147483990" r:id="rId2"/>
    <p:sldLayoutId id="2147483991" r:id="rId3"/>
    <p:sldLayoutId id="2147483992" r:id="rId4"/>
    <p:sldLayoutId id="2147483993" r:id="rId5"/>
    <p:sldLayoutId id="2147483994" r:id="rId6"/>
    <p:sldLayoutId id="2147483995" r:id="rId7"/>
    <p:sldLayoutId id="2147483996" r:id="rId8"/>
    <p:sldLayoutId id="2147483997" r:id="rId9"/>
    <p:sldLayoutId id="2147483998" r:id="rId10"/>
    <p:sldLayoutId id="2147483999" r:id="rId11"/>
    <p:sldLayoutId id="2147484000" r:id="rId12"/>
    <p:sldLayoutId id="2147484001" r:id="rId13"/>
    <p:sldLayoutId id="2147484002" r:id="rId14"/>
    <p:sldLayoutId id="2147484003" r:id="rId15"/>
    <p:sldLayoutId id="2147484004" r:id="rId16"/>
    <p:sldLayoutId id="2147484005" r:id="rId17"/>
    <p:sldLayoutId id="2147484006" r:id="rId18"/>
    <p:sldLayoutId id="2147484007" r:id="rId19"/>
    <p:sldLayoutId id="2147484008" r:id="rId20"/>
  </p:sldLayoutIdLst>
  <p:transition>
    <p:fade/>
  </p:transition>
  <p:hf hdr="0"/>
  <p:txStyles>
    <p:titleStyle>
      <a:lvl1pPr algn="l" defTabSz="914400" rtl="0" eaLnBrk="1" latinLnBrk="0" hangingPunct="1">
        <a:spcBef>
          <a:spcPct val="0"/>
        </a:spcBef>
        <a:buNone/>
        <a:defRPr lang="en-GB" sz="2400" b="0" kern="1200" cap="none" baseline="0" dirty="0" smtClean="0">
          <a:solidFill>
            <a:schemeClr val="tx1"/>
          </a:solidFill>
          <a:latin typeface="+mj-lt"/>
          <a:ea typeface="+mj-ea"/>
          <a:cs typeface="+mj-cs"/>
        </a:defRPr>
      </a:lvl1pPr>
    </p:titleStyle>
    <p:bodyStyle>
      <a:lvl1pPr marL="0" indent="0" algn="l" defTabSz="268288" rtl="0" eaLnBrk="1" latinLnBrk="0" hangingPunct="1">
        <a:lnSpc>
          <a:spcPct val="140000"/>
        </a:lnSpc>
        <a:spcBef>
          <a:spcPts val="0"/>
        </a:spcBef>
        <a:spcAft>
          <a:spcPts val="0"/>
        </a:spcAft>
        <a:buClr>
          <a:schemeClr val="accent2"/>
        </a:buClr>
        <a:buSzPct val="85000"/>
        <a:buFont typeface="Wingdings" pitchFamily="2" charset="2"/>
        <a:buNone/>
        <a:defRPr sz="2000" kern="1200" baseline="0">
          <a:solidFill>
            <a:schemeClr val="tx1"/>
          </a:solidFill>
          <a:latin typeface="+mn-lt"/>
          <a:ea typeface="+mn-ea"/>
          <a:cs typeface="+mn-cs"/>
        </a:defRPr>
      </a:lvl1pPr>
      <a:lvl2pPr marL="277200" indent="-277200" algn="l" defTabSz="268288" rtl="0" eaLnBrk="1" latinLnBrk="0" hangingPunct="1">
        <a:lnSpc>
          <a:spcPct val="140000"/>
        </a:lnSpc>
        <a:spcBef>
          <a:spcPts val="0"/>
        </a:spcBef>
        <a:spcAft>
          <a:spcPts val="0"/>
        </a:spcAft>
        <a:buClr>
          <a:schemeClr val="accent2"/>
        </a:buClr>
        <a:buSzPct val="85000"/>
        <a:buFont typeface="Wingdings" pitchFamily="2" charset="2"/>
        <a:buChar char="n"/>
        <a:defRPr sz="2000" b="0" kern="1200">
          <a:solidFill>
            <a:schemeClr val="tx1"/>
          </a:solidFill>
          <a:latin typeface="+mn-lt"/>
          <a:ea typeface="+mn-ea"/>
          <a:cs typeface="+mn-cs"/>
        </a:defRPr>
      </a:lvl2pPr>
      <a:lvl3pPr marL="522000" indent="-252000" algn="l" defTabSz="268288" rtl="0" eaLnBrk="1" latinLnBrk="0" hangingPunct="1">
        <a:lnSpc>
          <a:spcPct val="140000"/>
        </a:lnSpc>
        <a:spcBef>
          <a:spcPts val="0"/>
        </a:spcBef>
        <a:spcAft>
          <a:spcPts val="0"/>
        </a:spcAft>
        <a:buClr>
          <a:schemeClr val="tx1"/>
        </a:buClr>
        <a:buSzPct val="75000"/>
        <a:buFont typeface="Wingdings" pitchFamily="2" charset="2"/>
        <a:buChar char=""/>
        <a:defRPr sz="2000" b="0" kern="1200">
          <a:solidFill>
            <a:schemeClr val="tx1"/>
          </a:solidFill>
          <a:latin typeface="+mn-lt"/>
          <a:ea typeface="+mn-ea"/>
          <a:cs typeface="+mn-cs"/>
        </a:defRPr>
      </a:lvl3pPr>
      <a:lvl4pPr marL="756000" indent="-241200" algn="l" defTabSz="268288" rtl="0" eaLnBrk="1" latinLnBrk="0" hangingPunct="1">
        <a:lnSpc>
          <a:spcPct val="140000"/>
        </a:lnSpc>
        <a:spcBef>
          <a:spcPts val="0"/>
        </a:spcBef>
        <a:spcAft>
          <a:spcPts val="0"/>
        </a:spcAft>
        <a:buClr>
          <a:schemeClr val="tx1"/>
        </a:buClr>
        <a:buSzPct val="75000"/>
        <a:buFont typeface="Wingdings" pitchFamily="2" charset="2"/>
        <a:buChar char=""/>
        <a:defRPr sz="2000" b="0" kern="1200" baseline="0">
          <a:solidFill>
            <a:schemeClr val="tx1"/>
          </a:solidFill>
          <a:latin typeface="+mn-lt"/>
          <a:ea typeface="+mn-ea"/>
          <a:cs typeface="+mn-cs"/>
        </a:defRPr>
      </a:lvl4pPr>
      <a:lvl5pPr marL="964800" indent="-212400" algn="l" defTabSz="268288" rtl="0" eaLnBrk="1" latinLnBrk="0" hangingPunct="1">
        <a:lnSpc>
          <a:spcPct val="140000"/>
        </a:lnSpc>
        <a:spcBef>
          <a:spcPts val="0"/>
        </a:spcBef>
        <a:spcAft>
          <a:spcPts val="0"/>
        </a:spcAft>
        <a:buClr>
          <a:schemeClr val="tx1"/>
        </a:buClr>
        <a:buSzPct val="75000"/>
        <a:buFont typeface="Wingdings" pitchFamily="2" charset="2"/>
        <a:buChar char=""/>
        <a:defRPr sz="1800" kern="1200">
          <a:solidFill>
            <a:schemeClr val="tx1"/>
          </a:solidFill>
          <a:latin typeface="+mn-lt"/>
          <a:ea typeface="+mn-ea"/>
          <a:cs typeface="+mn-cs"/>
        </a:defRPr>
      </a:lvl5pPr>
      <a:lvl6pPr marL="1144800" indent="-180000" algn="l" defTabSz="268288" rtl="0" eaLnBrk="1" latinLnBrk="0" hangingPunct="1">
        <a:lnSpc>
          <a:spcPct val="140000"/>
        </a:lnSpc>
        <a:spcBef>
          <a:spcPts val="0"/>
        </a:spcBef>
        <a:spcAft>
          <a:spcPts val="0"/>
        </a:spcAft>
        <a:buClr>
          <a:schemeClr val="tx1"/>
        </a:buClr>
        <a:buSzPct val="75000"/>
        <a:buFont typeface="Wingdings" pitchFamily="2" charset="2"/>
        <a:buChar char=""/>
        <a:defRPr sz="14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18" userDrawn="1">
          <p15:clr>
            <a:srgbClr val="F26B43"/>
          </p15:clr>
        </p15:guide>
        <p15:guide id="3" pos="2880" userDrawn="1">
          <p15:clr>
            <a:srgbClr val="F26B43"/>
          </p15:clr>
        </p15:guide>
        <p15:guide id="4" pos="5442" userDrawn="1">
          <p15:clr>
            <a:srgbClr val="F26B43"/>
          </p15:clr>
        </p15:guide>
        <p15:guide id="5" orient="horz" pos="323" userDrawn="1">
          <p15:clr>
            <a:srgbClr val="F26B43"/>
          </p15:clr>
        </p15:guide>
        <p15:guide id="6" orient="horz" pos="368" userDrawn="1">
          <p15:clr>
            <a:srgbClr val="F26B43"/>
          </p15:clr>
        </p15:guide>
        <p15:guide id="7" orient="horz" pos="459" userDrawn="1">
          <p15:clr>
            <a:srgbClr val="F26B43"/>
          </p15:clr>
        </p15:guide>
        <p15:guide id="8" orient="horz" pos="935" userDrawn="1">
          <p15:clr>
            <a:srgbClr val="F26B43"/>
          </p15:clr>
        </p15:guide>
        <p15:guide id="9" orient="horz" pos="981" userDrawn="1">
          <p15:clr>
            <a:srgbClr val="F26B43"/>
          </p15:clr>
        </p15:guide>
        <p15:guide id="10" orient="horz" pos="3938" userDrawn="1">
          <p15:clr>
            <a:srgbClr val="F26B43"/>
          </p15:clr>
        </p15:guide>
        <p15:guide id="11" orient="horz" pos="4078" userDrawn="1">
          <p15:clr>
            <a:srgbClr val="F26B43"/>
          </p15:clr>
        </p15:guide>
        <p15:guide id="12" orient="horz" pos="4229" userDrawn="1">
          <p15:clr>
            <a:srgbClr val="F26B43"/>
          </p15:clr>
        </p15:guide>
        <p15:guide id="13" pos="1111" userDrawn="1">
          <p15:clr>
            <a:srgbClr val="F26B43"/>
          </p15:clr>
        </p15:guide>
        <p15:guide id="14" pos="2971" userDrawn="1">
          <p15:clr>
            <a:srgbClr val="F26B43"/>
          </p15:clr>
        </p15:guide>
        <p15:guide id="15" pos="2789"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65381" y="882147"/>
            <a:ext cx="8413238" cy="1754326"/>
          </a:xfrm>
          <a:prstGeom prst="rect">
            <a:avLst/>
          </a:prstGeom>
          <a:ln w="9525"/>
        </p:spPr>
        <p:style>
          <a:lnRef idx="2">
            <a:schemeClr val="dk1"/>
          </a:lnRef>
          <a:fillRef idx="1">
            <a:schemeClr val="lt1"/>
          </a:fillRef>
          <a:effectRef idx="0">
            <a:schemeClr val="dk1"/>
          </a:effectRef>
          <a:fontRef idx="minor">
            <a:schemeClr val="dk1"/>
          </a:fontRef>
        </p:style>
        <p:txBody>
          <a:bodyPr wrap="square">
            <a:spAutoFit/>
          </a:bodyPr>
          <a:lstStyle/>
          <a:p>
            <a:r>
              <a:rPr lang="en-GB" sz="1200" b="1" u="sng" dirty="0">
                <a:solidFill>
                  <a:srgbClr val="000000"/>
                </a:solidFill>
                <a:latin typeface="Futura Medium" panose="00000400000000000000" pitchFamily="2" charset="0"/>
              </a:rPr>
              <a:t>Business Case/Objectives: </a:t>
            </a:r>
          </a:p>
          <a:p>
            <a:r>
              <a:rPr lang="en-GB" sz="1200" dirty="0">
                <a:solidFill>
                  <a:srgbClr val="000000"/>
                </a:solidFill>
                <a:latin typeface="Futura Medium" panose="00000400000000000000" pitchFamily="2" charset="0"/>
              </a:rPr>
              <a:t>Saghara Flowstation has been mothballed and wells flowing to the station routed to Otumara flowstation. One of the Wells affected is Saghara 3S that was last produced March 2013 and has a potential of </a:t>
            </a:r>
            <a:r>
              <a:rPr lang="en-GB" sz="1200" b="1" dirty="0">
                <a:solidFill>
                  <a:srgbClr val="000000"/>
                </a:solidFill>
                <a:latin typeface="Futura Medium" panose="00000400000000000000" pitchFamily="2" charset="0"/>
              </a:rPr>
              <a:t>629 bbls.</a:t>
            </a:r>
            <a:r>
              <a:rPr lang="en-US" sz="1200" dirty="0">
                <a:solidFill>
                  <a:srgbClr val="000000"/>
                </a:solidFill>
                <a:latin typeface="Futura Medium" panose="00000400000000000000" pitchFamily="2" charset="0"/>
              </a:rPr>
              <a:t> This volume is void of the expected flush production expected to be more than the known well potential. </a:t>
            </a:r>
          </a:p>
          <a:p>
            <a:r>
              <a:rPr lang="en-US" sz="1200" dirty="0">
                <a:solidFill>
                  <a:srgbClr val="000000"/>
                </a:solidFill>
                <a:latin typeface="Futura Medium" panose="00000400000000000000" pitchFamily="2" charset="0"/>
              </a:rPr>
              <a:t>There is an opportunity for Escravos/Otumara PU to meet her OP20 production target by flowing Saghr3S via any of the available lines - Test or bulk header (tested &amp; certified integral) to Otumara flowstation to realize the LIP of the well.</a:t>
            </a:r>
          </a:p>
          <a:p>
            <a:endParaRPr lang="en-US" sz="1200" dirty="0">
              <a:solidFill>
                <a:srgbClr val="000000"/>
              </a:solidFill>
              <a:latin typeface="Futura Medium" panose="00000400000000000000" pitchFamily="2" charset="0"/>
            </a:endParaRPr>
          </a:p>
          <a:p>
            <a:r>
              <a:rPr lang="en-US" sz="1200" dirty="0">
                <a:solidFill>
                  <a:srgbClr val="000000"/>
                </a:solidFill>
                <a:latin typeface="Futura Medium" panose="00000400000000000000" pitchFamily="2" charset="0"/>
              </a:rPr>
              <a:t>Asset Engineering is required to carry out flowline sectional replacement to enable asset team lock the Well potential of  </a:t>
            </a:r>
            <a:r>
              <a:rPr lang="en-US" sz="1200" b="1" dirty="0">
                <a:solidFill>
                  <a:srgbClr val="000000"/>
                </a:solidFill>
                <a:latin typeface="Futura Medium" panose="00000400000000000000" pitchFamily="2" charset="0"/>
              </a:rPr>
              <a:t>629 bbls</a:t>
            </a:r>
            <a:r>
              <a:rPr lang="en-US" sz="1200" dirty="0">
                <a:solidFill>
                  <a:srgbClr val="000000"/>
                </a:solidFill>
                <a:latin typeface="Futura Medium" panose="00000400000000000000" pitchFamily="2" charset="0"/>
              </a:rPr>
              <a:t> </a:t>
            </a:r>
            <a:endParaRPr lang="en-GB" sz="1200" dirty="0">
              <a:solidFill>
                <a:srgbClr val="000000"/>
              </a:solidFill>
              <a:latin typeface="Futura Medium" panose="00000400000000000000" pitchFamily="2" charset="0"/>
            </a:endParaRPr>
          </a:p>
        </p:txBody>
      </p:sp>
      <p:sp>
        <p:nvSpPr>
          <p:cNvPr id="6" name="Rectangle 5"/>
          <p:cNvSpPr/>
          <p:nvPr/>
        </p:nvSpPr>
        <p:spPr>
          <a:xfrm>
            <a:off x="365381" y="2683704"/>
            <a:ext cx="3650438" cy="2280111"/>
          </a:xfrm>
          <a:prstGeom prst="rect">
            <a:avLst/>
          </a:prstGeom>
          <a:ln w="9525">
            <a:solidFill>
              <a:schemeClr val="tx1"/>
            </a:solidFill>
          </a:ln>
        </p:spPr>
        <p:style>
          <a:lnRef idx="2">
            <a:schemeClr val="dk1"/>
          </a:lnRef>
          <a:fillRef idx="1">
            <a:schemeClr val="lt1"/>
          </a:fillRef>
          <a:effectRef idx="0">
            <a:schemeClr val="dk1"/>
          </a:effectRef>
          <a:fontRef idx="minor">
            <a:schemeClr val="dk1"/>
          </a:fontRef>
        </p:style>
        <p:txBody>
          <a:bodyPr wrap="square">
            <a:spAutoFit/>
          </a:bodyPr>
          <a:lstStyle/>
          <a:p>
            <a:pPr lvl="0">
              <a:spcAft>
                <a:spcPts val="500"/>
              </a:spcAft>
              <a:defRPr/>
            </a:pPr>
            <a:r>
              <a:rPr lang="en-US" sz="1200" b="1" u="sng" dirty="0">
                <a:solidFill>
                  <a:srgbClr val="000000"/>
                </a:solidFill>
                <a:latin typeface="Futura Medium" panose="00000400000000000000" pitchFamily="2" charset="0"/>
              </a:rPr>
              <a:t>Potential Benefits &amp; Measurement:</a:t>
            </a:r>
            <a:endParaRPr lang="en-GB" sz="1200" b="1" dirty="0">
              <a:solidFill>
                <a:srgbClr val="000000"/>
              </a:solidFill>
              <a:latin typeface="Futura Medium" panose="00000400000000000000" pitchFamily="2" charset="0"/>
            </a:endParaRPr>
          </a:p>
          <a:p>
            <a:pPr lvl="0"/>
            <a:r>
              <a:rPr lang="en-US" sz="1100" b="1" dirty="0">
                <a:solidFill>
                  <a:prstClr val="black"/>
                </a:solidFill>
                <a:latin typeface="Futura Medium" panose="00000400000000000000" pitchFamily="2" charset="0"/>
              </a:rPr>
              <a:t>Volume Benefit: </a:t>
            </a:r>
            <a:r>
              <a:rPr lang="en-US" sz="1100" dirty="0">
                <a:solidFill>
                  <a:prstClr val="black"/>
                </a:solidFill>
                <a:latin typeface="Futura Medium" panose="00000400000000000000" pitchFamily="2" charset="0"/>
              </a:rPr>
              <a:t>Increase production availability of Otumara by </a:t>
            </a:r>
            <a:r>
              <a:rPr lang="en-US" sz="1100" b="1" dirty="0">
                <a:solidFill>
                  <a:prstClr val="black"/>
                </a:solidFill>
                <a:latin typeface="Futura Medium" panose="00000400000000000000" pitchFamily="2" charset="0"/>
              </a:rPr>
              <a:t>629bopd</a:t>
            </a:r>
            <a:r>
              <a:rPr lang="en-US" sz="1100" dirty="0">
                <a:solidFill>
                  <a:prstClr val="black"/>
                </a:solidFill>
                <a:latin typeface="Futura Medium" panose="00000400000000000000" pitchFamily="2" charset="0"/>
              </a:rPr>
              <a:t> and meet the PU’s OP20 production target.</a:t>
            </a:r>
          </a:p>
          <a:p>
            <a:pPr lvl="0"/>
            <a:endParaRPr lang="en-US" sz="500" b="1" dirty="0">
              <a:solidFill>
                <a:prstClr val="black"/>
              </a:solidFill>
              <a:latin typeface="Futura Medium" panose="00000400000000000000" pitchFamily="2" charset="0"/>
            </a:endParaRPr>
          </a:p>
          <a:p>
            <a:pPr lvl="0"/>
            <a:r>
              <a:rPr lang="en-US" sz="1100" b="1" dirty="0">
                <a:solidFill>
                  <a:prstClr val="black"/>
                </a:solidFill>
                <a:latin typeface="Futura Medium" panose="00000400000000000000" pitchFamily="2" charset="0"/>
              </a:rPr>
              <a:t>Safety &amp; Integrity: </a:t>
            </a:r>
            <a:r>
              <a:rPr lang="en-US" sz="1100" dirty="0">
                <a:solidFill>
                  <a:prstClr val="black"/>
                </a:solidFill>
                <a:latin typeface="Futura Medium" panose="00000400000000000000" pitchFamily="2" charset="0"/>
              </a:rPr>
              <a:t>Asset Engineering to mobilize to site and carry out sectional replacement</a:t>
            </a:r>
          </a:p>
          <a:p>
            <a:pPr lvl="0"/>
            <a:endParaRPr lang="en-US" sz="500" dirty="0">
              <a:solidFill>
                <a:prstClr val="black"/>
              </a:solidFill>
              <a:latin typeface="Futura Medium" panose="00000400000000000000" pitchFamily="2" charset="0"/>
            </a:endParaRPr>
          </a:p>
          <a:p>
            <a:pPr lvl="0"/>
            <a:r>
              <a:rPr lang="en-US" sz="1100" b="1" dirty="0">
                <a:solidFill>
                  <a:prstClr val="black"/>
                </a:solidFill>
                <a:latin typeface="Futura Medium" panose="00000400000000000000" pitchFamily="2" charset="0"/>
              </a:rPr>
              <a:t>Production gains: </a:t>
            </a:r>
          </a:p>
          <a:p>
            <a:pPr marL="171450" lvl="0" indent="-171450">
              <a:buFont typeface="Arial" panose="020B0604020202020204" pitchFamily="34" charset="0"/>
              <a:buChar char="•"/>
            </a:pPr>
            <a:r>
              <a:rPr lang="en-US" sz="1100" dirty="0">
                <a:solidFill>
                  <a:prstClr val="black"/>
                </a:solidFill>
                <a:latin typeface="Futura Medium" panose="00000400000000000000" pitchFamily="2" charset="0"/>
              </a:rPr>
              <a:t>Additional production of </a:t>
            </a:r>
            <a:r>
              <a:rPr lang="en-US" sz="1100" b="1" dirty="0">
                <a:solidFill>
                  <a:prstClr val="black"/>
                </a:solidFill>
                <a:latin typeface="Futura Medium" panose="00000400000000000000" pitchFamily="2" charset="0"/>
              </a:rPr>
              <a:t>629bopd</a:t>
            </a:r>
          </a:p>
          <a:p>
            <a:endParaRPr lang="en-US" sz="1100" b="1" dirty="0">
              <a:solidFill>
                <a:prstClr val="black"/>
              </a:solidFill>
              <a:latin typeface="Futura Medium" panose="00000400000000000000" pitchFamily="2" charset="0"/>
            </a:endParaRPr>
          </a:p>
          <a:p>
            <a:r>
              <a:rPr lang="en-US" sz="1100" b="1" dirty="0">
                <a:solidFill>
                  <a:prstClr val="black"/>
                </a:solidFill>
                <a:latin typeface="Futura Medium" panose="00000400000000000000" pitchFamily="2" charset="0"/>
              </a:rPr>
              <a:t>Implementation Cost: $200K</a:t>
            </a:r>
          </a:p>
          <a:p>
            <a:pPr lvl="0"/>
            <a:endParaRPr lang="en-US" sz="500" b="1" dirty="0">
              <a:solidFill>
                <a:prstClr val="black"/>
              </a:solidFill>
              <a:latin typeface="Futura Medium" panose="00000400000000000000" pitchFamily="2" charset="0"/>
            </a:endParaRPr>
          </a:p>
          <a:p>
            <a:pPr lvl="0"/>
            <a:r>
              <a:rPr lang="en-US" sz="1200" b="1" dirty="0">
                <a:solidFill>
                  <a:prstClr val="black"/>
                </a:solidFill>
                <a:latin typeface="Futura Medium" panose="00000400000000000000" pitchFamily="2" charset="0"/>
              </a:rPr>
              <a:t>FCF approx. $1.08m</a:t>
            </a:r>
          </a:p>
        </p:txBody>
      </p:sp>
      <p:sp>
        <p:nvSpPr>
          <p:cNvPr id="12" name="Rectangle 11"/>
          <p:cNvSpPr/>
          <p:nvPr/>
        </p:nvSpPr>
        <p:spPr>
          <a:xfrm>
            <a:off x="365382" y="5197914"/>
            <a:ext cx="3650437" cy="879728"/>
          </a:xfrm>
          <a:prstGeom prst="rect">
            <a:avLst/>
          </a:prstGeom>
          <a:ln>
            <a:solidFill>
              <a:schemeClr val="tx1"/>
            </a:solidFill>
          </a:ln>
        </p:spPr>
        <p:txBody>
          <a:bodyPr wrap="square">
            <a:spAutoFit/>
          </a:bodyPr>
          <a:lstStyle/>
          <a:p>
            <a:pPr lvl="0" algn="just">
              <a:spcAft>
                <a:spcPts val="500"/>
              </a:spcAft>
              <a:defRPr/>
            </a:pPr>
            <a:r>
              <a:rPr lang="en-US" sz="1400" b="1" u="sng" dirty="0">
                <a:solidFill>
                  <a:srgbClr val="000000"/>
                </a:solidFill>
                <a:latin typeface="Futura Medium" panose="00000400000000000000" pitchFamily="2" charset="0"/>
              </a:rPr>
              <a:t>Critical Success Factors:</a:t>
            </a:r>
            <a:endParaRPr lang="en-GB" sz="1400" b="1" dirty="0">
              <a:solidFill>
                <a:srgbClr val="000000"/>
              </a:solidFill>
              <a:latin typeface="Futura Medium" panose="00000400000000000000" pitchFamily="2" charset="0"/>
            </a:endParaRPr>
          </a:p>
          <a:p>
            <a:pPr marL="171450" indent="-171450">
              <a:buFont typeface="Wingdings" pitchFamily="2" charset="2"/>
              <a:buChar char="§"/>
              <a:defRPr/>
            </a:pPr>
            <a:r>
              <a:rPr lang="en-GB" sz="1100" dirty="0">
                <a:solidFill>
                  <a:srgbClr val="000000"/>
                </a:solidFill>
              </a:rPr>
              <a:t>Rectify SCSSV issue to clear Well failure Model rating Action Code 9 and make well available for operation team to open.</a:t>
            </a:r>
          </a:p>
        </p:txBody>
      </p:sp>
      <p:sp>
        <p:nvSpPr>
          <p:cNvPr id="14" name="Rectangle 13"/>
          <p:cNvSpPr/>
          <p:nvPr/>
        </p:nvSpPr>
        <p:spPr>
          <a:xfrm>
            <a:off x="5459342" y="5197914"/>
            <a:ext cx="3319276" cy="969496"/>
          </a:xfrm>
          <a:prstGeom prst="rect">
            <a:avLst/>
          </a:prstGeom>
          <a:ln>
            <a:solidFill>
              <a:schemeClr val="tx1"/>
            </a:solidFill>
          </a:ln>
        </p:spPr>
        <p:txBody>
          <a:bodyPr wrap="square">
            <a:spAutoFit/>
          </a:bodyPr>
          <a:lstStyle/>
          <a:p>
            <a:pPr marL="0" lvl="1">
              <a:spcBef>
                <a:spcPts val="300"/>
              </a:spcBef>
              <a:spcAft>
                <a:spcPct val="0"/>
              </a:spcAft>
            </a:pPr>
            <a:r>
              <a:rPr lang="en-US" altLang="en-US" sz="1200" b="1" dirty="0">
                <a:solidFill>
                  <a:srgbClr val="000000"/>
                </a:solidFill>
                <a:latin typeface="Futura Medium" panose="00000400000000000000" pitchFamily="2" charset="0"/>
              </a:rPr>
              <a:t>Project Sponsor</a:t>
            </a:r>
            <a:r>
              <a:rPr lang="en-US" altLang="en-US" sz="1400" b="1" dirty="0">
                <a:solidFill>
                  <a:srgbClr val="000000"/>
                </a:solidFill>
                <a:latin typeface="Futura Medium" panose="00000400000000000000" pitchFamily="2" charset="0"/>
              </a:rPr>
              <a:t>: </a:t>
            </a:r>
            <a:r>
              <a:rPr lang="en-US" altLang="en-US" sz="1200" dirty="0">
                <a:solidFill>
                  <a:srgbClr val="000000"/>
                </a:solidFill>
                <a:latin typeface="Futura Medium" panose="00000400000000000000" pitchFamily="2" charset="0"/>
              </a:rPr>
              <a:t>Oyedele Oyebode. </a:t>
            </a:r>
          </a:p>
          <a:p>
            <a:pPr marL="0" lvl="1">
              <a:spcBef>
                <a:spcPts val="300"/>
              </a:spcBef>
              <a:spcAft>
                <a:spcPct val="0"/>
              </a:spcAft>
            </a:pPr>
            <a:r>
              <a:rPr lang="en-US" altLang="en-US" sz="1200" b="1" dirty="0">
                <a:solidFill>
                  <a:srgbClr val="000000"/>
                </a:solidFill>
                <a:latin typeface="Futura Medium" panose="00000400000000000000" pitchFamily="2" charset="0"/>
              </a:rPr>
              <a:t>Team Members: </a:t>
            </a:r>
            <a:r>
              <a:rPr lang="en-US" altLang="en-US" sz="1200" dirty="0">
                <a:solidFill>
                  <a:srgbClr val="000000"/>
                </a:solidFill>
                <a:latin typeface="Futura Medium" panose="00000400000000000000" pitchFamily="2" charset="0"/>
              </a:rPr>
              <a:t>Imoh Isang, Ewarah Erhumu Ikoho Anthony, &amp; Akasa Dekawei</a:t>
            </a:r>
          </a:p>
          <a:p>
            <a:pPr marL="0" lvl="1">
              <a:spcBef>
                <a:spcPts val="300"/>
              </a:spcBef>
              <a:spcAft>
                <a:spcPct val="0"/>
              </a:spcAft>
            </a:pPr>
            <a:r>
              <a:rPr lang="en-US" altLang="en-US" sz="1200" b="1" dirty="0">
                <a:solidFill>
                  <a:prstClr val="black"/>
                </a:solidFill>
                <a:latin typeface="Futura Medium" panose="00000400000000000000" pitchFamily="2" charset="0"/>
              </a:rPr>
              <a:t>Implementation/Project Lead</a:t>
            </a:r>
            <a:r>
              <a:rPr lang="en-US" altLang="en-US" sz="1400" dirty="0">
                <a:solidFill>
                  <a:prstClr val="black"/>
                </a:solidFill>
                <a:latin typeface="Futura Medium" panose="00000400000000000000" pitchFamily="2" charset="0"/>
              </a:rPr>
              <a:t>: </a:t>
            </a:r>
            <a:r>
              <a:rPr lang="en-US" altLang="en-US" sz="1200" dirty="0">
                <a:solidFill>
                  <a:srgbClr val="000000"/>
                </a:solidFill>
                <a:latin typeface="Futura Medium" panose="00000400000000000000" pitchFamily="2" charset="0"/>
              </a:rPr>
              <a:t>Anoruse Thomas</a:t>
            </a:r>
          </a:p>
        </p:txBody>
      </p:sp>
      <p:graphicFrame>
        <p:nvGraphicFramePr>
          <p:cNvPr id="9" name="Table 8">
            <a:extLst>
              <a:ext uri="{FF2B5EF4-FFF2-40B4-BE49-F238E27FC236}">
                <a16:creationId xmlns:a16="http://schemas.microsoft.com/office/drawing/2014/main" id="{033299F9-4514-4F6E-8FA7-3FB14B4ACB3F}"/>
              </a:ext>
            </a:extLst>
          </p:cNvPr>
          <p:cNvGraphicFramePr>
            <a:graphicFrameLocks noGrp="1"/>
          </p:cNvGraphicFramePr>
          <p:nvPr>
            <p:extLst>
              <p:ext uri="{D42A27DB-BD31-4B8C-83A1-F6EECF244321}">
                <p14:modId xmlns:p14="http://schemas.microsoft.com/office/powerpoint/2010/main" val="2986520874"/>
              </p:ext>
            </p:extLst>
          </p:nvPr>
        </p:nvGraphicFramePr>
        <p:xfrm>
          <a:off x="4091233" y="2687030"/>
          <a:ext cx="4687385" cy="2037709"/>
        </p:xfrm>
        <a:graphic>
          <a:graphicData uri="http://schemas.openxmlformats.org/drawingml/2006/table">
            <a:tbl>
              <a:tblPr firstRow="1" firstCol="1" bandRow="1">
                <a:tableStyleId>{5C22544A-7EE6-4342-B048-85BDC9FD1C3A}</a:tableStyleId>
              </a:tblPr>
              <a:tblGrid>
                <a:gridCol w="2173836">
                  <a:extLst>
                    <a:ext uri="{9D8B030D-6E8A-4147-A177-3AD203B41FA5}">
                      <a16:colId xmlns:a16="http://schemas.microsoft.com/office/drawing/2014/main" val="2667370612"/>
                    </a:ext>
                  </a:extLst>
                </a:gridCol>
                <a:gridCol w="1256686">
                  <a:extLst>
                    <a:ext uri="{9D8B030D-6E8A-4147-A177-3AD203B41FA5}">
                      <a16:colId xmlns:a16="http://schemas.microsoft.com/office/drawing/2014/main" val="333872698"/>
                    </a:ext>
                  </a:extLst>
                </a:gridCol>
                <a:gridCol w="1256863">
                  <a:extLst>
                    <a:ext uri="{9D8B030D-6E8A-4147-A177-3AD203B41FA5}">
                      <a16:colId xmlns:a16="http://schemas.microsoft.com/office/drawing/2014/main" val="1798695437"/>
                    </a:ext>
                  </a:extLst>
                </a:gridCol>
              </a:tblGrid>
              <a:tr h="237031">
                <a:tc>
                  <a:txBody>
                    <a:bodyPr/>
                    <a:lstStyle/>
                    <a:p>
                      <a:pPr marL="0" marR="0" algn="ctr">
                        <a:lnSpc>
                          <a:spcPct val="115000"/>
                        </a:lnSpc>
                        <a:spcBef>
                          <a:spcPts val="0"/>
                        </a:spcBef>
                        <a:spcAft>
                          <a:spcPts val="0"/>
                        </a:spcAft>
                      </a:pPr>
                      <a:r>
                        <a:rPr lang="en-US" sz="1000" b="0" kern="1200" dirty="0">
                          <a:solidFill>
                            <a:prstClr val="black"/>
                          </a:solidFill>
                          <a:latin typeface="Futura Medium" panose="00000400000000000000" pitchFamily="2" charset="0"/>
                          <a:ea typeface="+mn-ea"/>
                          <a:cs typeface="+mn-cs"/>
                        </a:rPr>
                        <a:t>Action</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000" b="0" kern="1200">
                          <a:solidFill>
                            <a:prstClr val="black"/>
                          </a:solidFill>
                          <a:latin typeface="Futura Medium" panose="00000400000000000000" pitchFamily="2" charset="0"/>
                          <a:ea typeface="+mn-ea"/>
                          <a:cs typeface="+mn-cs"/>
                        </a:rPr>
                        <a:t>Responsible Team</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gn="ctr">
                        <a:lnSpc>
                          <a:spcPct val="115000"/>
                        </a:lnSpc>
                        <a:spcBef>
                          <a:spcPts val="0"/>
                        </a:spcBef>
                        <a:spcAft>
                          <a:spcPts val="0"/>
                        </a:spcAft>
                      </a:pPr>
                      <a:r>
                        <a:rPr lang="en-US" sz="1000" b="0" kern="1200" dirty="0">
                          <a:solidFill>
                            <a:prstClr val="black"/>
                          </a:solidFill>
                          <a:latin typeface="Futura Medium" panose="00000400000000000000" pitchFamily="2" charset="0"/>
                          <a:ea typeface="+mn-ea"/>
                          <a:cs typeface="+mn-cs"/>
                        </a:rPr>
                        <a:t>Timeline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11597665"/>
                  </a:ext>
                </a:extLst>
              </a:tr>
              <a:tr h="375320">
                <a:tc>
                  <a:txBody>
                    <a:bodyPr/>
                    <a:lstStyle/>
                    <a:p>
                      <a:pPr marL="171450" lvl="0" indent="-171450">
                        <a:buFont typeface="Wingdings" pitchFamily="2" charset="2"/>
                        <a:buChar char="§"/>
                        <a:defRPr/>
                      </a:pPr>
                      <a:r>
                        <a:rPr lang="en-GB" sz="1000" b="0" dirty="0">
                          <a:solidFill>
                            <a:prstClr val="black"/>
                          </a:solidFill>
                          <a:latin typeface="Futura Medium" panose="00000400000000000000" pitchFamily="2" charset="0"/>
                        </a:rPr>
                        <a:t>Liaise with Asset Engineering to scope F/L sectional </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000" kern="1200" dirty="0">
                          <a:solidFill>
                            <a:prstClr val="black"/>
                          </a:solidFill>
                          <a:latin typeface="Futura Medium" panose="00000400000000000000" pitchFamily="2" charset="0"/>
                          <a:ea typeface="+mn-ea"/>
                          <a:cs typeface="+mn-cs"/>
                        </a:rPr>
                        <a:t>Anoruse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000" kern="1200" dirty="0">
                          <a:solidFill>
                            <a:prstClr val="black"/>
                          </a:solidFill>
                          <a:latin typeface="Futura Medium" panose="00000400000000000000" pitchFamily="2" charset="0"/>
                          <a:ea typeface="+mn-ea"/>
                          <a:cs typeface="+mn-cs"/>
                        </a:rPr>
                        <a:t>March 1, 2021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75508197"/>
                  </a:ext>
                </a:extLst>
              </a:tr>
              <a:tr h="241150">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GB" sz="1000" b="0" dirty="0">
                          <a:solidFill>
                            <a:prstClr val="black"/>
                          </a:solidFill>
                          <a:latin typeface="Futura Medium" panose="00000400000000000000" pitchFamily="2" charset="0"/>
                        </a:rPr>
                        <a:t>Secure FTO/CTS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000" kern="1200" dirty="0">
                          <a:solidFill>
                            <a:prstClr val="black"/>
                          </a:solidFill>
                          <a:latin typeface="Futura Medium" panose="00000400000000000000" pitchFamily="2" charset="0"/>
                          <a:ea typeface="+mn-ea"/>
                          <a:cs typeface="+mn-cs"/>
                        </a:rPr>
                        <a:t>Adedeji Tolulope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000" kern="1200" dirty="0">
                          <a:solidFill>
                            <a:prstClr val="black"/>
                          </a:solidFill>
                          <a:latin typeface="Futura Medium" panose="00000400000000000000" pitchFamily="2" charset="0"/>
                          <a:ea typeface="+mn-ea"/>
                          <a:cs typeface="+mn-cs"/>
                        </a:rPr>
                        <a:t>March 15, 2021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616371869"/>
                  </a:ext>
                </a:extLst>
              </a:tr>
              <a:tr h="37769">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GB" sz="1000" b="0" dirty="0">
                          <a:solidFill>
                            <a:prstClr val="black"/>
                          </a:solidFill>
                          <a:latin typeface="Futura Medium" panose="00000400000000000000" pitchFamily="2" charset="0"/>
                        </a:rPr>
                        <a:t>Secure Budget approval </a:t>
                      </a:r>
                    </a:p>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
                        <a:tabLst/>
                        <a:defRPr/>
                      </a:pPr>
                      <a:endParaRPr lang="en-GB" sz="1000" b="0" dirty="0">
                        <a:solidFill>
                          <a:prstClr val="black"/>
                        </a:solidFill>
                        <a:latin typeface="Futura Medium" panose="00000400000000000000" pitchFamily="2" charset="0"/>
                      </a:endParaRP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000" kern="1200" dirty="0">
                          <a:solidFill>
                            <a:prstClr val="black"/>
                          </a:solidFill>
                          <a:latin typeface="Futura Medium" panose="00000400000000000000" pitchFamily="2" charset="0"/>
                          <a:ea typeface="+mn-ea"/>
                          <a:cs typeface="+mn-cs"/>
                        </a:rPr>
                        <a:t>Sagbe Seprebo</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000" kern="1200" dirty="0">
                          <a:solidFill>
                            <a:prstClr val="black"/>
                          </a:solidFill>
                          <a:latin typeface="Futura Medium" panose="00000400000000000000" pitchFamily="2" charset="0"/>
                          <a:ea typeface="+mn-ea"/>
                          <a:cs typeface="+mn-cs"/>
                        </a:rPr>
                        <a:t>March 8, 2021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507570244"/>
                  </a:ext>
                </a:extLst>
              </a:tr>
              <a:tr h="365121">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GB" sz="1000" b="0" dirty="0">
                          <a:solidFill>
                            <a:prstClr val="black"/>
                          </a:solidFill>
                          <a:latin typeface="Futura Medium" panose="00000400000000000000" pitchFamily="2" charset="0"/>
                        </a:rPr>
                        <a:t>Carry out sectional replacement of Saghr3S flowline</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000" i="0" kern="1200" dirty="0">
                          <a:solidFill>
                            <a:prstClr val="black"/>
                          </a:solidFill>
                          <a:latin typeface="Futura Medium" panose="00000400000000000000" pitchFamily="2" charset="0"/>
                          <a:ea typeface="+mn-ea"/>
                          <a:cs typeface="+mn-cs"/>
                        </a:rPr>
                        <a:t>Sagbe Seprebo/Uche Egunatum</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000" kern="1200" dirty="0">
                          <a:solidFill>
                            <a:prstClr val="black"/>
                          </a:solidFill>
                          <a:latin typeface="Futura Medium" panose="00000400000000000000" pitchFamily="2" charset="0"/>
                          <a:ea typeface="+mn-ea"/>
                          <a:cs typeface="+mn-cs"/>
                        </a:rPr>
                        <a:t>April 25, 2021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87562090"/>
                  </a:ext>
                </a:extLst>
              </a:tr>
              <a:tr h="365121">
                <a:tc>
                  <a:txBody>
                    <a:bodyPr/>
                    <a:lstStyle/>
                    <a:p>
                      <a:pPr marL="171450" marR="0" lvl="0" indent="-171450" algn="l" defTabSz="914400" rtl="0" eaLnBrk="1" fontAlgn="auto" latinLnBrk="0" hangingPunct="1">
                        <a:lnSpc>
                          <a:spcPct val="100000"/>
                        </a:lnSpc>
                        <a:spcBef>
                          <a:spcPts val="0"/>
                        </a:spcBef>
                        <a:spcAft>
                          <a:spcPts val="0"/>
                        </a:spcAft>
                        <a:buClrTx/>
                        <a:buSzTx/>
                        <a:buFont typeface="Wingdings" pitchFamily="2" charset="2"/>
                        <a:buChar char="§"/>
                        <a:tabLst/>
                        <a:defRPr/>
                      </a:pPr>
                      <a:r>
                        <a:rPr lang="en-GB" sz="1000" b="0" dirty="0">
                          <a:solidFill>
                            <a:prstClr val="black"/>
                          </a:solidFill>
                          <a:latin typeface="Futura Medium" panose="00000400000000000000" pitchFamily="2" charset="0"/>
                        </a:rPr>
                        <a:t>Open up Saghr3S</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a:lnSpc>
                          <a:spcPct val="115000"/>
                        </a:lnSpc>
                        <a:spcBef>
                          <a:spcPts val="0"/>
                        </a:spcBef>
                        <a:spcAft>
                          <a:spcPts val="0"/>
                        </a:spcAft>
                      </a:pPr>
                      <a:r>
                        <a:rPr lang="en-US" sz="1000" kern="1200" dirty="0">
                          <a:solidFill>
                            <a:prstClr val="black"/>
                          </a:solidFill>
                          <a:latin typeface="Futura Medium" panose="00000400000000000000" pitchFamily="2" charset="0"/>
                          <a:ea typeface="+mn-ea"/>
                          <a:cs typeface="+mn-cs"/>
                        </a:rPr>
                        <a:t>Imoh Isang/Ewarah Erhumu</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0" hangingPunct="1">
                        <a:lnSpc>
                          <a:spcPct val="115000"/>
                        </a:lnSpc>
                        <a:spcBef>
                          <a:spcPts val="0"/>
                        </a:spcBef>
                        <a:spcAft>
                          <a:spcPts val="0"/>
                        </a:spcAft>
                        <a:buClrTx/>
                        <a:buSzTx/>
                        <a:buFontTx/>
                        <a:buNone/>
                        <a:tabLst/>
                        <a:defRPr/>
                      </a:pPr>
                      <a:r>
                        <a:rPr lang="en-US" sz="1000" kern="1200" dirty="0">
                          <a:solidFill>
                            <a:prstClr val="black"/>
                          </a:solidFill>
                          <a:latin typeface="Futura Medium" panose="00000400000000000000" pitchFamily="2" charset="0"/>
                          <a:ea typeface="+mn-ea"/>
                          <a:cs typeface="+mn-cs"/>
                        </a:rPr>
                        <a:t>April 30, 2021</a:t>
                      </a:r>
                    </a:p>
                  </a:txBody>
                  <a:tcPr marL="68580" marR="6858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186169961"/>
                  </a:ext>
                </a:extLst>
              </a:tr>
            </a:tbl>
          </a:graphicData>
        </a:graphic>
      </p:graphicFrame>
      <p:sp>
        <p:nvSpPr>
          <p:cNvPr id="5" name="Slide Number Placeholder 4"/>
          <p:cNvSpPr>
            <a:spLocks noGrp="1"/>
          </p:cNvSpPr>
          <p:nvPr>
            <p:ph type="sldNum" sz="quarter" idx="4"/>
          </p:nvPr>
        </p:nvSpPr>
        <p:spPr/>
        <p:txBody>
          <a:bodyPr/>
          <a:lstStyle/>
          <a:p>
            <a:fld id="{D32BAE6A-B452-4007-8177-56DD051636F9}" type="slidenum">
              <a:rPr lang="en-GB" noProof="1" smtClean="0"/>
              <a:pPr/>
              <a:t>1</a:t>
            </a:fld>
            <a:endParaRPr lang="en-GB" noProof="1"/>
          </a:p>
        </p:txBody>
      </p:sp>
      <p:sp>
        <p:nvSpPr>
          <p:cNvPr id="8" name="Title 7"/>
          <p:cNvSpPr>
            <a:spLocks noGrp="1"/>
          </p:cNvSpPr>
          <p:nvPr>
            <p:ph type="title"/>
          </p:nvPr>
        </p:nvSpPr>
        <p:spPr>
          <a:xfrm>
            <a:off x="518535" y="584561"/>
            <a:ext cx="8106929" cy="247029"/>
          </a:xfrm>
        </p:spPr>
        <p:txBody>
          <a:bodyPr>
            <a:noAutofit/>
          </a:bodyPr>
          <a:lstStyle/>
          <a:p>
            <a:r>
              <a:rPr lang="en-US" sz="1800" dirty="0">
                <a:solidFill>
                  <a:prstClr val="black"/>
                </a:solidFill>
                <a:latin typeface="Futura Medium" panose="00000400000000000000" pitchFamily="2" charset="0"/>
              </a:rPr>
              <a:t>Project Title</a:t>
            </a:r>
            <a:r>
              <a:rPr lang="en-US" sz="1800" b="1" dirty="0">
                <a:solidFill>
                  <a:prstClr val="black"/>
                </a:solidFill>
                <a:latin typeface="Futura Medium" panose="00000400000000000000" pitchFamily="2" charset="0"/>
              </a:rPr>
              <a:t>: Replace corroded F/l section to restore Saghr3S prod by April 2021 </a:t>
            </a:r>
            <a:endParaRPr lang="en-US" sz="1800" dirty="0"/>
          </a:p>
        </p:txBody>
      </p:sp>
    </p:spTree>
    <p:extLst>
      <p:ext uri="{BB962C8B-B14F-4D97-AF65-F5344CB8AC3E}">
        <p14:creationId xmlns:p14="http://schemas.microsoft.com/office/powerpoint/2010/main" val="2568521322"/>
      </p:ext>
    </p:extLst>
  </p:cSld>
  <p:clrMapOvr>
    <a:masterClrMapping/>
  </p:clrMapOvr>
  <p:transition/>
</p:sld>
</file>

<file path=ppt/theme/theme1.xml><?xml version="1.0" encoding="utf-8"?>
<a:theme xmlns:a="http://schemas.openxmlformats.org/drawingml/2006/main" name="3_2016 Standard templat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marL="177800" indent="-177800">
          <a:lnSpc>
            <a:spcPct val="113000"/>
          </a:lnSpc>
          <a:spcAft>
            <a:spcPts val="60"/>
          </a:spcAft>
          <a:buFont typeface="Wingdings"/>
          <a:buChar char="n"/>
          <a:defRPr sz="1600" dirty="0" smtClean="0"/>
        </a:defPPr>
      </a:lstStyle>
    </a:txDef>
  </a:objectDefaults>
  <a:extraClrSchemeLst/>
  <a:extLst>
    <a:ext uri="{05A4C25C-085E-4340-85A3-A5531E510DB2}">
      <thm15:themeFamily xmlns:thm15="http://schemas.microsoft.com/office/thememl/2012/main" name="Shell Template - Presentation Mode New v14.potx" id="{6866CFAD-083A-4319-941B-C5C53D83E3CE}" vid="{22E1D647-2C7A-4302-A7A8-C281F9C253E9}"/>
    </a:ext>
  </a:extLst>
</a:theme>
</file>

<file path=ppt/theme/theme2.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ct:contentTypeSchema xmlns:ct="http://schemas.microsoft.com/office/2006/metadata/contentType" xmlns:ma="http://schemas.microsoft.com/office/2006/metadata/properties/metaAttributes" ct:_="" ma:_="" ma:contentTypeName="Shell Document" ma:contentTypeID="0x0101006F0A470EEB1140E7AA14F4CE8A50B54C0001CB1477F4DD432AA86DD56CC3887AF4004E837B4B49ED1B49A20F4327E3255DAB" ma:contentTypeVersion="161" ma:contentTypeDescription="Shell Document Content Type" ma:contentTypeScope="" ma:versionID="02bf780c6b52bd8e5ba9c2e531971f0d">
  <xsd:schema xmlns:xsd="http://www.w3.org/2001/XMLSchema" xmlns:xs="http://www.w3.org/2001/XMLSchema" xmlns:p="http://schemas.microsoft.com/office/2006/metadata/properties" xmlns:ns1="http://schemas.microsoft.com/sharepoint/v3" xmlns:ns2="4853edff-db9f-4ed7-a121-42558e3d771e" xmlns:ns4="d27fab8a-45c3-4d34-8de2-1ac7f98cf53f" xmlns:ns5="http://schemas.microsoft.com/sharepoint/v4" targetNamespace="http://schemas.microsoft.com/office/2006/metadata/properties" ma:root="true" ma:fieldsID="f00633419387160c4d3a1801b2fc0bde" ns1:_="" ns2:_="" ns4:_="" ns5:_="">
    <xsd:import namespace="http://schemas.microsoft.com/sharepoint/v3"/>
    <xsd:import namespace="4853edff-db9f-4ed7-a121-42558e3d771e"/>
    <xsd:import namespace="d27fab8a-45c3-4d34-8de2-1ac7f98cf53f"/>
    <xsd:import namespace="http://schemas.microsoft.com/sharepoint/v4"/>
    <xsd:element name="properties">
      <xsd:complexType>
        <xsd:sequence>
          <xsd:element name="documentManagement">
            <xsd:complexType>
              <xsd:all>
                <xsd:element ref="ns2:_dlc_DocIdUrl" minOccurs="0"/>
                <xsd:element ref="ns1:Shell_x0020_SharePoint_x0020_SAEF_x0020_SecurityClassificationTaxHTField0" minOccurs="0"/>
                <xsd:element ref="ns1:Shell_x0020_SharePoint_x0020_SAEF_x0020_ExportControlClassificationTaxHTField0" minOccurs="0"/>
                <xsd:element ref="ns1:Shell_x0020_SharePoint_x0020_SAEF_x0020_DocumentStatusTaxHTField0" minOccurs="0"/>
                <xsd:element ref="ns1:Shell_x0020_SharePoint_x0020_SAEF_x0020_DocumentTypeTaxHTField0" minOccurs="0"/>
                <xsd:element ref="ns1:Shell_x0020_SharePoint_x0020_SAEF_x0020_Owner" minOccurs="0"/>
                <xsd:element ref="ns1:Shell_x0020_SharePoint_x0020_SAEF_x0020_BusinessTaxHTField0" minOccurs="0"/>
                <xsd:element ref="ns1:Shell_x0020_SharePoint_x0020_SAEF_x0020_BusinessUnitRegionTaxHTField0" minOccurs="0"/>
                <xsd:element ref="ns1:Shell_x0020_SharePoint_x0020_SAEF_x0020_GlobalFunctionTaxHTField0" minOccurs="0"/>
                <xsd:element ref="ns1:Shell_x0020_SharePoint_x0020_SAEF_x0020_BusinessProcessTaxHTField0" minOccurs="0"/>
                <xsd:element ref="ns1:Shell_x0020_SharePoint_x0020_SAEF_x0020_LegalEntityTaxHTField0" minOccurs="0"/>
                <xsd:element ref="ns1:Shell_x0020_SharePoint_x0020_SAEF_x0020_WorkgroupIDTaxHTField0" minOccurs="0"/>
                <xsd:element ref="ns1:Shell_x0020_SharePoint_x0020_SAEF_x0020_SiteCollectionName"/>
                <xsd:element ref="ns1:Shell_x0020_SharePoint_x0020_SAEF_x0020_SiteOwner"/>
                <xsd:element ref="ns1:Shell_x0020_SharePoint_x0020_SAEF_x0020_LanguageTaxHTField0" minOccurs="0"/>
                <xsd:element ref="ns1:Shell_x0020_SharePoint_x0020_SAEF_x0020_CountryOfJurisdictionTaxHTField0" minOccurs="0"/>
                <xsd:element ref="ns1:Shell_x0020_SharePoint_x0020_SAEF_x0020_Collection"/>
                <xsd:element ref="ns1:Shell_x0020_SharePoint_x0020_SAEF_x0020_KeepFileLocal"/>
                <xsd:element ref="ns1:Shell_x0020_SharePoint_x0020_SAEF_x0020_AssetIdentifier" minOccurs="0"/>
                <xsd:element ref="ns2:_dlc_DocId" minOccurs="0"/>
                <xsd:element ref="ns2:_dlc_DocIdPersistId" minOccurs="0"/>
                <xsd:element ref="ns1:Shell_x0020_SharePoint_x0020_SAEF_x0020_FilePlanRecordType" minOccurs="0"/>
                <xsd:element ref="ns1:Shell_x0020_SharePoint_x0020_SAEF_x0020_RecordStatus" minOccurs="0"/>
                <xsd:element ref="ns1:Shell_x0020_SharePoint_x0020_SAEF_x0020_Declarer" minOccurs="0"/>
                <xsd:element ref="ns1:Shell_x0020_SharePoint_x0020_SAEF_x0020_IsRecord" minOccurs="0"/>
                <xsd:element ref="ns1:Shell_x0020_SharePoint_x0020_SAEF_x0020_TRIMRecordNumber" minOccurs="0"/>
                <xsd:element ref="ns1:_dlc_Exempt" minOccurs="0"/>
                <xsd:element ref="ns1:_dlc_ExpireDateSaved" minOccurs="0"/>
                <xsd:element ref="ns1:_dlc_ExpireDate" minOccurs="0"/>
                <xsd:element ref="ns2:TaxCatchAll" minOccurs="0"/>
                <xsd:element ref="ns2:TaxCatchAllLabel" minOccurs="0"/>
                <xsd:element ref="ns1:AverageRating" minOccurs="0"/>
                <xsd:element ref="ns1:RatingCount" minOccurs="0"/>
                <xsd:element ref="ns4:LivelinkID" minOccurs="0"/>
                <xsd:element ref="ns4:Folder_x0020_STRUCTURE" minOccurs="0"/>
                <xsd:element ref="ns4:Livelink_x0020_Instance_x0020_Column" minOccurs="0"/>
                <xsd:element ref="ns4:Global_x0020_Information_x0020_Attributes_Author" minOccurs="0"/>
                <xsd:element ref="ns4:Global_x0020_Information_x0020_Attributes_Document_Numbers" minOccurs="0"/>
                <xsd:element ref="ns4:Global_x0020_Information_x0020_Attributes_Status" minOccurs="0"/>
                <xsd:element ref="ns5:IconOverla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Shell_x0020_SharePoint_x0020_SAEF_x0020_SecurityClassificationTaxHTField0" ma:index="3" ma:taxonomy="true" ma:internalName="Shell_x0020_SharePoint_x0020_SAEF_x0020_SecurityClassificationTaxHTField0" ma:taxonomyFieldName="Shell_x0020_SharePoint_x0020_SAEF_x0020_SecurityClassification" ma:displayName="Security Classification" ma:default="8;#Restricted|21aa7f98-4035-4019-a764-107acb7269af" ma:fieldId="{2ce2f798-4e95-48f9-a317-73f854109466}" ma:sspId="b9f46dd1-24cc-42ee-81c0-d22fe755409c" ma:termSetId="daf890f0-167e-4ee2-a9fd-a81536ed8167" ma:anchorId="00000000-0000-0000-0000-000000000000" ma:open="false" ma:isKeyword="false">
      <xsd:complexType>
        <xsd:sequence>
          <xsd:element ref="pc:Terms" minOccurs="0" maxOccurs="1"/>
        </xsd:sequence>
      </xsd:complexType>
    </xsd:element>
    <xsd:element name="Shell_x0020_SharePoint_x0020_SAEF_x0020_ExportControlClassificationTaxHTField0" ma:index="5" nillable="true" ma:taxonomy="true" ma:internalName="Shell_x0020_SharePoint_x0020_SAEF_x0020_ExportControlClassificationTaxHTField0" ma:taxonomyFieldName="Shell_x0020_SharePoint_x0020_SAEF_x0020_ExportControlClassification" ma:displayName="Export Control" ma:default="9;#Non-US content - Non Controlled|2ac8835e-0587-4096-a6e2-1f68da1e6cb3" ma:fieldId="{334f96ae-8e6f-4bca-bd92-9698e8369ad6}" ma:sspId="b9f46dd1-24cc-42ee-81c0-d22fe755409c" ma:termSetId="0a37200c-155d-4bd2-8a71-6ee4023d1aad" ma:anchorId="00000000-0000-0000-0000-000000000000" ma:open="false" ma:isKeyword="false">
      <xsd:complexType>
        <xsd:sequence>
          <xsd:element ref="pc:Terms" minOccurs="0" maxOccurs="1"/>
        </xsd:sequence>
      </xsd:complexType>
    </xsd:element>
    <xsd:element name="Shell_x0020_SharePoint_x0020_SAEF_x0020_DocumentStatusTaxHTField0" ma:index="7" ma:taxonomy="true" ma:internalName="Shell_x0020_SharePoint_x0020_SAEF_x0020_DocumentStatusTaxHTField0" ma:taxonomyFieldName="Shell_x0020_SharePoint_x0020_SAEF_x0020_DocumentStatus" ma:displayName="Document Status" ma:default="11;#Draft|1c86f377-7d91-4c95-bd5b-c18c83fe0aa5" ma:fieldId="{627a77c6-2170-43dd-a0ef-eb6a3870ea75}" ma:sspId="b9f46dd1-24cc-42ee-81c0-d22fe755409c" ma:termSetId="935aba77-d2cb-414d-bb70-87b73a0515d8" ma:anchorId="00000000-0000-0000-0000-000000000000" ma:open="false" ma:isKeyword="false">
      <xsd:complexType>
        <xsd:sequence>
          <xsd:element ref="pc:Terms" minOccurs="0" maxOccurs="1"/>
        </xsd:sequence>
      </xsd:complexType>
    </xsd:element>
    <xsd:element name="Shell_x0020_SharePoint_x0020_SAEF_x0020_DocumentTypeTaxHTField0" ma:index="9" ma:taxonomy="true" ma:internalName="Shell_x0020_SharePoint_x0020_SAEF_x0020_DocumentTypeTaxHTField0" ma:taxonomyFieldName="Shell_x0020_SharePoint_x0020_SAEF_x0020_DocumentType" ma:displayName="Document Type" ma:default="" ma:fieldId="{566fdc14-b4fa-46ee-a88e-e2aac7ad2eac}" ma:sspId="b9f46dd1-24cc-42ee-81c0-d22fe755409c" ma:termSetId="c44bbaaa-530b-481e-814c-1a89fe9de40e" ma:anchorId="352dd3f6-c8ee-4c48-93af-e62c944275c3" ma:open="false" ma:isKeyword="false">
      <xsd:complexType>
        <xsd:sequence>
          <xsd:element ref="pc:Terms" minOccurs="0" maxOccurs="1"/>
        </xsd:sequence>
      </xsd:complexType>
    </xsd:element>
    <xsd:element name="Shell_x0020_SharePoint_x0020_SAEF_x0020_Owner" ma:index="12" nillable="true" ma:displayName="Owner" ma:internalName="Shell_x0020_SharePoint_x0020_SAEF_x0020_Owner">
      <xsd:simpleType>
        <xsd:restriction base="dms:Text"/>
      </xsd:simpleType>
    </xsd:element>
    <xsd:element name="Shell_x0020_SharePoint_x0020_SAEF_x0020_BusinessTaxHTField0" ma:index="13" ma:taxonomy="true" ma:internalName="Shell_x0020_SharePoint_x0020_SAEF_x0020_BusinessTaxHTField0" ma:taxonomyFieldName="Shell_x0020_SharePoint_x0020_SAEF_x0020_Business" ma:displayName="Business" ma:default="1;#Upstream International|dabf15d9-4f75-4ed1-b8a1-a0c3e2a85888" ma:fieldId="{0d7acb72-5c17-4ee6-b184-d60d15597f6a}" ma:sspId="b9f46dd1-24cc-42ee-81c0-d22fe755409c" ma:termSetId="f928660f-a52c-4d0d-a7a1-af45e8e16dc6" ma:anchorId="00000000-0000-0000-0000-000000000000" ma:open="false" ma:isKeyword="false">
      <xsd:complexType>
        <xsd:sequence>
          <xsd:element ref="pc:Terms" minOccurs="0" maxOccurs="1"/>
        </xsd:sequence>
      </xsd:complexType>
    </xsd:element>
    <xsd:element name="Shell_x0020_SharePoint_x0020_SAEF_x0020_BusinessUnitRegionTaxHTField0" ma:index="15" ma:taxonomy="true" ma:internalName="Shell_x0020_SharePoint_x0020_SAEF_x0020_BusinessUnitRegionTaxHTField0" ma:taxonomyFieldName="Shell_x0020_SharePoint_x0020_SAEF_x0020_BusinessUnitRegion" ma:displayName="Business Unit/Region" ma:default="2;#Sub-Saharan Africa|9d13514c-804d-40ff-8e8a-f6825f62fb70" ma:fieldId="{98984985-015b-4079-8918-b5a01b45e4b3}" ma:sspId="b9f46dd1-24cc-42ee-81c0-d22fe755409c" ma:termSetId="f928660f-a52c-4d0d-a7a1-af45e8e16dc6" ma:anchorId="00000000-0000-0000-0000-000000000000" ma:open="false" ma:isKeyword="false">
      <xsd:complexType>
        <xsd:sequence>
          <xsd:element ref="pc:Terms" minOccurs="0" maxOccurs="1"/>
        </xsd:sequence>
      </xsd:complexType>
    </xsd:element>
    <xsd:element name="Shell_x0020_SharePoint_x0020_SAEF_x0020_GlobalFunctionTaxHTField0" ma:index="17" ma:taxonomy="true" ma:internalName="Shell_x0020_SharePoint_x0020_SAEF_x0020_GlobalFunctionTaxHTField0" ma:taxonomyFieldName="Shell_x0020_SharePoint_x0020_SAEF_x0020_GlobalFunction" ma:displayName="Business Function" ma:default="3;#Not Applicable|ddce64fb-3cb8-4cd9-8e3d-0fe554247fd1" ma:fieldId="{1284211f-8330-48b1-a5cc-ec1f0d9b0f7a}" ma:sspId="b9f46dd1-24cc-42ee-81c0-d22fe755409c" ma:termSetId="354c4cc3-2d4b-4608-9bbd-a538d7fca2d9" ma:anchorId="00000000-0000-0000-0000-000000000000" ma:open="false" ma:isKeyword="false">
      <xsd:complexType>
        <xsd:sequence>
          <xsd:element ref="pc:Terms" minOccurs="0" maxOccurs="1"/>
        </xsd:sequence>
      </xsd:complexType>
    </xsd:element>
    <xsd:element name="Shell_x0020_SharePoint_x0020_SAEF_x0020_BusinessProcessTaxHTField0" ma:index="19" nillable="true" ma:taxonomy="true" ma:internalName="Shell_x0020_SharePoint_x0020_SAEF_x0020_BusinessProcessTaxHTField0" ma:taxonomyFieldName="Shell_x0020_SharePoint_x0020_SAEF_x0020_BusinessProcess" ma:displayName="Business Process" ma:default="10;#All - Records Management|1f68a0f2-47ab-4887-8df5-7c0616d5ad90" ma:fieldId="{f7493bb9-5348-44de-a787-5c9f505950a2}" ma:sspId="b9f46dd1-24cc-42ee-81c0-d22fe755409c" ma:termSetId="f105a133-66fc-4406-afa4-8b472c9cdbbb" ma:anchorId="00000000-0000-0000-0000-000000000000" ma:open="false" ma:isKeyword="false">
      <xsd:complexType>
        <xsd:sequence>
          <xsd:element ref="pc:Terms" minOccurs="0" maxOccurs="1"/>
        </xsd:sequence>
      </xsd:complexType>
    </xsd:element>
    <xsd:element name="Shell_x0020_SharePoint_x0020_SAEF_x0020_LegalEntityTaxHTField0" ma:index="21" ma:taxonomy="true" ma:internalName="Shell_x0020_SharePoint_x0020_SAEF_x0020_LegalEntityTaxHTField0" ma:taxonomyFieldName="Shell_x0020_SharePoint_x0020_SAEF_x0020_LegalEntity" ma:displayName="Legal Entity" ma:default="4;#The Shell Petroleum Development Company Of Nigeria Limited|b482a97d-f8dd-41c8-ab1c-99b8408fd22e" ma:fieldId="{529dd253-148e-4d10-9b8c-1444f6695d3b}" ma:sspId="b9f46dd1-24cc-42ee-81c0-d22fe755409c" ma:termSetId="94b6dd6e-4329-4f68-907b-ed5bdd50f8ac" ma:anchorId="00000000-0000-0000-0000-000000000000" ma:open="false" ma:isKeyword="false">
      <xsd:complexType>
        <xsd:sequence>
          <xsd:element ref="pc:Terms" minOccurs="0" maxOccurs="1"/>
        </xsd:sequence>
      </xsd:complexType>
    </xsd:element>
    <xsd:element name="Shell_x0020_SharePoint_x0020_SAEF_x0020_WorkgroupIDTaxHTField0" ma:index="23" ma:taxonomy="true" ma:internalName="Shell_x0020_SharePoint_x0020_SAEF_x0020_WorkgroupIDTaxHTField0" ma:taxonomyFieldName="Shell_x0020_SharePoint_x0020_SAEF_x0020_WorkgroupID" ma:displayName="TRIM Workgroup" ma:default="5;#Upstream _ Single File Plan - 22022|d3ed65c1-761d-4a84-a678-924ffd6ed182" ma:fieldId="{c47cabfe-a1bc-4e26-91b8-d95c8ce41647}" ma:sspId="b9f46dd1-24cc-42ee-81c0-d22fe755409c" ma:termSetId="85736b86-0546-4c3b-b21c-7ab07eee0568" ma:anchorId="00000000-0000-0000-0000-000000000000" ma:open="false" ma:isKeyword="false">
      <xsd:complexType>
        <xsd:sequence>
          <xsd:element ref="pc:Terms" minOccurs="0" maxOccurs="1"/>
        </xsd:sequence>
      </xsd:complexType>
    </xsd:element>
    <xsd:element name="Shell_x0020_SharePoint_x0020_SAEF_x0020_SiteCollectionName" ma:index="25" ma:displayName="Site Collection Name" ma:default="Forcados Terminal 2" ma:hidden="true" ma:internalName="Shell_x0020_SharePoint_x0020_SAEF_x0020_SiteCollectionName">
      <xsd:simpleType>
        <xsd:restriction base="dms:Text"/>
      </xsd:simpleType>
    </xsd:element>
    <xsd:element name="Shell_x0020_SharePoint_x0020_SAEF_x0020_SiteOwner" ma:index="26" ma:displayName="Site Owner" ma:default="i:0#.w|africa-me\bisi.t.banigbe" ma:hidden="true" ma:internalName="Shell_x0020_SharePoint_x0020_SAEF_x0020_SiteOwner">
      <xsd:simpleType>
        <xsd:restriction base="dms:Text"/>
      </xsd:simpleType>
    </xsd:element>
    <xsd:element name="Shell_x0020_SharePoint_x0020_SAEF_x0020_LanguageTaxHTField0" ma:index="27" ma:taxonomy="true" ma:internalName="Shell_x0020_SharePoint_x0020_SAEF_x0020_LanguageTaxHTField0" ma:taxonomyFieldName="Shell_x0020_SharePoint_x0020_SAEF_x0020_Language" ma:displayName="Language" ma:default="6;#English|bd3ad5ee-f0c3-40aa-8cc8-36ef09940af3" ma:fieldId="{a99e316a-5158-4b34-9a98-5674ef8a1639}" ma:sspId="b9f46dd1-24cc-42ee-81c0-d22fe755409c" ma:termSetId="b2561cd2-09b2-4dce-b5be-021768df6dab" ma:anchorId="00000000-0000-0000-0000-000000000000" ma:open="false" ma:isKeyword="false">
      <xsd:complexType>
        <xsd:sequence>
          <xsd:element ref="pc:Terms" minOccurs="0" maxOccurs="1"/>
        </xsd:sequence>
      </xsd:complexType>
    </xsd:element>
    <xsd:element name="Shell_x0020_SharePoint_x0020_SAEF_x0020_CountryOfJurisdictionTaxHTField0" ma:index="29" ma:taxonomy="true" ma:internalName="Shell_x0020_SharePoint_x0020_SAEF_x0020_CountryOfJurisdictionTaxHTField0" ma:taxonomyFieldName="Shell_x0020_SharePoint_x0020_SAEF_x0020_CountryOfJurisdiction" ma:displayName="Country of Jurisdiction" ma:default="7;#NIGERIA|973e3eb3-a5f9-4712-a628-787e048af9f3" ma:fieldId="{dc07035f-7987-48f5-ba88-2d29e2b62c9e}" ma:sspId="b9f46dd1-24cc-42ee-81c0-d22fe755409c" ma:termSetId="a560ecad-89fd-4dcd-adad-4e15e7baec58" ma:anchorId="00000000-0000-0000-0000-000000000000" ma:open="false" ma:isKeyword="false">
      <xsd:complexType>
        <xsd:sequence>
          <xsd:element ref="pc:Terms" minOccurs="0" maxOccurs="1"/>
        </xsd:sequence>
      </xsd:complexType>
    </xsd:element>
    <xsd:element name="Shell_x0020_SharePoint_x0020_SAEF_x0020_Collection" ma:index="31" ma:displayName="Collection" ma:default="0" ma:hidden="true" ma:internalName="Shell_x0020_SharePoint_x0020_SAEF_x0020_Collection">
      <xsd:simpleType>
        <xsd:restriction base="dms:Boolean"/>
      </xsd:simpleType>
    </xsd:element>
    <xsd:element name="Shell_x0020_SharePoint_x0020_SAEF_x0020_KeepFileLocal" ma:index="32" ma:displayName="Keep File Local" ma:default="0" ma:hidden="true" ma:internalName="Shell_x0020_SharePoint_x0020_SAEF_x0020_KeepFileLocal" ma:readOnly="false">
      <xsd:simpleType>
        <xsd:restriction base="dms:Boolean"/>
      </xsd:simpleType>
    </xsd:element>
    <xsd:element name="Shell_x0020_SharePoint_x0020_SAEF_x0020_AssetIdentifier" ma:index="33" nillable="true" ma:displayName="Asset Identifier" ma:hidden="true" ma:internalName="Shell_x0020_SharePoint_x0020_SAEF_x0020_AssetIdentifier">
      <xsd:simpleType>
        <xsd:restriction base="dms:Text"/>
      </xsd:simpleType>
    </xsd:element>
    <xsd:element name="Shell_x0020_SharePoint_x0020_SAEF_x0020_FilePlanRecordType" ma:index="42" nillable="true" ma:displayName="File Plan Record Type" ma:hidden="true" ma:internalName="Shell_x0020_SharePoint_x0020_SAEF_x0020_FilePlanRecordType">
      <xsd:simpleType>
        <xsd:restriction base="dms:Text"/>
      </xsd:simpleType>
    </xsd:element>
    <xsd:element name="Shell_x0020_SharePoint_x0020_SAEF_x0020_RecordStatus" ma:index="43" nillable="true" ma:displayName="Record Status" ma:hidden="true" ma:internalName="Shell_x0020_SharePoint_x0020_SAEF_x0020_RecordStatus">
      <xsd:simpleType>
        <xsd:restriction base="dms:Text"/>
      </xsd:simpleType>
    </xsd:element>
    <xsd:element name="Shell_x0020_SharePoint_x0020_SAEF_x0020_Declarer" ma:index="44" nillable="true" ma:displayName="Declarer" ma:hidden="true" ma:internalName="Shell_x0020_SharePoint_x0020_SAEF_x0020_Declarer">
      <xsd:simpleType>
        <xsd:restriction base="dms:Text"/>
      </xsd:simpleType>
    </xsd:element>
    <xsd:element name="Shell_x0020_SharePoint_x0020_SAEF_x0020_IsRecord" ma:index="45" nillable="true" ma:displayName="Is Record" ma:hidden="true" ma:internalName="Shell_x0020_SharePoint_x0020_SAEF_x0020_IsRecord">
      <xsd:simpleType>
        <xsd:restriction base="dms:Text"/>
      </xsd:simpleType>
    </xsd:element>
    <xsd:element name="Shell_x0020_SharePoint_x0020_SAEF_x0020_TRIMRecordNumber" ma:index="46" nillable="true" ma:displayName="TRIM Record Number" ma:hidden="true" ma:internalName="Shell_x0020_SharePoint_x0020_SAEF_x0020_TRIMRecordNumber">
      <xsd:simpleType>
        <xsd:restriction base="dms:Text"/>
      </xsd:simpleType>
    </xsd:element>
    <xsd:element name="_dlc_Exempt" ma:index="47" nillable="true" ma:displayName="Exempt from Policy" ma:hidden="true" ma:internalName="_dlc_Exempt" ma:readOnly="true">
      <xsd:simpleType>
        <xsd:restriction base="dms:Unknown"/>
      </xsd:simpleType>
    </xsd:element>
    <xsd:element name="_dlc_ExpireDateSaved" ma:index="48" nillable="true" ma:displayName="Original Expiration Date" ma:hidden="true" ma:internalName="_dlc_ExpireDateSaved" ma:readOnly="true">
      <xsd:simpleType>
        <xsd:restriction base="dms:DateTime"/>
      </xsd:simpleType>
    </xsd:element>
    <xsd:element name="_dlc_ExpireDate" ma:index="49" nillable="true" ma:displayName="Expiration Date" ma:description="" ma:hidden="true" ma:indexed="true" ma:internalName="_dlc_ExpireDate" ma:readOnly="true">
      <xsd:simpleType>
        <xsd:restriction base="dms:DateTime"/>
      </xsd:simpleType>
    </xsd:element>
    <xsd:element name="AverageRating" ma:index="52" nillable="true" ma:displayName="Rating (0-5)" ma:decimals="2" ma:description="Average value of all the ratings that have been submitted" ma:hidden="true" ma:internalName="AverageRating" ma:readOnly="true">
      <xsd:simpleType>
        <xsd:restriction base="dms:Number"/>
      </xsd:simpleType>
    </xsd:element>
    <xsd:element name="RatingCount" ma:index="53" nillable="true" ma:displayName="Number of Ratings" ma:decimals="0" ma:description="Number of ratings submitted" ma:hidden="true" ma:internalName="RatingCount" ma:readOnly="true">
      <xsd:simpleType>
        <xsd:restriction base="dms:Number"/>
      </xsd:simpleType>
    </xsd:element>
  </xsd:schema>
  <xsd:schema xmlns:xsd="http://www.w3.org/2001/XMLSchema" xmlns:xs="http://www.w3.org/2001/XMLSchema" xmlns:dms="http://schemas.microsoft.com/office/2006/documentManagement/types" xmlns:pc="http://schemas.microsoft.com/office/infopath/2007/PartnerControls" targetNamespace="4853edff-db9f-4ed7-a121-42558e3d771e" elementFormDefault="qualified">
    <xsd:import namespace="http://schemas.microsoft.com/office/2006/documentManagement/types"/>
    <xsd:import namespace="http://schemas.microsoft.com/office/infopath/2007/PartnerControls"/>
    <xsd:element name="_dlc_DocIdUrl" ma:index="2"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 ma:index="39" nillable="true" ma:displayName="Document ID Value" ma:description="The value of the document ID assigned to this item." ma:internalName="_dlc_DocId" ma:readOnly="true">
      <xsd:simpleType>
        <xsd:restriction base="dms:Text"/>
      </xsd:simpleType>
    </xsd:element>
    <xsd:element name="_dlc_DocIdPersistId" ma:index="41" nillable="true" ma:displayName="Persist ID" ma:description="Keep ID on add." ma:hidden="true" ma:internalName="_dlc_DocIdPersistId" ma:readOnly="true">
      <xsd:simpleType>
        <xsd:restriction base="dms:Boolean"/>
      </xsd:simpleType>
    </xsd:element>
    <xsd:element name="TaxCatchAll" ma:index="50" nillable="true" ma:displayName="Taxonomy Catch All Column" ma:description="" ma:hidden="true" ma:list="{635c3d70-d086-4450-ab80-eaf02b567e80}" ma:internalName="TaxCatchAll" ma:showField="CatchAllData" ma:web="4853edff-db9f-4ed7-a121-42558e3d771e">
      <xsd:complexType>
        <xsd:complexContent>
          <xsd:extension base="dms:MultiChoiceLookup">
            <xsd:sequence>
              <xsd:element name="Value" type="dms:Lookup" maxOccurs="unbounded" minOccurs="0" nillable="true"/>
            </xsd:sequence>
          </xsd:extension>
        </xsd:complexContent>
      </xsd:complexType>
    </xsd:element>
    <xsd:element name="TaxCatchAllLabel" ma:index="51" nillable="true" ma:displayName="Taxonomy Catch All Column1" ma:description="" ma:hidden="true" ma:list="{635c3d70-d086-4450-ab80-eaf02b567e80}" ma:internalName="TaxCatchAllLabel" ma:readOnly="true" ma:showField="CatchAllDataLabel" ma:web="4853edff-db9f-4ed7-a121-42558e3d771e">
      <xsd:complexType>
        <xsd:complexContent>
          <xsd:extension base="dms:MultiChoiceLookup">
            <xsd:sequence>
              <xsd:element name="Value" type="dms:Lookup" maxOccurs="unbounded" minOccurs="0" nillable="true"/>
            </xsd:sequence>
          </xsd:extension>
        </xsd:complexContent>
      </xsd:complexType>
    </xsd:element>
  </xsd:schema>
  <xsd:schema xmlns:xsd="http://www.w3.org/2001/XMLSchema" xmlns:xs="http://www.w3.org/2001/XMLSchema" xmlns:dms="http://schemas.microsoft.com/office/2006/documentManagement/types" xmlns:pc="http://schemas.microsoft.com/office/infopath/2007/PartnerControls" targetNamespace="d27fab8a-45c3-4d34-8de2-1ac7f98cf53f" elementFormDefault="qualified">
    <xsd:import namespace="http://schemas.microsoft.com/office/2006/documentManagement/types"/>
    <xsd:import namespace="http://schemas.microsoft.com/office/infopath/2007/PartnerControls"/>
    <xsd:element name="LivelinkID" ma:index="54" nillable="true" ma:displayName="LivelinkID" ma:hidden="true" ma:indexed="true" ma:internalName="LivelinkID" ma:readOnly="false">
      <xsd:simpleType>
        <xsd:restriction base="dms:Text"/>
      </xsd:simpleType>
    </xsd:element>
    <xsd:element name="Folder_x0020_STRUCTURE" ma:index="55" nillable="true" ma:displayName="Folder STRUCTURE" ma:hidden="true" ma:internalName="Folder_x0020_STRUCTURE" ma:readOnly="false">
      <xsd:simpleType>
        <xsd:restriction base="dms:Text"/>
      </xsd:simpleType>
    </xsd:element>
    <xsd:element name="Livelink_x0020_Instance_x0020_Column" ma:index="56" nillable="true" ma:displayName="Livelink Instance Column" ma:hidden="true" ma:internalName="Livelink_x0020_Instance_x0020_Column" ma:readOnly="false">
      <xsd:simpleType>
        <xsd:restriction base="dms:Text"/>
      </xsd:simpleType>
    </xsd:element>
    <xsd:element name="Global_x0020_Information_x0020_Attributes_Author" ma:index="57" nillable="true" ma:displayName="Global Information Attributes_Author" ma:hidden="true" ma:internalName="Global_x0020_Information_x0020_Attributes_Author" ma:readOnly="false">
      <xsd:simpleType>
        <xsd:restriction base="dms:Note"/>
      </xsd:simpleType>
    </xsd:element>
    <xsd:element name="Global_x0020_Information_x0020_Attributes_Document_Numbers" ma:index="58" nillable="true" ma:displayName="Global Information Attributes_Document_Numbers" ma:hidden="true" ma:internalName="Global_x0020_Information_x0020_Attributes_Document_Numbers" ma:readOnly="false">
      <xsd:simpleType>
        <xsd:restriction base="dms:Note"/>
      </xsd:simpleType>
    </xsd:element>
    <xsd:element name="Global_x0020_Information_x0020_Attributes_Status" ma:index="59" nillable="true" ma:displayName="Global Information Attributes_Status" ma:default="Published" ma:hidden="true" ma:internalName="Global_x0020_Information_x0020_Attributes_Status" ma:readOnly="false">
      <xsd:simpleType>
        <xsd:restriction base="dms:Choice">
          <xsd:enumeration value="Published"/>
          <xsd:enumeration value="Draft"/>
          <xsd:enumeration value="Obsolete"/>
          <xsd:enumeration value="Active"/>
          <xsd:enumeration value="Approved For Construction"/>
          <xsd:enumeration value="Closed"/>
          <xsd:enumeration value="Open"/>
          <xsd:enumeration value="Preliminary"/>
          <xsd:enumeration value="?"/>
        </xsd:restriction>
      </xsd:simple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4" elementFormDefault="qualified">
    <xsd:import namespace="http://schemas.microsoft.com/office/2006/documentManagement/types"/>
    <xsd:import namespace="http://schemas.microsoft.com/office/infopath/2007/PartnerControls"/>
    <xsd:element name="IconOverlay" ma:index="60" nillable="true" ma:displayName="IconOverlay" ma:hidden="true" ma:internalName="IconOverlay" ma:readOnly="fals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ma:index="11" ma:displayName="Author"/>
        <xsd:element ref="dcterms:created" minOccurs="0" maxOccurs="1"/>
        <xsd:element ref="dc:identifier" minOccurs="0" maxOccurs="1"/>
        <xsd:element name="contentType" minOccurs="0" maxOccurs="1" type="xsd:string" ma:index="40"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Shell_x0020_SharePoint_x0020_SAEF_x0020_LegalEntityTaxHTField0 xmlns="http://schemas.microsoft.com/sharepoint/v3">
      <Terms xmlns="http://schemas.microsoft.com/office/infopath/2007/PartnerControls">
        <TermInfo xmlns="http://schemas.microsoft.com/office/infopath/2007/PartnerControls">
          <TermName xmlns="http://schemas.microsoft.com/office/infopath/2007/PartnerControls">The Shell Petroleum Development Company Of Nigeria Limited</TermName>
          <TermId xmlns="http://schemas.microsoft.com/office/infopath/2007/PartnerControls">b482a97d-f8dd-41c8-ab1c-99b8408fd22e</TermId>
        </TermInfo>
      </Terms>
    </Shell_x0020_SharePoint_x0020_SAEF_x0020_LegalEntityTaxHTField0>
    <Shell_x0020_SharePoint_x0020_SAEF_x0020_CountryOfJurisdictionTaxHTField0 xmlns="http://schemas.microsoft.com/sharepoint/v3">
      <Terms xmlns="http://schemas.microsoft.com/office/infopath/2007/PartnerControls">
        <TermInfo xmlns="http://schemas.microsoft.com/office/infopath/2007/PartnerControls">
          <TermName xmlns="http://schemas.microsoft.com/office/infopath/2007/PartnerControls">NIGERIA</TermName>
          <TermId xmlns="http://schemas.microsoft.com/office/infopath/2007/PartnerControls">973e3eb3-a5f9-4712-a628-787e048af9f3</TermId>
        </TermInfo>
      </Terms>
    </Shell_x0020_SharePoint_x0020_SAEF_x0020_CountryOfJurisdictionTaxHTField0>
    <Shell_x0020_SharePoint_x0020_SAEF_x0020_BusinessTaxHTField0 xmlns="http://schemas.microsoft.com/sharepoint/v3">
      <Terms xmlns="http://schemas.microsoft.com/office/infopath/2007/PartnerControls">
        <TermInfo xmlns="http://schemas.microsoft.com/office/infopath/2007/PartnerControls">
          <TermName xmlns="http://schemas.microsoft.com/office/infopath/2007/PartnerControls">Upstream International</TermName>
          <TermId xmlns="http://schemas.microsoft.com/office/infopath/2007/PartnerControls">dabf15d9-4f75-4ed1-b8a1-a0c3e2a85888</TermId>
        </TermInfo>
      </Terms>
    </Shell_x0020_SharePoint_x0020_SAEF_x0020_BusinessTaxHTField0>
    <Shell_x0020_SharePoint_x0020_SAEF_x0020_Collection xmlns="http://schemas.microsoft.com/sharepoint/v3">false</Shell_x0020_SharePoint_x0020_SAEF_x0020_Collection>
    <Shell_x0020_SharePoint_x0020_SAEF_x0020_RecordStatus xmlns="http://schemas.microsoft.com/sharepoint/v3" xsi:nil="true"/>
    <Shell_x0020_SharePoint_x0020_SAEF_x0020_ExportControlClassificationTaxHTField0 xmlns="http://schemas.microsoft.com/sharepoint/v3">
      <Terms xmlns="http://schemas.microsoft.com/office/infopath/2007/PartnerControls">
        <TermInfo xmlns="http://schemas.microsoft.com/office/infopath/2007/PartnerControls">
          <TermName xmlns="http://schemas.microsoft.com/office/infopath/2007/PartnerControls">Non-US content - Non Controlled</TermName>
          <TermId xmlns="http://schemas.microsoft.com/office/infopath/2007/PartnerControls">2ac8835e-0587-4096-a6e2-1f68da1e6cb3</TermId>
        </TermInfo>
      </Terms>
    </Shell_x0020_SharePoint_x0020_SAEF_x0020_ExportControlClassificationTaxHTField0>
    <Shell_x0020_SharePoint_x0020_SAEF_x0020_WorkgroupIDTaxHTField0 xmlns="http://schemas.microsoft.com/sharepoint/v3">
      <Terms xmlns="http://schemas.microsoft.com/office/infopath/2007/PartnerControls">
        <TermInfo xmlns="http://schemas.microsoft.com/office/infopath/2007/PartnerControls">
          <TermName xmlns="http://schemas.microsoft.com/office/infopath/2007/PartnerControls">Upstream _ Single File Plan - 22022</TermName>
          <TermId xmlns="http://schemas.microsoft.com/office/infopath/2007/PartnerControls">d3ed65c1-761d-4a84-a678-924ffd6ed182</TermId>
        </TermInfo>
      </Terms>
    </Shell_x0020_SharePoint_x0020_SAEF_x0020_WorkgroupIDTaxHTField0>
    <Shell_x0020_SharePoint_x0020_SAEF_x0020_FilePlanRecordType xmlns="http://schemas.microsoft.com/sharepoint/v3" xsi:nil="true"/>
    <Shell_x0020_SharePoint_x0020_SAEF_x0020_BusinessUnitRegionTaxHTField0 xmlns="http://schemas.microsoft.com/sharepoint/v3">
      <Terms xmlns="http://schemas.microsoft.com/office/infopath/2007/PartnerControls">
        <TermInfo xmlns="http://schemas.microsoft.com/office/infopath/2007/PartnerControls">
          <TermName xmlns="http://schemas.microsoft.com/office/infopath/2007/PartnerControls">Sub-Saharan Africa</TermName>
          <TermId xmlns="http://schemas.microsoft.com/office/infopath/2007/PartnerControls">9d13514c-804d-40ff-8e8a-f6825f62fb70</TermId>
        </TermInfo>
      </Terms>
    </Shell_x0020_SharePoint_x0020_SAEF_x0020_BusinessUnitRegionTaxHTField0>
    <Shell_x0020_SharePoint_x0020_SAEF_x0020_BusinessProcessTaxHTField0 xmlns="http://schemas.microsoft.com/sharepoint/v3">
      <Terms xmlns="http://schemas.microsoft.com/office/infopath/2007/PartnerControls">
        <TermInfo xmlns="http://schemas.microsoft.com/office/infopath/2007/PartnerControls">
          <TermName xmlns="http://schemas.microsoft.com/office/infopath/2007/PartnerControls">All - Records Management</TermName>
          <TermId xmlns="http://schemas.microsoft.com/office/infopath/2007/PartnerControls">1f68a0f2-47ab-4887-8df5-7c0616d5ad90</TermId>
        </TermInfo>
      </Terms>
    </Shell_x0020_SharePoint_x0020_SAEF_x0020_BusinessProcessTaxHTField0>
    <Shell_x0020_SharePoint_x0020_SAEF_x0020_KeepFileLocal xmlns="http://schemas.microsoft.com/sharepoint/v3">false</Shell_x0020_SharePoint_x0020_SAEF_x0020_KeepFileLocal>
    <Shell_x0020_SharePoint_x0020_SAEF_x0020_DocumentStatusTaxHTField0 xmlns="http://schemas.microsoft.com/sharepoint/v3">
      <Terms xmlns="http://schemas.microsoft.com/office/infopath/2007/PartnerControls">
        <TermInfo xmlns="http://schemas.microsoft.com/office/infopath/2007/PartnerControls">
          <TermName xmlns="http://schemas.microsoft.com/office/infopath/2007/PartnerControls">Draft</TermName>
          <TermId xmlns="http://schemas.microsoft.com/office/infopath/2007/PartnerControls">1c86f377-7d91-4c95-bd5b-c18c83fe0aa5</TermId>
        </TermInfo>
      </Terms>
    </Shell_x0020_SharePoint_x0020_SAEF_x0020_DocumentStatusTaxHTField0>
    <Shell_x0020_SharePoint_x0020_SAEF_x0020_LanguageTaxHTField0 xmlns="http://schemas.microsoft.com/sharepoint/v3">
      <Terms xmlns="http://schemas.microsoft.com/office/infopath/2007/PartnerControls">
        <TermInfo xmlns="http://schemas.microsoft.com/office/infopath/2007/PartnerControls">
          <TermName xmlns="http://schemas.microsoft.com/office/infopath/2007/PartnerControls">English</TermName>
          <TermId xmlns="http://schemas.microsoft.com/office/infopath/2007/PartnerControls">bd3ad5ee-f0c3-40aa-8cc8-36ef09940af3</TermId>
        </TermInfo>
      </Terms>
    </Shell_x0020_SharePoint_x0020_SAEF_x0020_LanguageTaxHTField0>
    <Shell_x0020_SharePoint_x0020_SAEF_x0020_SiteOwner xmlns="http://schemas.microsoft.com/sharepoint/v3">i:0#.w|africa-me\its-app-imnga-s</Shell_x0020_SharePoint_x0020_SAEF_x0020_SiteOwner>
    <Shell_x0020_SharePoint_x0020_SAEF_x0020_TRIMRecordNumber xmlns="http://schemas.microsoft.com/sharepoint/v3" xsi:nil="true"/>
    <Shell_x0020_SharePoint_x0020_SAEF_x0020_IsRecord xmlns="http://schemas.microsoft.com/sharepoint/v3" xsi:nil="true"/>
    <Shell_x0020_SharePoint_x0020_SAEF_x0020_DocumentTypeTaxHTField0 xmlns="http://schemas.microsoft.com/sharepoint/v3">
      <Terms xmlns="http://schemas.microsoft.com/office/infopath/2007/PartnerControls">
        <TermInfo xmlns="http://schemas.microsoft.com/office/infopath/2007/PartnerControls">
          <TermName xmlns="http://schemas.microsoft.com/office/infopath/2007/PartnerControls">Company Communications to Employees [ARM]</TermName>
          <TermId xmlns="http://schemas.microsoft.com/office/infopath/2007/PartnerControls">a944bb5e-92f7-4ba2-88cd-7c9f0edc584e</TermId>
        </TermInfo>
      </Terms>
    </Shell_x0020_SharePoint_x0020_SAEF_x0020_DocumentTypeTaxHTField0>
    <Shell_x0020_SharePoint_x0020_SAEF_x0020_SiteCollectionName xmlns="http://schemas.microsoft.com/sharepoint/v3">Nigeria Web Notification</Shell_x0020_SharePoint_x0020_SAEF_x0020_SiteCollectionName>
    <Shell_x0020_SharePoint_x0020_SAEF_x0020_SecurityClassificationTaxHTField0 xmlns="http://schemas.microsoft.com/sharepoint/v3">
      <Terms xmlns="http://schemas.microsoft.com/office/infopath/2007/PartnerControls">
        <TermInfo xmlns="http://schemas.microsoft.com/office/infopath/2007/PartnerControls">
          <TermName xmlns="http://schemas.microsoft.com/office/infopath/2007/PartnerControls">Restricted</TermName>
          <TermId xmlns="http://schemas.microsoft.com/office/infopath/2007/PartnerControls">21aa7f98-4035-4019-a764-107acb7269af</TermId>
        </TermInfo>
      </Terms>
    </Shell_x0020_SharePoint_x0020_SAEF_x0020_SecurityClassificationTaxHTField0>
    <Shell_x0020_SharePoint_x0020_SAEF_x0020_Owner xmlns="http://schemas.microsoft.com/sharepoint/v3" xsi:nil="true"/>
    <Shell_x0020_SharePoint_x0020_SAEF_x0020_GlobalFunctionTaxHTField0 xmlns="http://schemas.microsoft.com/sharepoint/v3">
      <Terms xmlns="http://schemas.microsoft.com/office/infopath/2007/PartnerControls">
        <TermInfo xmlns="http://schemas.microsoft.com/office/infopath/2007/PartnerControls">
          <TermName xmlns="http://schemas.microsoft.com/office/infopath/2007/PartnerControls">Information Technology</TermName>
          <TermId xmlns="http://schemas.microsoft.com/office/infopath/2007/PartnerControls">d388b442-0f35-4ef7-bb6d-ea4386749e1a</TermId>
        </TermInfo>
      </Terms>
    </Shell_x0020_SharePoint_x0020_SAEF_x0020_GlobalFunctionTaxHTField0>
    <Shell_x0020_SharePoint_x0020_SAEF_x0020_Declarer xmlns="http://schemas.microsoft.com/sharepoint/v3" xsi:nil="true"/>
    <Shell_x0020_SharePoint_x0020_SAEF_x0020_AssetIdentifier xmlns="http://schemas.microsoft.com/sharepoint/v3" xsi:nil="true"/>
    <_dlc_ExpireDateSaved xmlns="http://schemas.microsoft.com/sharepoint/v3" xsi:nil="true"/>
    <_dlc_ExpireDate xmlns="http://schemas.microsoft.com/sharepoint/v3">2106-07-11T23:00:00+00:00</_dlc_ExpireDate>
    <TaxCatchAll xmlns="4853edff-db9f-4ed7-a121-42558e3d771e">
      <Value>16</Value>
      <Value>11</Value>
      <Value>10</Value>
      <Value>9</Value>
      <Value>8</Value>
      <Value>7</Value>
      <Value>6</Value>
      <Value>5</Value>
      <Value>4</Value>
      <Value>3</Value>
      <Value>2</Value>
      <Value>1</Value>
    </TaxCatchAll>
    <_dlc_DocId xmlns="4853edff-db9f-4ed7-a121-42558e3d771e">AFFAA0795-1291279910-43</_dlc_DocId>
    <_dlc_DocIdUrl xmlns="4853edff-db9f-4ed7-a121-42558e3d771e">
      <Url>https://nga001-sp.shell.com/sites/AFFAA0795/_layouts/15/DocIdRedir.aspx?ID=AFFAA0795-1291279910-43</Url>
      <Description>AFFAA0795-1291279910-43</Description>
    </_dlc_DocIdUrl>
    <Global_x0020_Information_x0020_Attributes_Document_Numbers xmlns="d27fab8a-45c3-4d34-8de2-1ac7f98cf53f" xsi:nil="true"/>
    <Livelink_x0020_Instance_x0020_Column xmlns="d27fab8a-45c3-4d34-8de2-1ac7f98cf53f" xsi:nil="true"/>
    <Global_x0020_Information_x0020_Attributes_Status xmlns="d27fab8a-45c3-4d34-8de2-1ac7f98cf53f">Published</Global_x0020_Information_x0020_Attributes_Status>
    <IconOverlay xmlns="http://schemas.microsoft.com/sharepoint/v4" xsi:nil="true"/>
    <Folder_x0020_STRUCTURE xmlns="d27fab8a-45c3-4d34-8de2-1ac7f98cf53f" xsi:nil="true"/>
    <LivelinkID xmlns="d27fab8a-45c3-4d34-8de2-1ac7f98cf53f" xsi:nil="true"/>
    <Global_x0020_Information_x0020_Attributes_Author xmlns="d27fab8a-45c3-4d34-8de2-1ac7f98cf53f"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4.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Version=15.0.0.0,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Version=15.0.0.0, Culture=neutral, PublicKeyToken=71e9bce111e9429c</Assembly>
    <Class>Microsoft.Office.DocumentManagement.Internal.DocIdHandler</Class>
    <Data/>
    <Filter/>
  </Receiver>
  <Receiver>
    <Name>Microsoft.Office.RecordsManagement.PolicyFeatures.ExpirationEventReceiver</Name>
    <Synchronization>Synchronous</Synchronization>
    <Type>10001</Type>
    <SequenceNumber>101</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10002</Type>
    <SequenceNumber>102</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10004</Type>
    <SequenceNumber>103</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10006</Type>
    <SequenceNumber>104</SequenceNumber>
    <Url/>
    <Assembly>Microsoft.Office.Policy, Version=15.0.0.0, Culture=neutral, PublicKeyToken=71e9bce111e9429c</Assembly>
    <Class>Microsoft.Office.RecordsManagement.Internal.UpdateExpireDate</Class>
    <Data/>
    <Filter/>
  </Receiver>
  <Receiver>
    <Name>Microsoft.Office.RecordsManagement.PolicyFeatures.ExpirationEventReceiver</Name>
    <Synchronization>Synchronous</Synchronization>
    <Type>10009</Type>
    <SequenceNumber>105</SequenceNumber>
    <Url/>
    <Assembly>Microsoft.Office.Policy, Version=15.0.0.0, Culture=neutral, PublicKeyToken=71e9bce111e9429c</Assembly>
    <Class>Microsoft.Office.RecordsManagement.Internal.UpdateExpireDate</Class>
    <Data/>
    <Filter/>
  </Receiver>
</spe:Receivers>
</file>

<file path=customXml/itemProps1.xml><?xml version="1.0" encoding="utf-8"?>
<ds:datastoreItem xmlns:ds="http://schemas.openxmlformats.org/officeDocument/2006/customXml" ds:itemID="{0558EC85-6EB3-4CE4-88D5-08BB1B96A0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4853edff-db9f-4ed7-a121-42558e3d771e"/>
    <ds:schemaRef ds:uri="d27fab8a-45c3-4d34-8de2-1ac7f98cf53f"/>
    <ds:schemaRef ds:uri="http://schemas.microsoft.com/sharepoint/v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7E2368C-7560-4EC8-8B77-5DE2A874A7B5}">
  <ds:schemaRefs>
    <ds:schemaRef ds:uri="http://schemas.microsoft.com/office/2006/documentManagement/types"/>
    <ds:schemaRef ds:uri="http://schemas.microsoft.com/office/infopath/2007/PartnerControls"/>
    <ds:schemaRef ds:uri="http://purl.org/dc/elements/1.1/"/>
    <ds:schemaRef ds:uri="http://schemas.microsoft.com/office/2006/metadata/properties"/>
    <ds:schemaRef ds:uri="http://schemas.microsoft.com/sharepoint/v3"/>
    <ds:schemaRef ds:uri="d27fab8a-45c3-4d34-8de2-1ac7f98cf53f"/>
    <ds:schemaRef ds:uri="http://purl.org/dc/terms/"/>
    <ds:schemaRef ds:uri="http://schemas.openxmlformats.org/package/2006/metadata/core-properties"/>
    <ds:schemaRef ds:uri="http://schemas.microsoft.com/sharepoint/v4"/>
    <ds:schemaRef ds:uri="4853edff-db9f-4ed7-a121-42558e3d771e"/>
    <ds:schemaRef ds:uri="http://www.w3.org/XML/1998/namespace"/>
    <ds:schemaRef ds:uri="http://purl.org/dc/dcmitype/"/>
  </ds:schemaRefs>
</ds:datastoreItem>
</file>

<file path=customXml/itemProps3.xml><?xml version="1.0" encoding="utf-8"?>
<ds:datastoreItem xmlns:ds="http://schemas.openxmlformats.org/officeDocument/2006/customXml" ds:itemID="{89D62267-63CF-4EED-A21A-FFE42083B916}">
  <ds:schemaRefs>
    <ds:schemaRef ds:uri="http://schemas.microsoft.com/sharepoint/v3/contenttype/forms"/>
  </ds:schemaRefs>
</ds:datastoreItem>
</file>

<file path=customXml/itemProps4.xml><?xml version="1.0" encoding="utf-8"?>
<ds:datastoreItem xmlns:ds="http://schemas.openxmlformats.org/officeDocument/2006/customXml" ds:itemID="{895EE012-DA18-4059-A07B-1FCC82C8EDCF}">
  <ds:schemaRefs>
    <ds:schemaRef ds:uri="http://schemas.microsoft.com/sharepoint/events"/>
  </ds:schemaRefs>
</ds:datastoreItem>
</file>

<file path=docProps/app.xml><?xml version="1.0" encoding="utf-8"?>
<Properties xmlns="http://schemas.openxmlformats.org/officeDocument/2006/extended-properties" xmlns:vt="http://schemas.openxmlformats.org/officeDocument/2006/docPropsVTypes">
  <Template>Foundry</Template>
  <TotalTime>46016</TotalTime>
  <Words>321</Words>
  <Application>Microsoft Office PowerPoint</Application>
  <PresentationFormat>On-screen Show (4:3)</PresentationFormat>
  <Paragraphs>42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Futura Medium</vt:lpstr>
      <vt:lpstr>Futura Bold</vt:lpstr>
      <vt:lpstr>Wingdings</vt:lpstr>
      <vt:lpstr>Arial</vt:lpstr>
      <vt:lpstr>3_2016 Standard template</vt:lpstr>
      <vt:lpstr>Project Title: Replace corroded F/l section to restore Saghr3S prod by April 2021 </vt:lpstr>
    </vt:vector>
  </TitlesOfParts>
  <Company>Shell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OML 118  TCM – 10th August 2016 2016 Half Year Performance</dc:title>
  <dc:creator>K.Ubal</dc:creator>
  <cp:lastModifiedBy>Anoruse, Thomas O SPDC-UPC/G/UWO</cp:lastModifiedBy>
  <cp:revision>1757</cp:revision>
  <cp:lastPrinted>2018-03-07T16:48:33Z</cp:lastPrinted>
  <dcterms:created xsi:type="dcterms:W3CDTF">2016-07-01T16:13:28Z</dcterms:created>
  <dcterms:modified xsi:type="dcterms:W3CDTF">2021-03-10T17:53:06Z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Onscreen</vt:lpwstr>
  </property>
  <property fmtid="{D5CDD505-2E9C-101B-9397-08002B2CF9AE}" pid="3" name="WizKit Template Version">
    <vt:i4>4</vt:i4>
  </property>
  <property fmtid="{D5CDD505-2E9C-101B-9397-08002B2CF9AE}" pid="4" name="ContentTypeId">
    <vt:lpwstr>0x0101006F0A470EEB1140E7AA14F4CE8A50B54C0001CB1477F4DD432AA86DD56CC3887AF4004E837B4B49ED1B49A20F4327E3255DAB</vt:lpwstr>
  </property>
  <property fmtid="{D5CDD505-2E9C-101B-9397-08002B2CF9AE}" pid="5" name="_dlc_policyId">
    <vt:lpwstr>0x0101006F0A470EEB1140E7AA14F4CE8A50B54C|1203996477</vt:lpwstr>
  </property>
  <property fmtid="{D5CDD505-2E9C-101B-9397-08002B2CF9AE}" pid="6" name="ItemRetentionFormula">
    <vt:lpwstr>&lt;formula id="Shell.SharePoint.SIS.IOTV.IOTVExpirationFormula"&gt;&lt;number&gt;1080&lt;/number&gt;&lt;property&gt;Modified&lt;/property&gt;&lt;period&gt;months&lt;/period&gt;&lt;/formula&gt;</vt:lpwstr>
  </property>
  <property fmtid="{D5CDD505-2E9C-101B-9397-08002B2CF9AE}" pid="7" name="_dlc_DocIdItemGuid">
    <vt:lpwstr>30fe05ab-69ec-4235-abf9-70ddb4c13755</vt:lpwstr>
  </property>
  <property fmtid="{D5CDD505-2E9C-101B-9397-08002B2CF9AE}" pid="8" name="Shell SharePoint SAEF SecurityClassification">
    <vt:lpwstr>8;#Restricted|21aa7f98-4035-4019-a764-107acb7269af</vt:lpwstr>
  </property>
  <property fmtid="{D5CDD505-2E9C-101B-9397-08002B2CF9AE}" pid="9" name="Shell SharePoint SAEF DocumentType">
    <vt:lpwstr>16;#Company Communications to Employees [ARM]|a944bb5e-92f7-4ba2-88cd-7c9f0edc584e</vt:lpwstr>
  </property>
  <property fmtid="{D5CDD505-2E9C-101B-9397-08002B2CF9AE}" pid="10" name="Shell SharePoint SAEF LegalEntity">
    <vt:lpwstr>4;#The Shell Petroleum Development Company Of Nigeria Limited|b482a97d-f8dd-41c8-ab1c-99b8408fd22e</vt:lpwstr>
  </property>
  <property fmtid="{D5CDD505-2E9C-101B-9397-08002B2CF9AE}" pid="11" name="Shell SharePoint SAEF BusinessUnitRegion">
    <vt:lpwstr>2;#Sub-Saharan Africa|9d13514c-804d-40ff-8e8a-f6825f62fb70</vt:lpwstr>
  </property>
  <property fmtid="{D5CDD505-2E9C-101B-9397-08002B2CF9AE}" pid="12" name="Shell SharePoint SAEF GlobalFunction">
    <vt:lpwstr>3;#Information Technology|d388b442-0f35-4ef7-bb6d-ea4386749e1a</vt:lpwstr>
  </property>
  <property fmtid="{D5CDD505-2E9C-101B-9397-08002B2CF9AE}" pid="13" name="Shell SharePoint SAEF WorkgroupID">
    <vt:lpwstr>5;#Upstream _ Single File Plan - 22022|d3ed65c1-761d-4a84-a678-924ffd6ed182</vt:lpwstr>
  </property>
  <property fmtid="{D5CDD505-2E9C-101B-9397-08002B2CF9AE}" pid="14" name="Shell SharePoint SAEF CountryOfJurisdiction">
    <vt:lpwstr>7;#NIGERIA|973e3eb3-a5f9-4712-a628-787e048af9f3</vt:lpwstr>
  </property>
  <property fmtid="{D5CDD505-2E9C-101B-9397-08002B2CF9AE}" pid="15" name="Shell SharePoint SAEF ExportControlClassification">
    <vt:lpwstr>9;#Non-US content - Non Controlled|2ac8835e-0587-4096-a6e2-1f68da1e6cb3</vt:lpwstr>
  </property>
  <property fmtid="{D5CDD505-2E9C-101B-9397-08002B2CF9AE}" pid="16" name="Shell SharePoint SAEF DocumentStatus">
    <vt:lpwstr>11;#Draft|1c86f377-7d91-4c95-bd5b-c18c83fe0aa5</vt:lpwstr>
  </property>
  <property fmtid="{D5CDD505-2E9C-101B-9397-08002B2CF9AE}" pid="17" name="Shell SharePoint SAEF Language">
    <vt:lpwstr>6;#English|bd3ad5ee-f0c3-40aa-8cc8-36ef09940af3</vt:lpwstr>
  </property>
  <property fmtid="{D5CDD505-2E9C-101B-9397-08002B2CF9AE}" pid="18" name="Shell SharePoint SAEF Business">
    <vt:lpwstr>1;#Upstream International|dabf15d9-4f75-4ed1-b8a1-a0c3e2a85888</vt:lpwstr>
  </property>
  <property fmtid="{D5CDD505-2E9C-101B-9397-08002B2CF9AE}" pid="19" name="Shell SharePoint SAEF BusinessProcess">
    <vt:lpwstr>10;#All - Records Management|1f68a0f2-47ab-4887-8df5-7c0616d5ad90</vt:lpwstr>
  </property>
</Properties>
</file>