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134806377" r:id="rId2"/>
    <p:sldId id="2134806383" r:id="rId3"/>
  </p:sldIdLst>
  <p:sldSz cx="12192000" cy="6858000"/>
  <p:notesSz cx="8488363" cy="12341225"/>
  <p:embeddedFontLst>
    <p:embeddedFont>
      <p:font typeface="Futura Bold" panose="00000900000000000000" pitchFamily="2" charset="0"/>
      <p:regular r:id="rId6"/>
    </p:embeddedFont>
    <p:embeddedFont>
      <p:font typeface="Futura Medium" panose="00000400000000000000" pitchFamily="2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pos="3723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908" userDrawn="1">
          <p15:clr>
            <a:srgbClr val="A4A3A4"/>
          </p15:clr>
        </p15:guide>
        <p15:guide id="2" pos="2675" userDrawn="1">
          <p15:clr>
            <a:srgbClr val="A4A3A4"/>
          </p15:clr>
        </p15:guide>
        <p15:guide id="3" orient="horz" pos="388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sari, Abiodun N SPDC-UPC/G/UW" initials="BANS" lastIdx="1" clrIdx="0">
    <p:extLst>
      <p:ext uri="{19B8F6BF-5375-455C-9EA6-DF929625EA0E}">
        <p15:presenceInfo xmlns:p15="http://schemas.microsoft.com/office/powerpoint/2012/main" userId="S::Abiodun.Busari@shell.com::f440360a-a69f-4435-8099-64b821ec3de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F5FE"/>
    <a:srgbClr val="81457A"/>
    <a:srgbClr val="FFFFFF"/>
    <a:srgbClr val="CCE9DB"/>
    <a:srgbClr val="99CDB7"/>
    <a:srgbClr val="66B492"/>
    <a:srgbClr val="339B6E"/>
    <a:srgbClr val="DFD1DE"/>
    <a:srgbClr val="C0A2BD"/>
    <a:srgbClr val="A07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20" autoAdjust="0"/>
    <p:restoredTop sz="93817" autoAdjust="0"/>
  </p:normalViewPr>
  <p:slideViewPr>
    <p:cSldViewPr snapToGrid="0" showGuides="1">
      <p:cViewPr varScale="1">
        <p:scale>
          <a:sx n="68" d="100"/>
          <a:sy n="68" d="100"/>
        </p:scale>
        <p:origin x="772" y="56"/>
      </p:cViewPr>
      <p:guideLst>
        <p:guide pos="3723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-6840"/>
    </p:cViewPr>
  </p:sorterViewPr>
  <p:notesViewPr>
    <p:cSldViewPr snapToGrid="0" showGuides="1">
      <p:cViewPr varScale="1">
        <p:scale>
          <a:sx n="64" d="100"/>
          <a:sy n="64" d="100"/>
        </p:scale>
        <p:origin x="258" y="72"/>
      </p:cViewPr>
      <p:guideLst>
        <p:guide orient="horz" pos="3908"/>
        <p:guide pos="2675"/>
        <p:guide orient="horz" pos="388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678291" cy="617061"/>
          </a:xfrm>
          <a:prstGeom prst="rect">
            <a:avLst/>
          </a:prstGeom>
        </p:spPr>
        <p:txBody>
          <a:bodyPr vert="horz" lIns="116781" tIns="58390" rIns="116781" bIns="58390" rtlCol="0"/>
          <a:lstStyle>
            <a:lvl1pPr algn="l">
              <a:defRPr sz="15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808112" y="1"/>
            <a:ext cx="3678291" cy="617061"/>
          </a:xfrm>
          <a:prstGeom prst="rect">
            <a:avLst/>
          </a:prstGeom>
        </p:spPr>
        <p:txBody>
          <a:bodyPr vert="horz" lIns="116781" tIns="58390" rIns="116781" bIns="58390" rtlCol="0"/>
          <a:lstStyle>
            <a:lvl1pPr algn="r">
              <a:defRPr sz="15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15/03/2021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11722024"/>
            <a:ext cx="3678291" cy="617061"/>
          </a:xfrm>
          <a:prstGeom prst="rect">
            <a:avLst/>
          </a:prstGeom>
        </p:spPr>
        <p:txBody>
          <a:bodyPr vert="horz" lIns="116781" tIns="58390" rIns="116781" bIns="58390" rtlCol="0" anchor="b"/>
          <a:lstStyle>
            <a:lvl1pPr algn="l">
              <a:defRPr sz="15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808112" y="11722024"/>
            <a:ext cx="3678291" cy="617061"/>
          </a:xfrm>
          <a:prstGeom prst="rect">
            <a:avLst/>
          </a:prstGeom>
        </p:spPr>
        <p:txBody>
          <a:bodyPr vert="horz" lIns="116781" tIns="58390" rIns="116781" bIns="58390" rtlCol="0" anchor="b"/>
          <a:lstStyle>
            <a:lvl1pPr algn="r">
              <a:defRPr sz="15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678291" cy="617061"/>
          </a:xfrm>
          <a:prstGeom prst="rect">
            <a:avLst/>
          </a:prstGeom>
        </p:spPr>
        <p:txBody>
          <a:bodyPr vert="horz" lIns="116781" tIns="58390" rIns="116781" bIns="58390" rtlCol="0"/>
          <a:lstStyle>
            <a:lvl1pPr algn="l">
              <a:defRPr sz="15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808112" y="1"/>
            <a:ext cx="3678291" cy="617061"/>
          </a:xfrm>
          <a:prstGeom prst="rect">
            <a:avLst/>
          </a:prstGeom>
        </p:spPr>
        <p:txBody>
          <a:bodyPr vert="horz" lIns="116781" tIns="58390" rIns="116781" bIns="58390" rtlCol="0"/>
          <a:lstStyle>
            <a:lvl1pPr algn="r">
              <a:defRPr sz="15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15/03/2021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350" y="927100"/>
            <a:ext cx="8221663" cy="462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6781" tIns="58390" rIns="116781" bIns="5839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48838" y="5862082"/>
            <a:ext cx="6790690" cy="5553551"/>
          </a:xfrm>
          <a:prstGeom prst="rect">
            <a:avLst/>
          </a:prstGeom>
        </p:spPr>
        <p:txBody>
          <a:bodyPr vert="horz" lIns="116781" tIns="58390" rIns="116781" bIns="5839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2024"/>
            <a:ext cx="3678291" cy="617061"/>
          </a:xfrm>
          <a:prstGeom prst="rect">
            <a:avLst/>
          </a:prstGeom>
        </p:spPr>
        <p:txBody>
          <a:bodyPr vert="horz" lIns="116781" tIns="58390" rIns="116781" bIns="58390" rtlCol="0" anchor="b"/>
          <a:lstStyle>
            <a:lvl1pPr algn="l">
              <a:defRPr sz="15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808112" y="11722024"/>
            <a:ext cx="3678291" cy="617061"/>
          </a:xfrm>
          <a:prstGeom prst="rect">
            <a:avLst/>
          </a:prstGeom>
        </p:spPr>
        <p:txBody>
          <a:bodyPr vert="horz" lIns="116781" tIns="58390" rIns="116781" bIns="58390" rtlCol="0" anchor="b"/>
          <a:lstStyle>
            <a:lvl1pPr algn="r">
              <a:defRPr sz="15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gray">
          <a:xfrm>
            <a:off x="1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2370681" y="761998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22" name="Picture 21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" y="645968"/>
            <a:ext cx="2032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2371199" y="961200"/>
            <a:ext cx="9147700" cy="15840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GB" sz="28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371199" y="3317925"/>
            <a:ext cx="9147700" cy="748800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371200" y="4585016"/>
            <a:ext cx="7810528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371200" y="4838620"/>
            <a:ext cx="7810528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102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74C270E7-EB97-4EBB-AFDC-4FBBB9E652EB}" type="datetime3">
              <a:rPr lang="en-US" smtClean="0"/>
              <a:t>15 March 2021</a:t>
            </a:fld>
            <a:endParaRPr lang="en-GB" dirty="0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7" pos="149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2" y="728663"/>
            <a:ext cx="1084579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GB" dirty="0"/>
              <a:t>Click to edit Master title style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88619" y="1557339"/>
            <a:ext cx="523028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673101" y="1557339"/>
            <a:ext cx="5230284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74C270E7-EB97-4EBB-AFDC-4FBBB9E652EB}" type="datetime3">
              <a:rPr lang="en-US" smtClean="0"/>
              <a:t>15 March 2021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58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88617" y="1557339"/>
            <a:ext cx="523028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600" dirty="0" smtClean="0"/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400" dirty="0" smtClean="0"/>
            </a:lvl5pPr>
            <a:lvl6pPr>
              <a:defRPr lang="en-US" sz="1200" dirty="0" smtClean="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marL="216000" lvl="1" indent="-216000"/>
            <a:r>
              <a:rPr lang="en-GB" dirty="0"/>
              <a:t>Second level</a:t>
            </a:r>
          </a:p>
          <a:p>
            <a:pPr marL="410400" lvl="2" indent="-194400"/>
            <a:r>
              <a:rPr lang="en-GB" dirty="0"/>
              <a:t>Third level</a:t>
            </a:r>
          </a:p>
          <a:p>
            <a:pPr marL="576000" lvl="3" indent="-187200"/>
            <a:r>
              <a:rPr lang="en-GB" dirty="0"/>
              <a:t>Fourth level</a:t>
            </a:r>
          </a:p>
          <a:p>
            <a:pPr marL="766800" lvl="4" indent="-154800"/>
            <a:r>
              <a:rPr lang="en-GB" dirty="0"/>
              <a:t>Fifth level</a:t>
            </a:r>
          </a:p>
          <a:p>
            <a:pPr marL="914400" lvl="5" indent="-144000"/>
            <a:r>
              <a:rPr lang="en-GB" dirty="0"/>
              <a:t>Sixth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673100" y="1557339"/>
            <a:ext cx="5230285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600" dirty="0" smtClean="0"/>
            </a:lvl1pPr>
            <a:lvl2pPr>
              <a:defRPr lang="en-GB" sz="1600" dirty="0" smtClean="0"/>
            </a:lvl2pPr>
            <a:lvl3pPr>
              <a:defRPr lang="en-GB" sz="1600" dirty="0" smtClean="0"/>
            </a:lvl3pPr>
            <a:lvl4pPr>
              <a:defRPr lang="en-GB" sz="1600" dirty="0" smtClean="0"/>
            </a:lvl4pPr>
            <a:lvl5pPr>
              <a:defRPr lang="en-GB" sz="1400" dirty="0" smtClean="0"/>
            </a:lvl5pPr>
            <a:lvl6pPr>
              <a:defRPr lang="en-GB" sz="1200" dirty="0" smtClean="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marL="216000" lvl="1" indent="-216000"/>
            <a:r>
              <a:rPr lang="en-GB" dirty="0"/>
              <a:t>Second level</a:t>
            </a:r>
          </a:p>
          <a:p>
            <a:pPr marL="410400" lvl="2" indent="-194400"/>
            <a:r>
              <a:rPr lang="en-GB" dirty="0"/>
              <a:t>Third level</a:t>
            </a:r>
          </a:p>
          <a:p>
            <a:pPr marL="576000" lvl="3" indent="-187200"/>
            <a:r>
              <a:rPr lang="en-GB" dirty="0"/>
              <a:t>Fourth level</a:t>
            </a:r>
          </a:p>
          <a:p>
            <a:pPr marL="766800" lvl="4" indent="-154800"/>
            <a:r>
              <a:rPr lang="en-GB" dirty="0"/>
              <a:t>Fifth level</a:t>
            </a:r>
          </a:p>
          <a:p>
            <a:pPr marL="914400" lvl="5" indent="-144000"/>
            <a:r>
              <a:rPr lang="en-GB" dirty="0"/>
              <a:t>Sixth level</a:t>
            </a:r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74C270E7-EB97-4EBB-AFDC-4FBBB9E652EB}" type="datetime3">
              <a:rPr lang="en-US" smtClean="0"/>
              <a:t>15 March 2021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672001" y="6150324"/>
            <a:ext cx="10824855" cy="147993"/>
          </a:xfrm>
        </p:spPr>
        <p:txBody>
          <a:bodyPr wrap="square">
            <a:noAutofit/>
          </a:bodyPr>
          <a:lstStyle>
            <a:lvl1pPr>
              <a:defRPr sz="7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2932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672001" y="4267484"/>
            <a:ext cx="5209337" cy="2040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672001" y="3932522"/>
            <a:ext cx="5209337" cy="20223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 flipV="1">
            <a:off x="672001" y="4209292"/>
            <a:ext cx="5209337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672001" y="4524140"/>
            <a:ext cx="5209337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672001" y="6032737"/>
            <a:ext cx="5209337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672001" y="1905335"/>
            <a:ext cx="5209337" cy="2040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672001" y="1570373"/>
            <a:ext cx="5209337" cy="20223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 flipV="1">
            <a:off x="672001" y="1847143"/>
            <a:ext cx="5209337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672001" y="2161991"/>
            <a:ext cx="5209337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>
            <a:off x="672001" y="3670588"/>
            <a:ext cx="5209337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87740" y="4267484"/>
            <a:ext cx="5231161" cy="2040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87740" y="3932522"/>
            <a:ext cx="5231161" cy="20223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 flipV="1">
            <a:off x="6287740" y="4209292"/>
            <a:ext cx="5231161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87740" y="4524140"/>
            <a:ext cx="5231161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>
            <a:off x="6287740" y="6032737"/>
            <a:ext cx="5231161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87740" y="1905335"/>
            <a:ext cx="5231161" cy="2040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87740" y="1570373"/>
            <a:ext cx="5231161" cy="20223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 flipV="1">
            <a:off x="6287740" y="1847143"/>
            <a:ext cx="5231161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87740" y="2161991"/>
            <a:ext cx="5231161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287740" y="3670588"/>
            <a:ext cx="5231161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2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74C270E7-EB97-4EBB-AFDC-4FBBB9E652EB}" type="datetime3">
              <a:rPr lang="en-US" smtClean="0"/>
              <a:t>15 March 2021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2" y="4313785"/>
            <a:ext cx="12191999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15981" y="2638196"/>
            <a:ext cx="4887403" cy="13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MY" sz="1400" dirty="0"/>
            </a:lvl1pPr>
          </a:lstStyle>
          <a:p>
            <a:pPr lvl="0" defTabSz="1219170">
              <a:lnSpc>
                <a:spcPct val="100000"/>
              </a:lnSpc>
            </a:pPr>
            <a:r>
              <a:rPr lang="en-GB" dirty="0"/>
              <a:t>Click to edit Master title style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1015981" y="1699351"/>
            <a:ext cx="10502919" cy="82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800" b="0" cap="none" dirty="0" smtClean="0">
                <a:latin typeface="+mj-lt"/>
              </a:defRPr>
            </a:lvl1pPr>
          </a:lstStyle>
          <a:p>
            <a:pPr lvl="0" defTabSz="357708">
              <a:lnSpc>
                <a:spcPct val="100000"/>
              </a:lnSpc>
            </a:pPr>
            <a:endParaRPr lang="en-GB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88617" y="2638698"/>
            <a:ext cx="5216427" cy="22076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defRPr lang="en-GB" sz="17000" kern="10000" spc="-100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 algn="r" defTabSz="1219170">
              <a:lnSpc>
                <a:spcPct val="100000"/>
              </a:lnSpc>
              <a:buClr>
                <a:srgbClr val="DD1D21"/>
              </a:buClr>
              <a:tabLst>
                <a:tab pos="1081088" algn="l"/>
              </a:tabLst>
            </a:pPr>
            <a:r>
              <a:rPr lang="en-GB" dirty="0"/>
              <a:t>0.0</a:t>
            </a: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1015981" y="1524000"/>
            <a:ext cx="1693312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2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74C270E7-EB97-4EBB-AFDC-4FBBB9E652EB}" type="datetime3">
              <a:rPr lang="en-US" smtClean="0"/>
              <a:t>15 March 2021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 userDrawn="1"/>
        </p:nvSpPr>
        <p:spPr bwMode="gray">
          <a:xfrm>
            <a:off x="673099" y="3554414"/>
            <a:ext cx="9152468" cy="279717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31" name="Rectangle 30"/>
          <p:cNvSpPr/>
          <p:nvPr userDrawn="1"/>
        </p:nvSpPr>
        <p:spPr bwMode="gray">
          <a:xfrm>
            <a:off x="1001211" y="3829099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35" name="Picture Placeholder 2"/>
          <p:cNvSpPr>
            <a:spLocks noGrp="1"/>
          </p:cNvSpPr>
          <p:nvPr userDrawn="1">
            <p:ph type="pic" sz="quarter" idx="13"/>
          </p:nvPr>
        </p:nvSpPr>
        <p:spPr bwMode="auto">
          <a:xfrm>
            <a:off x="1" y="0"/>
            <a:ext cx="12200897" cy="4830116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  <a:gd name="connsiteX0" fmla="*/ 241373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41373 w 12194723"/>
              <a:gd name="connsiteY8" fmla="*/ 0 h 4854829"/>
              <a:gd name="connsiteX0" fmla="*/ 2382 w 11955732"/>
              <a:gd name="connsiteY0" fmla="*/ 0 h 4854829"/>
              <a:gd name="connsiteX1" fmla="*/ 11955391 w 11955732"/>
              <a:gd name="connsiteY1" fmla="*/ 0 h 4854829"/>
              <a:gd name="connsiteX2" fmla="*/ 11955391 w 11955732"/>
              <a:gd name="connsiteY2" fmla="*/ 4854636 h 4854829"/>
              <a:gd name="connsiteX3" fmla="*/ 7384257 w 11955732"/>
              <a:gd name="connsiteY3" fmla="*/ 4843680 h 4854829"/>
              <a:gd name="connsiteX4" fmla="*/ 7381442 w 11955732"/>
              <a:gd name="connsiteY4" fmla="*/ 3543300 h 4854829"/>
              <a:gd name="connsiteX5" fmla="*/ 523124 w 11955732"/>
              <a:gd name="connsiteY5" fmla="*/ 3547023 h 4854829"/>
              <a:gd name="connsiteX6" fmla="*/ 523704 w 11955732"/>
              <a:gd name="connsiteY6" fmla="*/ 4850671 h 4854829"/>
              <a:gd name="connsiteX7" fmla="*/ 0 w 11955732"/>
              <a:gd name="connsiteY7" fmla="*/ 4847509 h 4854829"/>
              <a:gd name="connsiteX8" fmla="*/ 2382 w 11955732"/>
              <a:gd name="connsiteY8" fmla="*/ 0 h 4854829"/>
              <a:gd name="connsiteX0" fmla="*/ 2382 w 11960184"/>
              <a:gd name="connsiteY0" fmla="*/ 0 h 4854829"/>
              <a:gd name="connsiteX1" fmla="*/ 11955391 w 11960184"/>
              <a:gd name="connsiteY1" fmla="*/ 0 h 4854829"/>
              <a:gd name="connsiteX2" fmla="*/ 11955391 w 11960184"/>
              <a:gd name="connsiteY2" fmla="*/ 4854636 h 4854829"/>
              <a:gd name="connsiteX3" fmla="*/ 7384257 w 11960184"/>
              <a:gd name="connsiteY3" fmla="*/ 4843680 h 4854829"/>
              <a:gd name="connsiteX4" fmla="*/ 7381442 w 11960184"/>
              <a:gd name="connsiteY4" fmla="*/ 3543300 h 4854829"/>
              <a:gd name="connsiteX5" fmla="*/ 523124 w 11960184"/>
              <a:gd name="connsiteY5" fmla="*/ 3547023 h 4854829"/>
              <a:gd name="connsiteX6" fmla="*/ 523704 w 11960184"/>
              <a:gd name="connsiteY6" fmla="*/ 4850671 h 4854829"/>
              <a:gd name="connsiteX7" fmla="*/ 0 w 11960184"/>
              <a:gd name="connsiteY7" fmla="*/ 4847509 h 4854829"/>
              <a:gd name="connsiteX8" fmla="*/ 2382 w 11960184"/>
              <a:gd name="connsiteY8" fmla="*/ 0 h 4854829"/>
              <a:gd name="connsiteX0" fmla="*/ 2382 w 11975151"/>
              <a:gd name="connsiteY0" fmla="*/ 0 h 5210613"/>
              <a:gd name="connsiteX1" fmla="*/ 9149846 w 11975151"/>
              <a:gd name="connsiteY1" fmla="*/ 0 h 5210613"/>
              <a:gd name="connsiteX2" fmla="*/ 11955391 w 11975151"/>
              <a:gd name="connsiteY2" fmla="*/ 4854636 h 5210613"/>
              <a:gd name="connsiteX3" fmla="*/ 7384257 w 11975151"/>
              <a:gd name="connsiteY3" fmla="*/ 4843680 h 5210613"/>
              <a:gd name="connsiteX4" fmla="*/ 7381442 w 11975151"/>
              <a:gd name="connsiteY4" fmla="*/ 3543300 h 5210613"/>
              <a:gd name="connsiteX5" fmla="*/ 523124 w 11975151"/>
              <a:gd name="connsiteY5" fmla="*/ 3547023 h 5210613"/>
              <a:gd name="connsiteX6" fmla="*/ 523704 w 11975151"/>
              <a:gd name="connsiteY6" fmla="*/ 4850671 h 5210613"/>
              <a:gd name="connsiteX7" fmla="*/ 0 w 11975151"/>
              <a:gd name="connsiteY7" fmla="*/ 4847509 h 5210613"/>
              <a:gd name="connsiteX8" fmla="*/ 2382 w 11975151"/>
              <a:gd name="connsiteY8" fmla="*/ 0 h 5210613"/>
              <a:gd name="connsiteX0" fmla="*/ 2382 w 11955393"/>
              <a:gd name="connsiteY0" fmla="*/ 0 h 4854636"/>
              <a:gd name="connsiteX1" fmla="*/ 9149846 w 11955393"/>
              <a:gd name="connsiteY1" fmla="*/ 0 h 4854636"/>
              <a:gd name="connsiteX2" fmla="*/ 11955391 w 11955393"/>
              <a:gd name="connsiteY2" fmla="*/ 4854636 h 4854636"/>
              <a:gd name="connsiteX3" fmla="*/ 7384257 w 11955393"/>
              <a:gd name="connsiteY3" fmla="*/ 4843680 h 4854636"/>
              <a:gd name="connsiteX4" fmla="*/ 7381442 w 11955393"/>
              <a:gd name="connsiteY4" fmla="*/ 3543300 h 4854636"/>
              <a:gd name="connsiteX5" fmla="*/ 523124 w 11955393"/>
              <a:gd name="connsiteY5" fmla="*/ 3547023 h 4854636"/>
              <a:gd name="connsiteX6" fmla="*/ 523704 w 11955393"/>
              <a:gd name="connsiteY6" fmla="*/ 4850671 h 4854636"/>
              <a:gd name="connsiteX7" fmla="*/ 0 w 11955393"/>
              <a:gd name="connsiteY7" fmla="*/ 4847509 h 4854636"/>
              <a:gd name="connsiteX8" fmla="*/ 2382 w 11955393"/>
              <a:gd name="connsiteY8" fmla="*/ 0 h 4854636"/>
              <a:gd name="connsiteX0" fmla="*/ 2382 w 9685771"/>
              <a:gd name="connsiteY0" fmla="*/ 360370 h 5307510"/>
              <a:gd name="connsiteX1" fmla="*/ 9149846 w 9685771"/>
              <a:gd name="connsiteY1" fmla="*/ 360370 h 5307510"/>
              <a:gd name="connsiteX2" fmla="*/ 8661472 w 9685771"/>
              <a:gd name="connsiteY2" fmla="*/ 5225371 h 5307510"/>
              <a:gd name="connsiteX3" fmla="*/ 7384257 w 9685771"/>
              <a:gd name="connsiteY3" fmla="*/ 5204050 h 5307510"/>
              <a:gd name="connsiteX4" fmla="*/ 7381442 w 9685771"/>
              <a:gd name="connsiteY4" fmla="*/ 3903670 h 5307510"/>
              <a:gd name="connsiteX5" fmla="*/ 523124 w 9685771"/>
              <a:gd name="connsiteY5" fmla="*/ 3907393 h 5307510"/>
              <a:gd name="connsiteX6" fmla="*/ 523704 w 9685771"/>
              <a:gd name="connsiteY6" fmla="*/ 5211041 h 5307510"/>
              <a:gd name="connsiteX7" fmla="*/ 0 w 9685771"/>
              <a:gd name="connsiteY7" fmla="*/ 5207879 h 5307510"/>
              <a:gd name="connsiteX8" fmla="*/ 2382 w 9685771"/>
              <a:gd name="connsiteY8" fmla="*/ 360370 h 5307510"/>
              <a:gd name="connsiteX0" fmla="*/ 2382 w 9151108"/>
              <a:gd name="connsiteY0" fmla="*/ 0 h 4947140"/>
              <a:gd name="connsiteX1" fmla="*/ 9149846 w 9151108"/>
              <a:gd name="connsiteY1" fmla="*/ 0 h 4947140"/>
              <a:gd name="connsiteX2" fmla="*/ 8661472 w 9151108"/>
              <a:gd name="connsiteY2" fmla="*/ 4865001 h 4947140"/>
              <a:gd name="connsiteX3" fmla="*/ 7384257 w 9151108"/>
              <a:gd name="connsiteY3" fmla="*/ 4843680 h 4947140"/>
              <a:gd name="connsiteX4" fmla="*/ 7381442 w 9151108"/>
              <a:gd name="connsiteY4" fmla="*/ 3543300 h 4947140"/>
              <a:gd name="connsiteX5" fmla="*/ 523124 w 9151108"/>
              <a:gd name="connsiteY5" fmla="*/ 3547023 h 4947140"/>
              <a:gd name="connsiteX6" fmla="*/ 523704 w 9151108"/>
              <a:gd name="connsiteY6" fmla="*/ 4850671 h 4947140"/>
              <a:gd name="connsiteX7" fmla="*/ 0 w 9151108"/>
              <a:gd name="connsiteY7" fmla="*/ 4847509 h 4947140"/>
              <a:gd name="connsiteX8" fmla="*/ 2382 w 9151108"/>
              <a:gd name="connsiteY8" fmla="*/ 0 h 4947140"/>
              <a:gd name="connsiteX0" fmla="*/ 2382 w 9828173"/>
              <a:gd name="connsiteY0" fmla="*/ 356531 h 5286738"/>
              <a:gd name="connsiteX1" fmla="*/ 9149846 w 9828173"/>
              <a:gd name="connsiteY1" fmla="*/ 356531 h 5286738"/>
              <a:gd name="connsiteX2" fmla="*/ 9149845 w 9828173"/>
              <a:gd name="connsiteY2" fmla="*/ 5169707 h 5286738"/>
              <a:gd name="connsiteX3" fmla="*/ 7384257 w 9828173"/>
              <a:gd name="connsiteY3" fmla="*/ 5200211 h 5286738"/>
              <a:gd name="connsiteX4" fmla="*/ 7381442 w 9828173"/>
              <a:gd name="connsiteY4" fmla="*/ 3899831 h 5286738"/>
              <a:gd name="connsiteX5" fmla="*/ 523124 w 9828173"/>
              <a:gd name="connsiteY5" fmla="*/ 3903554 h 5286738"/>
              <a:gd name="connsiteX6" fmla="*/ 523704 w 9828173"/>
              <a:gd name="connsiteY6" fmla="*/ 5207202 h 5286738"/>
              <a:gd name="connsiteX7" fmla="*/ 0 w 9828173"/>
              <a:gd name="connsiteY7" fmla="*/ 5204040 h 5286738"/>
              <a:gd name="connsiteX8" fmla="*/ 2382 w 9828173"/>
              <a:gd name="connsiteY8" fmla="*/ 356531 h 5286738"/>
              <a:gd name="connsiteX0" fmla="*/ 2382 w 9154046"/>
              <a:gd name="connsiteY0" fmla="*/ 0 h 4930207"/>
              <a:gd name="connsiteX1" fmla="*/ 9149846 w 9154046"/>
              <a:gd name="connsiteY1" fmla="*/ 0 h 4930207"/>
              <a:gd name="connsiteX2" fmla="*/ 9149845 w 9154046"/>
              <a:gd name="connsiteY2" fmla="*/ 4813176 h 4930207"/>
              <a:gd name="connsiteX3" fmla="*/ 7384257 w 9154046"/>
              <a:gd name="connsiteY3" fmla="*/ 4843680 h 4930207"/>
              <a:gd name="connsiteX4" fmla="*/ 7381442 w 9154046"/>
              <a:gd name="connsiteY4" fmla="*/ 3543300 h 4930207"/>
              <a:gd name="connsiteX5" fmla="*/ 523124 w 9154046"/>
              <a:gd name="connsiteY5" fmla="*/ 3547023 h 4930207"/>
              <a:gd name="connsiteX6" fmla="*/ 523704 w 9154046"/>
              <a:gd name="connsiteY6" fmla="*/ 4850671 h 4930207"/>
              <a:gd name="connsiteX7" fmla="*/ 0 w 9154046"/>
              <a:gd name="connsiteY7" fmla="*/ 4847509 h 4930207"/>
              <a:gd name="connsiteX8" fmla="*/ 2382 w 9154046"/>
              <a:gd name="connsiteY8" fmla="*/ 0 h 4930207"/>
              <a:gd name="connsiteX0" fmla="*/ 2382 w 9154046"/>
              <a:gd name="connsiteY0" fmla="*/ 0 h 4850673"/>
              <a:gd name="connsiteX1" fmla="*/ 9149846 w 9154046"/>
              <a:gd name="connsiteY1" fmla="*/ 0 h 4850673"/>
              <a:gd name="connsiteX2" fmla="*/ 9149845 w 9154046"/>
              <a:gd name="connsiteY2" fmla="*/ 4813176 h 4850673"/>
              <a:gd name="connsiteX3" fmla="*/ 7384257 w 9154046"/>
              <a:gd name="connsiteY3" fmla="*/ 4843680 h 4850673"/>
              <a:gd name="connsiteX4" fmla="*/ 7381442 w 9154046"/>
              <a:gd name="connsiteY4" fmla="*/ 3543300 h 4850673"/>
              <a:gd name="connsiteX5" fmla="*/ 523124 w 9154046"/>
              <a:gd name="connsiteY5" fmla="*/ 3547023 h 4850673"/>
              <a:gd name="connsiteX6" fmla="*/ 523704 w 9154046"/>
              <a:gd name="connsiteY6" fmla="*/ 4850671 h 4850673"/>
              <a:gd name="connsiteX7" fmla="*/ 0 w 9154046"/>
              <a:gd name="connsiteY7" fmla="*/ 4847509 h 4850673"/>
              <a:gd name="connsiteX8" fmla="*/ 2382 w 9154046"/>
              <a:gd name="connsiteY8" fmla="*/ 0 h 4850673"/>
              <a:gd name="connsiteX0" fmla="*/ 2382 w 9282313"/>
              <a:gd name="connsiteY0" fmla="*/ 0 h 5171093"/>
              <a:gd name="connsiteX1" fmla="*/ 9149846 w 9282313"/>
              <a:gd name="connsiteY1" fmla="*/ 0 h 5171093"/>
              <a:gd name="connsiteX2" fmla="*/ 9149845 w 9282313"/>
              <a:gd name="connsiteY2" fmla="*/ 4813176 h 5171093"/>
              <a:gd name="connsiteX3" fmla="*/ 7384257 w 9282313"/>
              <a:gd name="connsiteY3" fmla="*/ 4821343 h 5171093"/>
              <a:gd name="connsiteX4" fmla="*/ 7381442 w 9282313"/>
              <a:gd name="connsiteY4" fmla="*/ 3543300 h 5171093"/>
              <a:gd name="connsiteX5" fmla="*/ 523124 w 9282313"/>
              <a:gd name="connsiteY5" fmla="*/ 3547023 h 5171093"/>
              <a:gd name="connsiteX6" fmla="*/ 523704 w 9282313"/>
              <a:gd name="connsiteY6" fmla="*/ 4850671 h 5171093"/>
              <a:gd name="connsiteX7" fmla="*/ 0 w 9282313"/>
              <a:gd name="connsiteY7" fmla="*/ 4847509 h 5171093"/>
              <a:gd name="connsiteX8" fmla="*/ 2382 w 9282313"/>
              <a:gd name="connsiteY8" fmla="*/ 0 h 5171093"/>
              <a:gd name="connsiteX0" fmla="*/ 2382 w 9282313"/>
              <a:gd name="connsiteY0" fmla="*/ 0 h 5168611"/>
              <a:gd name="connsiteX1" fmla="*/ 9149846 w 9282313"/>
              <a:gd name="connsiteY1" fmla="*/ 0 h 5168611"/>
              <a:gd name="connsiteX2" fmla="*/ 9149845 w 9282313"/>
              <a:gd name="connsiteY2" fmla="*/ 4813176 h 5168611"/>
              <a:gd name="connsiteX3" fmla="*/ 7384257 w 9282313"/>
              <a:gd name="connsiteY3" fmla="*/ 4813896 h 5168611"/>
              <a:gd name="connsiteX4" fmla="*/ 7381442 w 9282313"/>
              <a:gd name="connsiteY4" fmla="*/ 3543300 h 5168611"/>
              <a:gd name="connsiteX5" fmla="*/ 523124 w 9282313"/>
              <a:gd name="connsiteY5" fmla="*/ 3547023 h 5168611"/>
              <a:gd name="connsiteX6" fmla="*/ 523704 w 9282313"/>
              <a:gd name="connsiteY6" fmla="*/ 4850671 h 5168611"/>
              <a:gd name="connsiteX7" fmla="*/ 0 w 9282313"/>
              <a:gd name="connsiteY7" fmla="*/ 4847509 h 5168611"/>
              <a:gd name="connsiteX8" fmla="*/ 2382 w 9282313"/>
              <a:gd name="connsiteY8" fmla="*/ 0 h 5168611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47542"/>
              <a:gd name="connsiteX1" fmla="*/ 9149846 w 9153055"/>
              <a:gd name="connsiteY1" fmla="*/ 0 h 4847542"/>
              <a:gd name="connsiteX2" fmla="*/ 9149845 w 9153055"/>
              <a:gd name="connsiteY2" fmla="*/ 4813176 h 4847542"/>
              <a:gd name="connsiteX3" fmla="*/ 7384257 w 9153055"/>
              <a:gd name="connsiteY3" fmla="*/ 4813896 h 4847542"/>
              <a:gd name="connsiteX4" fmla="*/ 7381442 w 9153055"/>
              <a:gd name="connsiteY4" fmla="*/ 3543300 h 4847542"/>
              <a:gd name="connsiteX5" fmla="*/ 523124 w 9153055"/>
              <a:gd name="connsiteY5" fmla="*/ 3547023 h 4847542"/>
              <a:gd name="connsiteX6" fmla="*/ 517484 w 9153055"/>
              <a:gd name="connsiteY6" fmla="*/ 4825851 h 4847542"/>
              <a:gd name="connsiteX7" fmla="*/ 0 w 9153055"/>
              <a:gd name="connsiteY7" fmla="*/ 4847509 h 4847542"/>
              <a:gd name="connsiteX8" fmla="*/ 2382 w 9153055"/>
              <a:gd name="connsiteY8" fmla="*/ 0 h 4847542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0 w 9150673"/>
              <a:gd name="connsiteY0" fmla="*/ 0 h 4825853"/>
              <a:gd name="connsiteX1" fmla="*/ 9147464 w 9150673"/>
              <a:gd name="connsiteY1" fmla="*/ 0 h 4825853"/>
              <a:gd name="connsiteX2" fmla="*/ 9147463 w 9150673"/>
              <a:gd name="connsiteY2" fmla="*/ 4813176 h 4825853"/>
              <a:gd name="connsiteX3" fmla="*/ 7381875 w 9150673"/>
              <a:gd name="connsiteY3" fmla="*/ 4813896 h 4825853"/>
              <a:gd name="connsiteX4" fmla="*/ 7379060 w 9150673"/>
              <a:gd name="connsiteY4" fmla="*/ 3543300 h 4825853"/>
              <a:gd name="connsiteX5" fmla="*/ 520742 w 9150673"/>
              <a:gd name="connsiteY5" fmla="*/ 3547023 h 4825853"/>
              <a:gd name="connsiteX6" fmla="*/ 515102 w 9150673"/>
              <a:gd name="connsiteY6" fmla="*/ 4825851 h 4825853"/>
              <a:gd name="connsiteX7" fmla="*/ 2770 w 9150673"/>
              <a:gd name="connsiteY7" fmla="*/ 4817115 h 4825853"/>
              <a:gd name="connsiteX8" fmla="*/ 0 w 9150673"/>
              <a:gd name="connsiteY8" fmla="*/ 0 h 4825853"/>
              <a:gd name="connsiteX0" fmla="*/ 0 w 9150673"/>
              <a:gd name="connsiteY0" fmla="*/ 0 h 4818145"/>
              <a:gd name="connsiteX1" fmla="*/ 9147464 w 9150673"/>
              <a:gd name="connsiteY1" fmla="*/ 0 h 4818145"/>
              <a:gd name="connsiteX2" fmla="*/ 9147463 w 9150673"/>
              <a:gd name="connsiteY2" fmla="*/ 4813176 h 4818145"/>
              <a:gd name="connsiteX3" fmla="*/ 7381875 w 9150673"/>
              <a:gd name="connsiteY3" fmla="*/ 4813896 h 4818145"/>
              <a:gd name="connsiteX4" fmla="*/ 7379060 w 9150673"/>
              <a:gd name="connsiteY4" fmla="*/ 3543300 h 4818145"/>
              <a:gd name="connsiteX5" fmla="*/ 520742 w 9150673"/>
              <a:gd name="connsiteY5" fmla="*/ 3547023 h 4818145"/>
              <a:gd name="connsiteX6" fmla="*/ 515102 w 9150673"/>
              <a:gd name="connsiteY6" fmla="*/ 4818143 h 4818145"/>
              <a:gd name="connsiteX7" fmla="*/ 2770 w 9150673"/>
              <a:gd name="connsiteY7" fmla="*/ 4817115 h 4818145"/>
              <a:gd name="connsiteX8" fmla="*/ 0 w 9150673"/>
              <a:gd name="connsiteY8" fmla="*/ 0 h 48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0673" h="4818145">
                <a:moveTo>
                  <a:pt x="0" y="0"/>
                </a:moveTo>
                <a:lnTo>
                  <a:pt x="9147464" y="0"/>
                </a:lnTo>
                <a:cubicBezTo>
                  <a:pt x="9154968" y="4079"/>
                  <a:pt x="9146880" y="4807581"/>
                  <a:pt x="9147463" y="4813176"/>
                </a:cubicBezTo>
                <a:cubicBezTo>
                  <a:pt x="9148046" y="4818771"/>
                  <a:pt x="7385663" y="4807873"/>
                  <a:pt x="7381875" y="4813896"/>
                </a:cubicBezTo>
                <a:cubicBezTo>
                  <a:pt x="7378087" y="4819919"/>
                  <a:pt x="7380515" y="3538511"/>
                  <a:pt x="7379060" y="3543300"/>
                </a:cubicBezTo>
                <a:cubicBezTo>
                  <a:pt x="7377605" y="3548089"/>
                  <a:pt x="2806848" y="3545782"/>
                  <a:pt x="520742" y="3547023"/>
                </a:cubicBezTo>
                <a:cubicBezTo>
                  <a:pt x="519025" y="3777370"/>
                  <a:pt x="515915" y="4819927"/>
                  <a:pt x="515102" y="4818143"/>
                </a:cubicBezTo>
                <a:cubicBezTo>
                  <a:pt x="514289" y="4816359"/>
                  <a:pt x="257002" y="4818169"/>
                  <a:pt x="2770" y="4817115"/>
                </a:cubicBezTo>
                <a:cubicBezTo>
                  <a:pt x="1847" y="3211410"/>
                  <a:pt x="923" y="1605705"/>
                  <a:pt x="0" y="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007533" y="4027623"/>
            <a:ext cx="8483600" cy="8640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pc="0" dirty="0">
                <a:cs typeface="Arial" pitchFamily="34" charset="0"/>
              </a:defRPr>
            </a:lvl1pPr>
          </a:lstStyle>
          <a:p>
            <a:pPr lvl="0" defTabSz="1219170">
              <a:lnSpc>
                <a:spcPct val="100000"/>
              </a:lnSpc>
            </a:pPr>
            <a:r>
              <a:rPr lang="en-GB" dirty="0"/>
              <a:t>Click to edit Master title style</a:t>
            </a:r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007533" y="5096738"/>
            <a:ext cx="8483600" cy="7704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400" dirty="0"/>
            </a:lvl1pPr>
          </a:lstStyle>
          <a:p>
            <a:pPr lvl="0" defTabSz="357708">
              <a:lnSpc>
                <a:spcPct val="90000"/>
              </a:lnSpc>
              <a:spcBef>
                <a:spcPct val="0"/>
              </a:spcBef>
            </a:pPr>
            <a:r>
              <a:rPr lang="en-GB" dirty="0"/>
              <a:t>Click to edit Master subtitle style</a:t>
            </a:r>
          </a:p>
        </p:txBody>
      </p:sp>
      <p:sp>
        <p:nvSpPr>
          <p:cNvPr id="98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74C270E7-EB97-4EBB-AFDC-4FBBB9E652EB}" type="datetime3">
              <a:rPr lang="en-US" smtClean="0"/>
              <a:t>15 March 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53132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4" pos="5979" userDrawn="1">
          <p15:clr>
            <a:srgbClr val="FBAE40"/>
          </p15:clr>
        </p15:guide>
        <p15:guide id="0" pos="63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0" y="728663"/>
            <a:ext cx="108458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74C270E7-EB97-4EBB-AFDC-4FBBB9E652EB}" type="datetime3">
              <a:rPr lang="en-US" smtClean="0"/>
              <a:t>15 March 2021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58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Slide Number Placeholder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74C270E7-EB97-4EBB-AFDC-4FBBB9E652EB}" type="datetime3">
              <a:rPr lang="en-US" smtClean="0"/>
              <a:t>15 March 2021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0"/>
            <a:ext cx="12194383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3100" y="1492272"/>
            <a:ext cx="10845800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Slide Number Placeholder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74C270E7-EB97-4EBB-AFDC-4FBBB9E652EB}" type="datetime3">
              <a:rPr lang="en-US" smtClean="0"/>
              <a:t>15 March 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81840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2" y="4313784"/>
            <a:ext cx="12191999" cy="2544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5903384" y="2831546"/>
            <a:ext cx="5690760" cy="1633939"/>
            <a:chOff x="6450013" y="2557463"/>
            <a:chExt cx="5197475" cy="1917700"/>
          </a:xfrm>
        </p:grpSpPr>
        <p:sp>
          <p:nvSpPr>
            <p:cNvPr id="26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27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28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015981" y="1711397"/>
            <a:ext cx="10493664" cy="8135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800" b="0" cap="none" baseline="0" dirty="0">
                <a:latin typeface="+mj-lt"/>
              </a:defRPr>
            </a:lvl1pPr>
          </a:lstStyle>
          <a:p>
            <a:pPr lvl="0" defTabSz="357708">
              <a:lnSpc>
                <a:spcPct val="100000"/>
              </a:lnSpc>
            </a:pPr>
            <a:r>
              <a:rPr lang="en-GB" dirty="0"/>
              <a:t>Click to edit Master text styles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24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015981" y="2638196"/>
            <a:ext cx="4477944" cy="13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MY" sz="1400" dirty="0"/>
            </a:lvl1pPr>
          </a:lstStyle>
          <a:p>
            <a:pPr lvl="0" defTabSz="1219170">
              <a:lnSpc>
                <a:spcPct val="100000"/>
              </a:lnSpc>
            </a:pPr>
            <a:r>
              <a:rPr lang="en-GB" dirty="0"/>
              <a:t>Click to subtitle</a:t>
            </a:r>
          </a:p>
        </p:txBody>
      </p:sp>
      <p:sp>
        <p:nvSpPr>
          <p:cNvPr id="30" name="Rectangle 29"/>
          <p:cNvSpPr/>
          <p:nvPr userDrawn="1"/>
        </p:nvSpPr>
        <p:spPr bwMode="gray">
          <a:xfrm>
            <a:off x="1015981" y="1524000"/>
            <a:ext cx="1693312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74C270E7-EB97-4EBB-AFDC-4FBBB9E652EB}" type="datetime3">
              <a:rPr lang="en-US" smtClean="0"/>
              <a:t>15 March 2021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11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74C270E7-EB97-4EBB-AFDC-4FBBB9E652EB}" type="datetime3">
              <a:rPr lang="en-US" smtClean="0"/>
              <a:t>15 March 2021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1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2370681" y="761998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" y="645968"/>
            <a:ext cx="2032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2371200" y="961200"/>
            <a:ext cx="9148800" cy="15840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GB" sz="28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371200" y="3044536"/>
            <a:ext cx="4389819" cy="1023464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371201" y="4586400"/>
            <a:ext cx="4407932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371201" y="4838400"/>
            <a:ext cx="4407932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7093527" y="2795155"/>
            <a:ext cx="4425373" cy="2904946"/>
          </a:xfrm>
        </p:spPr>
        <p:txBody>
          <a:bodyPr/>
          <a:lstStyle>
            <a:lvl1pPr>
              <a:defRPr sz="1600"/>
            </a:lvl1pPr>
          </a:lstStyle>
          <a:p>
            <a:endParaRPr lang="en-GB" dirty="0"/>
          </a:p>
        </p:txBody>
      </p:sp>
      <p:sp>
        <p:nvSpPr>
          <p:cNvPr id="104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74C270E7-EB97-4EBB-AFDC-4FBBB9E652EB}" type="datetime3">
              <a:rPr lang="en-US" smtClean="0"/>
              <a:t>15 March 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186" y="1280160"/>
            <a:ext cx="5733629" cy="430022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 userDrawn="1"/>
        </p:nvSpPr>
        <p:spPr bwMode="gray">
          <a:xfrm>
            <a:off x="673099" y="3554414"/>
            <a:ext cx="9152468" cy="279717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31" name="Rectangle 30"/>
          <p:cNvSpPr/>
          <p:nvPr userDrawn="1"/>
        </p:nvSpPr>
        <p:spPr bwMode="gray">
          <a:xfrm>
            <a:off x="2443068" y="3829099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34" name="Picture 33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34554" y="3688500"/>
            <a:ext cx="1953649" cy="1465237"/>
          </a:xfrm>
          <a:prstGeom prst="rect">
            <a:avLst/>
          </a:prstGeom>
        </p:spPr>
      </p:pic>
      <p:sp>
        <p:nvSpPr>
          <p:cNvPr id="35" name="Picture Placeholder 2"/>
          <p:cNvSpPr>
            <a:spLocks noGrp="1"/>
          </p:cNvSpPr>
          <p:nvPr userDrawn="1">
            <p:ph type="pic" sz="quarter" idx="13"/>
          </p:nvPr>
        </p:nvSpPr>
        <p:spPr bwMode="auto">
          <a:xfrm>
            <a:off x="1" y="0"/>
            <a:ext cx="12200897" cy="4830116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  <a:gd name="connsiteX0" fmla="*/ 241373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41373 w 12194723"/>
              <a:gd name="connsiteY8" fmla="*/ 0 h 4854829"/>
              <a:gd name="connsiteX0" fmla="*/ 2382 w 11955732"/>
              <a:gd name="connsiteY0" fmla="*/ 0 h 4854829"/>
              <a:gd name="connsiteX1" fmla="*/ 11955391 w 11955732"/>
              <a:gd name="connsiteY1" fmla="*/ 0 h 4854829"/>
              <a:gd name="connsiteX2" fmla="*/ 11955391 w 11955732"/>
              <a:gd name="connsiteY2" fmla="*/ 4854636 h 4854829"/>
              <a:gd name="connsiteX3" fmla="*/ 7384257 w 11955732"/>
              <a:gd name="connsiteY3" fmla="*/ 4843680 h 4854829"/>
              <a:gd name="connsiteX4" fmla="*/ 7381442 w 11955732"/>
              <a:gd name="connsiteY4" fmla="*/ 3543300 h 4854829"/>
              <a:gd name="connsiteX5" fmla="*/ 523124 w 11955732"/>
              <a:gd name="connsiteY5" fmla="*/ 3547023 h 4854829"/>
              <a:gd name="connsiteX6" fmla="*/ 523704 w 11955732"/>
              <a:gd name="connsiteY6" fmla="*/ 4850671 h 4854829"/>
              <a:gd name="connsiteX7" fmla="*/ 0 w 11955732"/>
              <a:gd name="connsiteY7" fmla="*/ 4847509 h 4854829"/>
              <a:gd name="connsiteX8" fmla="*/ 2382 w 11955732"/>
              <a:gd name="connsiteY8" fmla="*/ 0 h 4854829"/>
              <a:gd name="connsiteX0" fmla="*/ 2382 w 11960184"/>
              <a:gd name="connsiteY0" fmla="*/ 0 h 4854829"/>
              <a:gd name="connsiteX1" fmla="*/ 11955391 w 11960184"/>
              <a:gd name="connsiteY1" fmla="*/ 0 h 4854829"/>
              <a:gd name="connsiteX2" fmla="*/ 11955391 w 11960184"/>
              <a:gd name="connsiteY2" fmla="*/ 4854636 h 4854829"/>
              <a:gd name="connsiteX3" fmla="*/ 7384257 w 11960184"/>
              <a:gd name="connsiteY3" fmla="*/ 4843680 h 4854829"/>
              <a:gd name="connsiteX4" fmla="*/ 7381442 w 11960184"/>
              <a:gd name="connsiteY4" fmla="*/ 3543300 h 4854829"/>
              <a:gd name="connsiteX5" fmla="*/ 523124 w 11960184"/>
              <a:gd name="connsiteY5" fmla="*/ 3547023 h 4854829"/>
              <a:gd name="connsiteX6" fmla="*/ 523704 w 11960184"/>
              <a:gd name="connsiteY6" fmla="*/ 4850671 h 4854829"/>
              <a:gd name="connsiteX7" fmla="*/ 0 w 11960184"/>
              <a:gd name="connsiteY7" fmla="*/ 4847509 h 4854829"/>
              <a:gd name="connsiteX8" fmla="*/ 2382 w 11960184"/>
              <a:gd name="connsiteY8" fmla="*/ 0 h 4854829"/>
              <a:gd name="connsiteX0" fmla="*/ 2382 w 11975151"/>
              <a:gd name="connsiteY0" fmla="*/ 0 h 5210613"/>
              <a:gd name="connsiteX1" fmla="*/ 9149846 w 11975151"/>
              <a:gd name="connsiteY1" fmla="*/ 0 h 5210613"/>
              <a:gd name="connsiteX2" fmla="*/ 11955391 w 11975151"/>
              <a:gd name="connsiteY2" fmla="*/ 4854636 h 5210613"/>
              <a:gd name="connsiteX3" fmla="*/ 7384257 w 11975151"/>
              <a:gd name="connsiteY3" fmla="*/ 4843680 h 5210613"/>
              <a:gd name="connsiteX4" fmla="*/ 7381442 w 11975151"/>
              <a:gd name="connsiteY4" fmla="*/ 3543300 h 5210613"/>
              <a:gd name="connsiteX5" fmla="*/ 523124 w 11975151"/>
              <a:gd name="connsiteY5" fmla="*/ 3547023 h 5210613"/>
              <a:gd name="connsiteX6" fmla="*/ 523704 w 11975151"/>
              <a:gd name="connsiteY6" fmla="*/ 4850671 h 5210613"/>
              <a:gd name="connsiteX7" fmla="*/ 0 w 11975151"/>
              <a:gd name="connsiteY7" fmla="*/ 4847509 h 5210613"/>
              <a:gd name="connsiteX8" fmla="*/ 2382 w 11975151"/>
              <a:gd name="connsiteY8" fmla="*/ 0 h 5210613"/>
              <a:gd name="connsiteX0" fmla="*/ 2382 w 11955393"/>
              <a:gd name="connsiteY0" fmla="*/ 0 h 4854636"/>
              <a:gd name="connsiteX1" fmla="*/ 9149846 w 11955393"/>
              <a:gd name="connsiteY1" fmla="*/ 0 h 4854636"/>
              <a:gd name="connsiteX2" fmla="*/ 11955391 w 11955393"/>
              <a:gd name="connsiteY2" fmla="*/ 4854636 h 4854636"/>
              <a:gd name="connsiteX3" fmla="*/ 7384257 w 11955393"/>
              <a:gd name="connsiteY3" fmla="*/ 4843680 h 4854636"/>
              <a:gd name="connsiteX4" fmla="*/ 7381442 w 11955393"/>
              <a:gd name="connsiteY4" fmla="*/ 3543300 h 4854636"/>
              <a:gd name="connsiteX5" fmla="*/ 523124 w 11955393"/>
              <a:gd name="connsiteY5" fmla="*/ 3547023 h 4854636"/>
              <a:gd name="connsiteX6" fmla="*/ 523704 w 11955393"/>
              <a:gd name="connsiteY6" fmla="*/ 4850671 h 4854636"/>
              <a:gd name="connsiteX7" fmla="*/ 0 w 11955393"/>
              <a:gd name="connsiteY7" fmla="*/ 4847509 h 4854636"/>
              <a:gd name="connsiteX8" fmla="*/ 2382 w 11955393"/>
              <a:gd name="connsiteY8" fmla="*/ 0 h 4854636"/>
              <a:gd name="connsiteX0" fmla="*/ 2382 w 9685771"/>
              <a:gd name="connsiteY0" fmla="*/ 360370 h 5307510"/>
              <a:gd name="connsiteX1" fmla="*/ 9149846 w 9685771"/>
              <a:gd name="connsiteY1" fmla="*/ 360370 h 5307510"/>
              <a:gd name="connsiteX2" fmla="*/ 8661472 w 9685771"/>
              <a:gd name="connsiteY2" fmla="*/ 5225371 h 5307510"/>
              <a:gd name="connsiteX3" fmla="*/ 7384257 w 9685771"/>
              <a:gd name="connsiteY3" fmla="*/ 5204050 h 5307510"/>
              <a:gd name="connsiteX4" fmla="*/ 7381442 w 9685771"/>
              <a:gd name="connsiteY4" fmla="*/ 3903670 h 5307510"/>
              <a:gd name="connsiteX5" fmla="*/ 523124 w 9685771"/>
              <a:gd name="connsiteY5" fmla="*/ 3907393 h 5307510"/>
              <a:gd name="connsiteX6" fmla="*/ 523704 w 9685771"/>
              <a:gd name="connsiteY6" fmla="*/ 5211041 h 5307510"/>
              <a:gd name="connsiteX7" fmla="*/ 0 w 9685771"/>
              <a:gd name="connsiteY7" fmla="*/ 5207879 h 5307510"/>
              <a:gd name="connsiteX8" fmla="*/ 2382 w 9685771"/>
              <a:gd name="connsiteY8" fmla="*/ 360370 h 5307510"/>
              <a:gd name="connsiteX0" fmla="*/ 2382 w 9151108"/>
              <a:gd name="connsiteY0" fmla="*/ 0 h 4947140"/>
              <a:gd name="connsiteX1" fmla="*/ 9149846 w 9151108"/>
              <a:gd name="connsiteY1" fmla="*/ 0 h 4947140"/>
              <a:gd name="connsiteX2" fmla="*/ 8661472 w 9151108"/>
              <a:gd name="connsiteY2" fmla="*/ 4865001 h 4947140"/>
              <a:gd name="connsiteX3" fmla="*/ 7384257 w 9151108"/>
              <a:gd name="connsiteY3" fmla="*/ 4843680 h 4947140"/>
              <a:gd name="connsiteX4" fmla="*/ 7381442 w 9151108"/>
              <a:gd name="connsiteY4" fmla="*/ 3543300 h 4947140"/>
              <a:gd name="connsiteX5" fmla="*/ 523124 w 9151108"/>
              <a:gd name="connsiteY5" fmla="*/ 3547023 h 4947140"/>
              <a:gd name="connsiteX6" fmla="*/ 523704 w 9151108"/>
              <a:gd name="connsiteY6" fmla="*/ 4850671 h 4947140"/>
              <a:gd name="connsiteX7" fmla="*/ 0 w 9151108"/>
              <a:gd name="connsiteY7" fmla="*/ 4847509 h 4947140"/>
              <a:gd name="connsiteX8" fmla="*/ 2382 w 9151108"/>
              <a:gd name="connsiteY8" fmla="*/ 0 h 4947140"/>
              <a:gd name="connsiteX0" fmla="*/ 2382 w 9828173"/>
              <a:gd name="connsiteY0" fmla="*/ 356531 h 5286738"/>
              <a:gd name="connsiteX1" fmla="*/ 9149846 w 9828173"/>
              <a:gd name="connsiteY1" fmla="*/ 356531 h 5286738"/>
              <a:gd name="connsiteX2" fmla="*/ 9149845 w 9828173"/>
              <a:gd name="connsiteY2" fmla="*/ 5169707 h 5286738"/>
              <a:gd name="connsiteX3" fmla="*/ 7384257 w 9828173"/>
              <a:gd name="connsiteY3" fmla="*/ 5200211 h 5286738"/>
              <a:gd name="connsiteX4" fmla="*/ 7381442 w 9828173"/>
              <a:gd name="connsiteY4" fmla="*/ 3899831 h 5286738"/>
              <a:gd name="connsiteX5" fmla="*/ 523124 w 9828173"/>
              <a:gd name="connsiteY5" fmla="*/ 3903554 h 5286738"/>
              <a:gd name="connsiteX6" fmla="*/ 523704 w 9828173"/>
              <a:gd name="connsiteY6" fmla="*/ 5207202 h 5286738"/>
              <a:gd name="connsiteX7" fmla="*/ 0 w 9828173"/>
              <a:gd name="connsiteY7" fmla="*/ 5204040 h 5286738"/>
              <a:gd name="connsiteX8" fmla="*/ 2382 w 9828173"/>
              <a:gd name="connsiteY8" fmla="*/ 356531 h 5286738"/>
              <a:gd name="connsiteX0" fmla="*/ 2382 w 9154046"/>
              <a:gd name="connsiteY0" fmla="*/ 0 h 4930207"/>
              <a:gd name="connsiteX1" fmla="*/ 9149846 w 9154046"/>
              <a:gd name="connsiteY1" fmla="*/ 0 h 4930207"/>
              <a:gd name="connsiteX2" fmla="*/ 9149845 w 9154046"/>
              <a:gd name="connsiteY2" fmla="*/ 4813176 h 4930207"/>
              <a:gd name="connsiteX3" fmla="*/ 7384257 w 9154046"/>
              <a:gd name="connsiteY3" fmla="*/ 4843680 h 4930207"/>
              <a:gd name="connsiteX4" fmla="*/ 7381442 w 9154046"/>
              <a:gd name="connsiteY4" fmla="*/ 3543300 h 4930207"/>
              <a:gd name="connsiteX5" fmla="*/ 523124 w 9154046"/>
              <a:gd name="connsiteY5" fmla="*/ 3547023 h 4930207"/>
              <a:gd name="connsiteX6" fmla="*/ 523704 w 9154046"/>
              <a:gd name="connsiteY6" fmla="*/ 4850671 h 4930207"/>
              <a:gd name="connsiteX7" fmla="*/ 0 w 9154046"/>
              <a:gd name="connsiteY7" fmla="*/ 4847509 h 4930207"/>
              <a:gd name="connsiteX8" fmla="*/ 2382 w 9154046"/>
              <a:gd name="connsiteY8" fmla="*/ 0 h 4930207"/>
              <a:gd name="connsiteX0" fmla="*/ 2382 w 9154046"/>
              <a:gd name="connsiteY0" fmla="*/ 0 h 4850673"/>
              <a:gd name="connsiteX1" fmla="*/ 9149846 w 9154046"/>
              <a:gd name="connsiteY1" fmla="*/ 0 h 4850673"/>
              <a:gd name="connsiteX2" fmla="*/ 9149845 w 9154046"/>
              <a:gd name="connsiteY2" fmla="*/ 4813176 h 4850673"/>
              <a:gd name="connsiteX3" fmla="*/ 7384257 w 9154046"/>
              <a:gd name="connsiteY3" fmla="*/ 4843680 h 4850673"/>
              <a:gd name="connsiteX4" fmla="*/ 7381442 w 9154046"/>
              <a:gd name="connsiteY4" fmla="*/ 3543300 h 4850673"/>
              <a:gd name="connsiteX5" fmla="*/ 523124 w 9154046"/>
              <a:gd name="connsiteY5" fmla="*/ 3547023 h 4850673"/>
              <a:gd name="connsiteX6" fmla="*/ 523704 w 9154046"/>
              <a:gd name="connsiteY6" fmla="*/ 4850671 h 4850673"/>
              <a:gd name="connsiteX7" fmla="*/ 0 w 9154046"/>
              <a:gd name="connsiteY7" fmla="*/ 4847509 h 4850673"/>
              <a:gd name="connsiteX8" fmla="*/ 2382 w 9154046"/>
              <a:gd name="connsiteY8" fmla="*/ 0 h 4850673"/>
              <a:gd name="connsiteX0" fmla="*/ 2382 w 9282313"/>
              <a:gd name="connsiteY0" fmla="*/ 0 h 5171093"/>
              <a:gd name="connsiteX1" fmla="*/ 9149846 w 9282313"/>
              <a:gd name="connsiteY1" fmla="*/ 0 h 5171093"/>
              <a:gd name="connsiteX2" fmla="*/ 9149845 w 9282313"/>
              <a:gd name="connsiteY2" fmla="*/ 4813176 h 5171093"/>
              <a:gd name="connsiteX3" fmla="*/ 7384257 w 9282313"/>
              <a:gd name="connsiteY3" fmla="*/ 4821343 h 5171093"/>
              <a:gd name="connsiteX4" fmla="*/ 7381442 w 9282313"/>
              <a:gd name="connsiteY4" fmla="*/ 3543300 h 5171093"/>
              <a:gd name="connsiteX5" fmla="*/ 523124 w 9282313"/>
              <a:gd name="connsiteY5" fmla="*/ 3547023 h 5171093"/>
              <a:gd name="connsiteX6" fmla="*/ 523704 w 9282313"/>
              <a:gd name="connsiteY6" fmla="*/ 4850671 h 5171093"/>
              <a:gd name="connsiteX7" fmla="*/ 0 w 9282313"/>
              <a:gd name="connsiteY7" fmla="*/ 4847509 h 5171093"/>
              <a:gd name="connsiteX8" fmla="*/ 2382 w 9282313"/>
              <a:gd name="connsiteY8" fmla="*/ 0 h 5171093"/>
              <a:gd name="connsiteX0" fmla="*/ 2382 w 9282313"/>
              <a:gd name="connsiteY0" fmla="*/ 0 h 5168611"/>
              <a:gd name="connsiteX1" fmla="*/ 9149846 w 9282313"/>
              <a:gd name="connsiteY1" fmla="*/ 0 h 5168611"/>
              <a:gd name="connsiteX2" fmla="*/ 9149845 w 9282313"/>
              <a:gd name="connsiteY2" fmla="*/ 4813176 h 5168611"/>
              <a:gd name="connsiteX3" fmla="*/ 7384257 w 9282313"/>
              <a:gd name="connsiteY3" fmla="*/ 4813896 h 5168611"/>
              <a:gd name="connsiteX4" fmla="*/ 7381442 w 9282313"/>
              <a:gd name="connsiteY4" fmla="*/ 3543300 h 5168611"/>
              <a:gd name="connsiteX5" fmla="*/ 523124 w 9282313"/>
              <a:gd name="connsiteY5" fmla="*/ 3547023 h 5168611"/>
              <a:gd name="connsiteX6" fmla="*/ 523704 w 9282313"/>
              <a:gd name="connsiteY6" fmla="*/ 4850671 h 5168611"/>
              <a:gd name="connsiteX7" fmla="*/ 0 w 9282313"/>
              <a:gd name="connsiteY7" fmla="*/ 4847509 h 5168611"/>
              <a:gd name="connsiteX8" fmla="*/ 2382 w 9282313"/>
              <a:gd name="connsiteY8" fmla="*/ 0 h 5168611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47542"/>
              <a:gd name="connsiteX1" fmla="*/ 9149846 w 9153055"/>
              <a:gd name="connsiteY1" fmla="*/ 0 h 4847542"/>
              <a:gd name="connsiteX2" fmla="*/ 9149845 w 9153055"/>
              <a:gd name="connsiteY2" fmla="*/ 4813176 h 4847542"/>
              <a:gd name="connsiteX3" fmla="*/ 7384257 w 9153055"/>
              <a:gd name="connsiteY3" fmla="*/ 4813896 h 4847542"/>
              <a:gd name="connsiteX4" fmla="*/ 7381442 w 9153055"/>
              <a:gd name="connsiteY4" fmla="*/ 3543300 h 4847542"/>
              <a:gd name="connsiteX5" fmla="*/ 523124 w 9153055"/>
              <a:gd name="connsiteY5" fmla="*/ 3547023 h 4847542"/>
              <a:gd name="connsiteX6" fmla="*/ 517484 w 9153055"/>
              <a:gd name="connsiteY6" fmla="*/ 4825851 h 4847542"/>
              <a:gd name="connsiteX7" fmla="*/ 0 w 9153055"/>
              <a:gd name="connsiteY7" fmla="*/ 4847509 h 4847542"/>
              <a:gd name="connsiteX8" fmla="*/ 2382 w 9153055"/>
              <a:gd name="connsiteY8" fmla="*/ 0 h 4847542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0 w 9150673"/>
              <a:gd name="connsiteY0" fmla="*/ 0 h 4825853"/>
              <a:gd name="connsiteX1" fmla="*/ 9147464 w 9150673"/>
              <a:gd name="connsiteY1" fmla="*/ 0 h 4825853"/>
              <a:gd name="connsiteX2" fmla="*/ 9147463 w 9150673"/>
              <a:gd name="connsiteY2" fmla="*/ 4813176 h 4825853"/>
              <a:gd name="connsiteX3" fmla="*/ 7381875 w 9150673"/>
              <a:gd name="connsiteY3" fmla="*/ 4813896 h 4825853"/>
              <a:gd name="connsiteX4" fmla="*/ 7379060 w 9150673"/>
              <a:gd name="connsiteY4" fmla="*/ 3543300 h 4825853"/>
              <a:gd name="connsiteX5" fmla="*/ 520742 w 9150673"/>
              <a:gd name="connsiteY5" fmla="*/ 3547023 h 4825853"/>
              <a:gd name="connsiteX6" fmla="*/ 515102 w 9150673"/>
              <a:gd name="connsiteY6" fmla="*/ 4825851 h 4825853"/>
              <a:gd name="connsiteX7" fmla="*/ 2770 w 9150673"/>
              <a:gd name="connsiteY7" fmla="*/ 4817115 h 4825853"/>
              <a:gd name="connsiteX8" fmla="*/ 0 w 9150673"/>
              <a:gd name="connsiteY8" fmla="*/ 0 h 4825853"/>
              <a:gd name="connsiteX0" fmla="*/ 0 w 9150673"/>
              <a:gd name="connsiteY0" fmla="*/ 0 h 4818145"/>
              <a:gd name="connsiteX1" fmla="*/ 9147464 w 9150673"/>
              <a:gd name="connsiteY1" fmla="*/ 0 h 4818145"/>
              <a:gd name="connsiteX2" fmla="*/ 9147463 w 9150673"/>
              <a:gd name="connsiteY2" fmla="*/ 4813176 h 4818145"/>
              <a:gd name="connsiteX3" fmla="*/ 7381875 w 9150673"/>
              <a:gd name="connsiteY3" fmla="*/ 4813896 h 4818145"/>
              <a:gd name="connsiteX4" fmla="*/ 7379060 w 9150673"/>
              <a:gd name="connsiteY4" fmla="*/ 3543300 h 4818145"/>
              <a:gd name="connsiteX5" fmla="*/ 520742 w 9150673"/>
              <a:gd name="connsiteY5" fmla="*/ 3547023 h 4818145"/>
              <a:gd name="connsiteX6" fmla="*/ 515102 w 9150673"/>
              <a:gd name="connsiteY6" fmla="*/ 4818143 h 4818145"/>
              <a:gd name="connsiteX7" fmla="*/ 2770 w 9150673"/>
              <a:gd name="connsiteY7" fmla="*/ 4817115 h 4818145"/>
              <a:gd name="connsiteX8" fmla="*/ 0 w 9150673"/>
              <a:gd name="connsiteY8" fmla="*/ 0 h 48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0673" h="4818145">
                <a:moveTo>
                  <a:pt x="0" y="0"/>
                </a:moveTo>
                <a:lnTo>
                  <a:pt x="9147464" y="0"/>
                </a:lnTo>
                <a:cubicBezTo>
                  <a:pt x="9154968" y="4079"/>
                  <a:pt x="9146880" y="4807581"/>
                  <a:pt x="9147463" y="4813176"/>
                </a:cubicBezTo>
                <a:cubicBezTo>
                  <a:pt x="9148046" y="4818771"/>
                  <a:pt x="7385663" y="4807873"/>
                  <a:pt x="7381875" y="4813896"/>
                </a:cubicBezTo>
                <a:cubicBezTo>
                  <a:pt x="7378087" y="4819919"/>
                  <a:pt x="7380515" y="3538511"/>
                  <a:pt x="7379060" y="3543300"/>
                </a:cubicBezTo>
                <a:cubicBezTo>
                  <a:pt x="7377605" y="3548089"/>
                  <a:pt x="2806848" y="3545782"/>
                  <a:pt x="520742" y="3547023"/>
                </a:cubicBezTo>
                <a:cubicBezTo>
                  <a:pt x="519025" y="3777370"/>
                  <a:pt x="515915" y="4819927"/>
                  <a:pt x="515102" y="4818143"/>
                </a:cubicBezTo>
                <a:cubicBezTo>
                  <a:pt x="514289" y="4816359"/>
                  <a:pt x="257002" y="4818169"/>
                  <a:pt x="2770" y="4817115"/>
                </a:cubicBezTo>
                <a:cubicBezTo>
                  <a:pt x="1847" y="3211410"/>
                  <a:pt x="923" y="1605705"/>
                  <a:pt x="0" y="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2449391" y="4027623"/>
            <a:ext cx="7041743" cy="10476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449391" y="5096741"/>
            <a:ext cx="7041743" cy="365979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449391" y="5636735"/>
            <a:ext cx="7041743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449391" y="5892934"/>
            <a:ext cx="7041743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98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74C270E7-EB97-4EBB-AFDC-4FBBB9E652EB}" type="datetime3">
              <a:rPr lang="en-US" smtClean="0"/>
              <a:t>15 March 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4" pos="597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34554" y="3554414"/>
            <a:ext cx="9291013" cy="2797175"/>
            <a:chOff x="400915" y="3554413"/>
            <a:chExt cx="6968260" cy="2797175"/>
          </a:xfrm>
        </p:grpSpPr>
        <p:sp>
          <p:nvSpPr>
            <p:cNvPr id="102" name="Rectangle 101"/>
            <p:cNvSpPr/>
            <p:nvPr userDrawn="1"/>
          </p:nvSpPr>
          <p:spPr bwMode="gray">
            <a:xfrm>
              <a:off x="504824" y="3554413"/>
              <a:ext cx="6864351" cy="2797175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103" name="Rectangle 102"/>
            <p:cNvSpPr/>
            <p:nvPr userDrawn="1"/>
          </p:nvSpPr>
          <p:spPr bwMode="gray">
            <a:xfrm>
              <a:off x="1832301" y="3829099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800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400915" y="3688499"/>
              <a:ext cx="1465237" cy="1465237"/>
            </a:xfrm>
            <a:prstGeom prst="rect">
              <a:avLst/>
            </a:prstGeom>
          </p:spPr>
        </p:pic>
      </p:grpSp>
      <p:sp>
        <p:nvSpPr>
          <p:cNvPr id="98" name="Picture Placeholder 2"/>
          <p:cNvSpPr>
            <a:spLocks noGrp="1"/>
          </p:cNvSpPr>
          <p:nvPr userDrawn="1">
            <p:ph type="pic" sz="quarter" idx="14"/>
          </p:nvPr>
        </p:nvSpPr>
        <p:spPr bwMode="auto">
          <a:xfrm>
            <a:off x="1" y="1"/>
            <a:ext cx="1221675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9398360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9419626"/>
              <a:gd name="connsiteY0" fmla="*/ 0 h 6857999"/>
              <a:gd name="connsiteX1" fmla="*/ 9398360 w 9419626"/>
              <a:gd name="connsiteY1" fmla="*/ 0 h 6857999"/>
              <a:gd name="connsiteX2" fmla="*/ 9419626 w 9419626"/>
              <a:gd name="connsiteY2" fmla="*/ 6857999 h 6857999"/>
              <a:gd name="connsiteX3" fmla="*/ 0 w 9419626"/>
              <a:gd name="connsiteY3" fmla="*/ 6857999 h 6857999"/>
              <a:gd name="connsiteX4" fmla="*/ 0 w 9419626"/>
              <a:gd name="connsiteY4" fmla="*/ 0 h 6857999"/>
              <a:gd name="connsiteX5" fmla="*/ 753155 w 9419626"/>
              <a:gd name="connsiteY5" fmla="*/ 3560901 h 6857999"/>
              <a:gd name="connsiteX6" fmla="*/ 763913 w 9419626"/>
              <a:gd name="connsiteY6" fmla="*/ 6359075 h 6857999"/>
              <a:gd name="connsiteX7" fmla="*/ 7622163 w 9419626"/>
              <a:gd name="connsiteY7" fmla="*/ 6355342 h 6857999"/>
              <a:gd name="connsiteX8" fmla="*/ 7622603 w 9419626"/>
              <a:gd name="connsiteY8" fmla="*/ 3560901 h 6857999"/>
              <a:gd name="connsiteX9" fmla="*/ 753155 w 9419626"/>
              <a:gd name="connsiteY9" fmla="*/ 3560901 h 6857999"/>
              <a:gd name="connsiteX0" fmla="*/ 0 w 9419626"/>
              <a:gd name="connsiteY0" fmla="*/ 0 h 6857999"/>
              <a:gd name="connsiteX1" fmla="*/ 9398360 w 9419626"/>
              <a:gd name="connsiteY1" fmla="*/ 0 h 6857999"/>
              <a:gd name="connsiteX2" fmla="*/ 9419626 w 9419626"/>
              <a:gd name="connsiteY2" fmla="*/ 6857999 h 6857999"/>
              <a:gd name="connsiteX3" fmla="*/ 233916 w 9419626"/>
              <a:gd name="connsiteY3" fmla="*/ 6857999 h 6857999"/>
              <a:gd name="connsiteX4" fmla="*/ 0 w 9419626"/>
              <a:gd name="connsiteY4" fmla="*/ 0 h 6857999"/>
              <a:gd name="connsiteX5" fmla="*/ 753155 w 9419626"/>
              <a:gd name="connsiteY5" fmla="*/ 3560901 h 6857999"/>
              <a:gd name="connsiteX6" fmla="*/ 763913 w 9419626"/>
              <a:gd name="connsiteY6" fmla="*/ 6359075 h 6857999"/>
              <a:gd name="connsiteX7" fmla="*/ 7622163 w 9419626"/>
              <a:gd name="connsiteY7" fmla="*/ 6355342 h 6857999"/>
              <a:gd name="connsiteX8" fmla="*/ 7622603 w 9419626"/>
              <a:gd name="connsiteY8" fmla="*/ 3560901 h 6857999"/>
              <a:gd name="connsiteX9" fmla="*/ 753155 w 9419626"/>
              <a:gd name="connsiteY9" fmla="*/ 3560901 h 6857999"/>
              <a:gd name="connsiteX0" fmla="*/ 10633 w 9185710"/>
              <a:gd name="connsiteY0" fmla="*/ 0 h 6857999"/>
              <a:gd name="connsiteX1" fmla="*/ 9164444 w 9185710"/>
              <a:gd name="connsiteY1" fmla="*/ 0 h 6857999"/>
              <a:gd name="connsiteX2" fmla="*/ 9185710 w 9185710"/>
              <a:gd name="connsiteY2" fmla="*/ 6857999 h 6857999"/>
              <a:gd name="connsiteX3" fmla="*/ 0 w 9185710"/>
              <a:gd name="connsiteY3" fmla="*/ 6857999 h 6857999"/>
              <a:gd name="connsiteX4" fmla="*/ 10633 w 9185710"/>
              <a:gd name="connsiteY4" fmla="*/ 0 h 6857999"/>
              <a:gd name="connsiteX5" fmla="*/ 519239 w 9185710"/>
              <a:gd name="connsiteY5" fmla="*/ 3560901 h 6857999"/>
              <a:gd name="connsiteX6" fmla="*/ 529997 w 9185710"/>
              <a:gd name="connsiteY6" fmla="*/ 6359075 h 6857999"/>
              <a:gd name="connsiteX7" fmla="*/ 7388247 w 9185710"/>
              <a:gd name="connsiteY7" fmla="*/ 6355342 h 6857999"/>
              <a:gd name="connsiteX8" fmla="*/ 7388687 w 9185710"/>
              <a:gd name="connsiteY8" fmla="*/ 3560901 h 6857999"/>
              <a:gd name="connsiteX9" fmla="*/ 519239 w 9185710"/>
              <a:gd name="connsiteY9" fmla="*/ 3560901 h 6857999"/>
              <a:gd name="connsiteX0" fmla="*/ 1023 w 9186733"/>
              <a:gd name="connsiteY0" fmla="*/ 0 h 6857999"/>
              <a:gd name="connsiteX1" fmla="*/ 9165467 w 9186733"/>
              <a:gd name="connsiteY1" fmla="*/ 0 h 6857999"/>
              <a:gd name="connsiteX2" fmla="*/ 9186733 w 9186733"/>
              <a:gd name="connsiteY2" fmla="*/ 6857999 h 6857999"/>
              <a:gd name="connsiteX3" fmla="*/ 1023 w 9186733"/>
              <a:gd name="connsiteY3" fmla="*/ 6857999 h 6857999"/>
              <a:gd name="connsiteX4" fmla="*/ 1023 w 9186733"/>
              <a:gd name="connsiteY4" fmla="*/ 0 h 6857999"/>
              <a:gd name="connsiteX5" fmla="*/ 520262 w 9186733"/>
              <a:gd name="connsiteY5" fmla="*/ 3560901 h 6857999"/>
              <a:gd name="connsiteX6" fmla="*/ 531020 w 9186733"/>
              <a:gd name="connsiteY6" fmla="*/ 6359075 h 6857999"/>
              <a:gd name="connsiteX7" fmla="*/ 7389270 w 9186733"/>
              <a:gd name="connsiteY7" fmla="*/ 6355342 h 6857999"/>
              <a:gd name="connsiteX8" fmla="*/ 7389710 w 9186733"/>
              <a:gd name="connsiteY8" fmla="*/ 3560901 h 6857999"/>
              <a:gd name="connsiteX9" fmla="*/ 520262 w 9186733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389270 w 9187015"/>
              <a:gd name="connsiteY7" fmla="*/ 6355342 h 6857999"/>
              <a:gd name="connsiteX8" fmla="*/ 7389710 w 9187015"/>
              <a:gd name="connsiteY8" fmla="*/ 3560901 h 6857999"/>
              <a:gd name="connsiteX9" fmla="*/ 520262 w 9187015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389270 w 9187015"/>
              <a:gd name="connsiteY7" fmla="*/ 6355342 h 6857999"/>
              <a:gd name="connsiteX8" fmla="*/ 7405739 w 9187015"/>
              <a:gd name="connsiteY8" fmla="*/ 3560901 h 6857999"/>
              <a:gd name="connsiteX9" fmla="*/ 520262 w 9187015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405299 w 9187015"/>
              <a:gd name="connsiteY7" fmla="*/ 6355342 h 6857999"/>
              <a:gd name="connsiteX8" fmla="*/ 7405739 w 9187015"/>
              <a:gd name="connsiteY8" fmla="*/ 3560901 h 6857999"/>
              <a:gd name="connsiteX9" fmla="*/ 520262 w 9187015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87015" h="6857999">
                <a:moveTo>
                  <a:pt x="1023" y="0"/>
                </a:moveTo>
                <a:lnTo>
                  <a:pt x="9184703" y="0"/>
                </a:lnTo>
                <a:cubicBezTo>
                  <a:pt x="9191792" y="2286000"/>
                  <a:pt x="9179644" y="4571999"/>
                  <a:pt x="9186733" y="6857999"/>
                </a:cubicBezTo>
                <a:lnTo>
                  <a:pt x="1023" y="6857999"/>
                </a:lnTo>
                <a:cubicBezTo>
                  <a:pt x="4567" y="4571999"/>
                  <a:pt x="-2521" y="2286000"/>
                  <a:pt x="1023" y="0"/>
                </a:cubicBezTo>
                <a:close/>
                <a:moveTo>
                  <a:pt x="520262" y="3560901"/>
                </a:moveTo>
                <a:lnTo>
                  <a:pt x="531020" y="6359075"/>
                </a:lnTo>
                <a:lnTo>
                  <a:pt x="7405299" y="6355342"/>
                </a:lnTo>
                <a:cubicBezTo>
                  <a:pt x="7401713" y="5510947"/>
                  <a:pt x="7409325" y="4405296"/>
                  <a:pt x="7405739" y="3560901"/>
                </a:cubicBezTo>
                <a:lnTo>
                  <a:pt x="520262" y="3560901"/>
                </a:ln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2449391" y="4027623"/>
            <a:ext cx="7041743" cy="10476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449391" y="5096741"/>
            <a:ext cx="7041743" cy="365979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449391" y="5636735"/>
            <a:ext cx="7041743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449391" y="5892934"/>
            <a:ext cx="7041743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99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74C270E7-EB97-4EBB-AFDC-4FBBB9E652EB}" type="datetime3">
              <a:rPr lang="en-US" smtClean="0"/>
              <a:t>15 March 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633953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3" orient="horz" pos="4001" userDrawn="1">
          <p15:clr>
            <a:srgbClr val="FBAE40"/>
          </p15:clr>
        </p15:guide>
        <p15:guide id="4" pos="618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2727" y="728663"/>
            <a:ext cx="10846173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673101" y="1557339"/>
            <a:ext cx="1084580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74C270E7-EB97-4EBB-AFDC-4FBBB9E652EB}" type="datetime3">
              <a:rPr lang="en-US" smtClean="0"/>
              <a:t>15 March 2021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5176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9108537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9160493"/>
              <a:gd name="connsiteY0" fmla="*/ 0 h 6857999"/>
              <a:gd name="connsiteX1" fmla="*/ 9108537 w 9160493"/>
              <a:gd name="connsiteY1" fmla="*/ 0 h 6857999"/>
              <a:gd name="connsiteX2" fmla="*/ 9160493 w 9160493"/>
              <a:gd name="connsiteY2" fmla="*/ 6857999 h 6857999"/>
              <a:gd name="connsiteX3" fmla="*/ 0 w 9160493"/>
              <a:gd name="connsiteY3" fmla="*/ 6857999 h 6857999"/>
              <a:gd name="connsiteX4" fmla="*/ 0 w 9160493"/>
              <a:gd name="connsiteY4" fmla="*/ 0 h 6857999"/>
              <a:gd name="connsiteX5" fmla="*/ 508891 w 9160493"/>
              <a:gd name="connsiteY5" fmla="*/ 511425 h 6857999"/>
              <a:gd name="connsiteX6" fmla="*/ 511097 w 9160493"/>
              <a:gd name="connsiteY6" fmla="*/ 583270 h 6857999"/>
              <a:gd name="connsiteX7" fmla="*/ 1774181 w 9160493"/>
              <a:gd name="connsiteY7" fmla="*/ 585272 h 6857999"/>
              <a:gd name="connsiteX8" fmla="*/ 1769076 w 9160493"/>
              <a:gd name="connsiteY8" fmla="*/ 508490 h 6857999"/>
              <a:gd name="connsiteX9" fmla="*/ 508891 w 9160493"/>
              <a:gd name="connsiteY9" fmla="*/ 511425 h 6857999"/>
              <a:gd name="connsiteX0" fmla="*/ 0 w 9160493"/>
              <a:gd name="connsiteY0" fmla="*/ 0 h 6857999"/>
              <a:gd name="connsiteX1" fmla="*/ 9151400 w 9160493"/>
              <a:gd name="connsiteY1" fmla="*/ 0 h 6857999"/>
              <a:gd name="connsiteX2" fmla="*/ 9160493 w 9160493"/>
              <a:gd name="connsiteY2" fmla="*/ 6857999 h 6857999"/>
              <a:gd name="connsiteX3" fmla="*/ 0 w 9160493"/>
              <a:gd name="connsiteY3" fmla="*/ 6857999 h 6857999"/>
              <a:gd name="connsiteX4" fmla="*/ 0 w 9160493"/>
              <a:gd name="connsiteY4" fmla="*/ 0 h 6857999"/>
              <a:gd name="connsiteX5" fmla="*/ 508891 w 9160493"/>
              <a:gd name="connsiteY5" fmla="*/ 511425 h 6857999"/>
              <a:gd name="connsiteX6" fmla="*/ 511097 w 9160493"/>
              <a:gd name="connsiteY6" fmla="*/ 583270 h 6857999"/>
              <a:gd name="connsiteX7" fmla="*/ 1774181 w 9160493"/>
              <a:gd name="connsiteY7" fmla="*/ 585272 h 6857999"/>
              <a:gd name="connsiteX8" fmla="*/ 1769076 w 9160493"/>
              <a:gd name="connsiteY8" fmla="*/ 508490 h 6857999"/>
              <a:gd name="connsiteX9" fmla="*/ 508891 w 9160493"/>
              <a:gd name="connsiteY9" fmla="*/ 511425 h 6857999"/>
              <a:gd name="connsiteX0" fmla="*/ 0 w 9154778"/>
              <a:gd name="connsiteY0" fmla="*/ 0 h 6857999"/>
              <a:gd name="connsiteX1" fmla="*/ 9151400 w 9154778"/>
              <a:gd name="connsiteY1" fmla="*/ 0 h 6857999"/>
              <a:gd name="connsiteX2" fmla="*/ 9154778 w 9154778"/>
              <a:gd name="connsiteY2" fmla="*/ 6857999 h 6857999"/>
              <a:gd name="connsiteX3" fmla="*/ 0 w 9154778"/>
              <a:gd name="connsiteY3" fmla="*/ 6857999 h 6857999"/>
              <a:gd name="connsiteX4" fmla="*/ 0 w 9154778"/>
              <a:gd name="connsiteY4" fmla="*/ 0 h 6857999"/>
              <a:gd name="connsiteX5" fmla="*/ 508891 w 9154778"/>
              <a:gd name="connsiteY5" fmla="*/ 511425 h 6857999"/>
              <a:gd name="connsiteX6" fmla="*/ 511097 w 9154778"/>
              <a:gd name="connsiteY6" fmla="*/ 583270 h 6857999"/>
              <a:gd name="connsiteX7" fmla="*/ 1774181 w 9154778"/>
              <a:gd name="connsiteY7" fmla="*/ 585272 h 6857999"/>
              <a:gd name="connsiteX8" fmla="*/ 1769076 w 9154778"/>
              <a:gd name="connsiteY8" fmla="*/ 508490 h 6857999"/>
              <a:gd name="connsiteX9" fmla="*/ 508891 w 9154778"/>
              <a:gd name="connsiteY9" fmla="*/ 511425 h 6857999"/>
              <a:gd name="connsiteX0" fmla="*/ 0 w 9154778"/>
              <a:gd name="connsiteY0" fmla="*/ 0 h 6857999"/>
              <a:gd name="connsiteX1" fmla="*/ 9151400 w 9154778"/>
              <a:gd name="connsiteY1" fmla="*/ 0 h 6857999"/>
              <a:gd name="connsiteX2" fmla="*/ 9154778 w 9154778"/>
              <a:gd name="connsiteY2" fmla="*/ 6857999 h 6857999"/>
              <a:gd name="connsiteX3" fmla="*/ 0 w 9154778"/>
              <a:gd name="connsiteY3" fmla="*/ 6857999 h 6857999"/>
              <a:gd name="connsiteX4" fmla="*/ 0 w 9154778"/>
              <a:gd name="connsiteY4" fmla="*/ 0 h 6857999"/>
              <a:gd name="connsiteX5" fmla="*/ 508891 w 9154778"/>
              <a:gd name="connsiteY5" fmla="*/ 511425 h 6857999"/>
              <a:gd name="connsiteX6" fmla="*/ 511097 w 9154778"/>
              <a:gd name="connsiteY6" fmla="*/ 583270 h 6857999"/>
              <a:gd name="connsiteX7" fmla="*/ 1774181 w 9154778"/>
              <a:gd name="connsiteY7" fmla="*/ 585272 h 6857999"/>
              <a:gd name="connsiteX8" fmla="*/ 1769076 w 9154778"/>
              <a:gd name="connsiteY8" fmla="*/ 508490 h 6857999"/>
              <a:gd name="connsiteX9" fmla="*/ 508891 w 9154778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54778" h="6857999">
                <a:moveTo>
                  <a:pt x="0" y="0"/>
                </a:moveTo>
                <a:lnTo>
                  <a:pt x="9151400" y="0"/>
                </a:lnTo>
                <a:lnTo>
                  <a:pt x="9154778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68022" y="508891"/>
                  <a:pt x="1769076" y="508490"/>
                </a:cubicBezTo>
                <a:cubicBezTo>
                  <a:pt x="1770130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2727" y="728663"/>
            <a:ext cx="10846173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673101" y="1557339"/>
            <a:ext cx="1084580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74C270E7-EB97-4EBB-AFDC-4FBBB9E652EB}" type="datetime3">
              <a:rPr lang="en-US" smtClean="0"/>
              <a:t>15 March 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799103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58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73101" y="1557339"/>
            <a:ext cx="1084580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74C270E7-EB97-4EBB-AFDC-4FBBB9E652EB}" type="datetime3">
              <a:rPr lang="en-US" smtClean="0"/>
              <a:t>15 March 2021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58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73101" y="1557339"/>
            <a:ext cx="10845800" cy="4694237"/>
          </a:xfrm>
        </p:spPr>
        <p:txBody>
          <a:bodyPr/>
          <a:lstStyle>
            <a:lvl1pPr marL="0" indent="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/>
            </a:lvl1pPr>
            <a:lvl2pPr marL="216000" indent="-2160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/>
            </a:lvl2pPr>
            <a:lvl3pPr marL="410400" indent="-1944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marL="576000" indent="-1872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marL="766800" indent="-1548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marL="914400" indent="-144000" defTabSz="268288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74C270E7-EB97-4EBB-AFDC-4FBBB9E652EB}" type="datetime3">
              <a:rPr lang="en-US" smtClean="0"/>
              <a:t>15 March 2021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2932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GB" dirty="0"/>
              <a:t>Click to edit Master title style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88617" y="1557339"/>
            <a:ext cx="5230283" cy="46942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0"/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673101" y="1557339"/>
            <a:ext cx="5230284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74C270E7-EB97-4EBB-AFDC-4FBBB9E652EB}" type="datetime3">
              <a:rPr lang="en-US" smtClean="0"/>
              <a:t>15 March 2021</a:t>
            </a:fld>
            <a:endParaRPr lang="en-GB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3100" y="1556950"/>
            <a:ext cx="10845800" cy="46944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4"/>
            <a:ext cx="10845801" cy="7556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8" name="Rectangle 67"/>
          <p:cNvSpPr/>
          <p:nvPr userDrawn="1"/>
        </p:nvSpPr>
        <p:spPr bwMode="gray">
          <a:xfrm>
            <a:off x="677347" y="508000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69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7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74C270E7-EB97-4EBB-AFDC-4FBBB9E652EB}" type="datetime3">
              <a:rPr lang="en-US" smtClean="0"/>
              <a:t>15 March 2021</a:t>
            </a:fld>
            <a:endParaRPr lang="en-GB" dirty="0"/>
          </a:p>
        </p:txBody>
      </p:sp>
      <p:sp>
        <p:nvSpPr>
          <p:cNvPr id="7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7" r:id="rId4"/>
    <p:sldLayoutId id="2147483693" r:id="rId5"/>
    <p:sldLayoutId id="2147483699" r:id="rId6"/>
    <p:sldLayoutId id="2147483689" r:id="rId7"/>
    <p:sldLayoutId id="2147483691" r:id="rId8"/>
    <p:sldLayoutId id="2147483667" r:id="rId9"/>
    <p:sldLayoutId id="2147483690" r:id="rId10"/>
    <p:sldLayoutId id="2147483692" r:id="rId11"/>
    <p:sldLayoutId id="2147483694" r:id="rId12"/>
    <p:sldLayoutId id="2147483680" r:id="rId13"/>
    <p:sldLayoutId id="2147483698" r:id="rId14"/>
    <p:sldLayoutId id="2147483678" r:id="rId15"/>
    <p:sldLayoutId id="2147483679" r:id="rId16"/>
    <p:sldLayoutId id="2147483700" r:id="rId17"/>
    <p:sldLayoutId id="2147483681" r:id="rId18"/>
    <p:sldLayoutId id="2147483682" r:id="rId19"/>
    <p:sldLayoutId id="2147483683" r:id="rId20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lang="en-GB" sz="2400" b="0" kern="1200" cap="none" baseline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77200" indent="-2772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22000" indent="-2520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56000" indent="-2412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64800" indent="-2124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4800" indent="-1800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424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323" userDrawn="1">
          <p15:clr>
            <a:srgbClr val="F26B43"/>
          </p15:clr>
        </p15:guide>
        <p15:guide id="6" orient="horz" pos="368" userDrawn="1">
          <p15:clr>
            <a:srgbClr val="F26B43"/>
          </p15:clr>
        </p15:guide>
        <p15:guide id="7" orient="horz" pos="459" userDrawn="1">
          <p15:clr>
            <a:srgbClr val="F26B43"/>
          </p15:clr>
        </p15:guide>
        <p15:guide id="8" orient="horz" pos="935" userDrawn="1">
          <p15:clr>
            <a:srgbClr val="F26B43"/>
          </p15:clr>
        </p15:guide>
        <p15:guide id="9" orient="horz" pos="981" userDrawn="1">
          <p15:clr>
            <a:srgbClr val="F26B43"/>
          </p15:clr>
        </p15:guide>
        <p15:guide id="10" orient="horz" pos="3938" userDrawn="1">
          <p15:clr>
            <a:srgbClr val="F26B43"/>
          </p15:clr>
        </p15:guide>
        <p15:guide id="11" orient="horz" pos="4078" userDrawn="1">
          <p15:clr>
            <a:srgbClr val="F26B43"/>
          </p15:clr>
        </p15:guide>
        <p15:guide id="12" orient="horz" pos="4229" userDrawn="1">
          <p15:clr>
            <a:srgbClr val="F26B43"/>
          </p15:clr>
        </p15:guide>
        <p15:guide id="13" pos="1481" userDrawn="1">
          <p15:clr>
            <a:srgbClr val="F26B43"/>
          </p15:clr>
        </p15:guide>
        <p15:guide id="14" pos="3961" userDrawn="1">
          <p15:clr>
            <a:srgbClr val="F26B43"/>
          </p15:clr>
        </p15:guide>
        <p15:guide id="15" pos="37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DF9CF-90FD-4A0E-8973-BD3F41136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7A9A9-EE0D-4232-AA8F-E31E02704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November 2020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38AB04E-9453-455F-8E5F-4A87FE13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81" y="70022"/>
            <a:ext cx="7635240" cy="450626"/>
          </a:xfrm>
        </p:spPr>
        <p:txBody>
          <a:bodyPr/>
          <a:lstStyle/>
          <a:p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West 2021 Outlook &amp; Key Delivery Levers (176Kboepd)</a:t>
            </a:r>
            <a:endParaRPr lang="en-GB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79195A-61C6-426B-9B04-81BD43CE7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23" y="572927"/>
            <a:ext cx="11172689" cy="5905192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AD72143-6B25-4ADE-900C-684982696896}"/>
              </a:ext>
            </a:extLst>
          </p:cNvPr>
          <p:cNvSpPr/>
          <p:nvPr/>
        </p:nvSpPr>
        <p:spPr>
          <a:xfrm>
            <a:off x="0" y="-12396"/>
            <a:ext cx="1776248" cy="3710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Accountability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9A39FD7-4C7A-4D95-8518-3DC73600EA1D}"/>
              </a:ext>
            </a:extLst>
          </p:cNvPr>
          <p:cNvSpPr/>
          <p:nvPr/>
        </p:nvSpPr>
        <p:spPr>
          <a:xfrm>
            <a:off x="10765536" y="-12395"/>
            <a:ext cx="1426464" cy="34862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Ownership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4F8109-BA50-4A91-9F01-5ABF4B5B334A}"/>
              </a:ext>
            </a:extLst>
          </p:cNvPr>
          <p:cNvSpPr/>
          <p:nvPr/>
        </p:nvSpPr>
        <p:spPr>
          <a:xfrm>
            <a:off x="4225229" y="6453832"/>
            <a:ext cx="3491607" cy="41174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AMS, CI, Digitalization &amp; People</a:t>
            </a:r>
          </a:p>
        </p:txBody>
      </p:sp>
    </p:spTree>
    <p:extLst>
      <p:ext uri="{BB962C8B-B14F-4D97-AF65-F5344CB8AC3E}">
        <p14:creationId xmlns:p14="http://schemas.microsoft.com/office/powerpoint/2010/main" val="143660135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DF9CF-90FD-4A0E-8973-BD3F41136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</a:t>
            </a:fld>
            <a:endParaRPr lang="en-GB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7A9A9-EE0D-4232-AA8F-E31E02704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November 2020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38AB04E-9453-455F-8E5F-4A87FE13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377" y="88871"/>
            <a:ext cx="8211312" cy="450626"/>
          </a:xfrm>
        </p:spPr>
        <p:txBody>
          <a:bodyPr/>
          <a:lstStyle/>
          <a:p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West 2021 Monthly Phasing (176Kboepd)</a:t>
            </a:r>
            <a:endParaRPr lang="en-GB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E83379-CC19-4785-8A43-EE4B08463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23" y="539498"/>
            <a:ext cx="11202589" cy="593862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951E1D-4570-4F35-8120-0DD243DECC86}"/>
              </a:ext>
            </a:extLst>
          </p:cNvPr>
          <p:cNvSpPr/>
          <p:nvPr/>
        </p:nvSpPr>
        <p:spPr>
          <a:xfrm>
            <a:off x="0" y="10828"/>
            <a:ext cx="1426464" cy="34862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West is Oil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017193-B4D8-478D-BD40-0757D37A3415}"/>
              </a:ext>
            </a:extLst>
          </p:cNvPr>
          <p:cNvSpPr/>
          <p:nvPr/>
        </p:nvSpPr>
        <p:spPr>
          <a:xfrm>
            <a:off x="10731302" y="6448335"/>
            <a:ext cx="1428750" cy="408103"/>
          </a:xfrm>
          <a:prstGeom prst="roundRect">
            <a:avLst/>
          </a:prstGeom>
          <a:solidFill>
            <a:srgbClr val="00B0F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Oil is Cash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3BDB1E-D728-4218-9F6F-155CEA84997C}"/>
              </a:ext>
            </a:extLst>
          </p:cNvPr>
          <p:cNvSpPr/>
          <p:nvPr/>
        </p:nvSpPr>
        <p:spPr>
          <a:xfrm>
            <a:off x="4225229" y="6419088"/>
            <a:ext cx="3491607" cy="43735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AMS, CI, Digitalization &amp; People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9F48B3B-0899-4B1A-AC45-401E119D3A71}"/>
              </a:ext>
            </a:extLst>
          </p:cNvPr>
          <p:cNvSpPr txBox="1">
            <a:spLocks/>
          </p:cNvSpPr>
          <p:nvPr/>
        </p:nvSpPr>
        <p:spPr bwMode="auto">
          <a:xfrm>
            <a:off x="11170114" y="0"/>
            <a:ext cx="1021888" cy="412632"/>
          </a:xfrm>
          <a:prstGeom prst="rect">
            <a:avLst/>
          </a:prstGeom>
          <a:solidFill>
            <a:srgbClr val="FF0000"/>
          </a:solidFill>
          <a:ln w="19050" algn="ctr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400" b="1" cap="none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Busari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39603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7800" indent="-177800">
          <a:lnSpc>
            <a:spcPct val="113000"/>
          </a:lnSpc>
          <a:spcAft>
            <a:spcPts val="60"/>
          </a:spcAft>
          <a:buFont typeface="Wingdings"/>
          <a:buChar char="n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ll Template - Presentation Mode New v14.potx" id="{6866CFAD-083A-4319-941B-C5C53D83E3CE}" vid="{22E1D647-2C7A-4302-A7A8-C281F9C253E9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42370</TotalTime>
  <Words>46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Futura Bold</vt:lpstr>
      <vt:lpstr>Futura Medium</vt:lpstr>
      <vt:lpstr>Wingdings</vt:lpstr>
      <vt:lpstr>Arial</vt:lpstr>
      <vt:lpstr>Shell layouts with footer</vt:lpstr>
      <vt:lpstr>West 2021 Outlook &amp; Key Delivery Levers (176Kboepd)</vt:lpstr>
      <vt:lpstr>West 2021 Monthly Phasing (176Kboepd)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Abiodun busari</dc:creator>
  <cp:lastModifiedBy>Odega, Israel SPDC-UPC/G/UWH</cp:lastModifiedBy>
  <cp:revision>1389</cp:revision>
  <cp:lastPrinted>2020-05-22T15:21:30Z</cp:lastPrinted>
  <dcterms:created xsi:type="dcterms:W3CDTF">2009-11-25T14:32:06Z</dcterms:created>
  <dcterms:modified xsi:type="dcterms:W3CDTF">2021-03-15T13:53:44Z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4</vt:i4>
  </property>
</Properties>
</file>