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88" r:id="rId5"/>
  </p:sldMasterIdLst>
  <p:notesMasterIdLst>
    <p:notesMasterId r:id="rId7"/>
  </p:notesMasterIdLst>
  <p:handoutMasterIdLst>
    <p:handoutMasterId r:id="rId8"/>
  </p:handoutMasterIdLst>
  <p:sldIdLst>
    <p:sldId id="841" r:id="rId6"/>
  </p:sldIdLst>
  <p:sldSz cx="9144000" cy="6858000" type="screen4x3"/>
  <p:notesSz cx="6881813" cy="9296400"/>
  <p:embeddedFontLst>
    <p:embeddedFont>
      <p:font typeface="Futura Bold" panose="00000900000000000000" pitchFamily="2" charset="0"/>
      <p:regular r:id="rId9"/>
    </p:embeddedFont>
    <p:embeddedFont>
      <p:font typeface="Futura Medium" panose="00000400000000000000" pitchFamily="2" charset="0"/>
      <p:regular r:id="rId10"/>
      <p:bold r:id="rId11"/>
      <p:italic r:id="rId12"/>
      <p:bold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8" pos="2792">
          <p15:clr>
            <a:srgbClr val="A4A3A4"/>
          </p15:clr>
        </p15:guide>
        <p15:guide id="9" orient="horz" pos="216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128">
          <p15:clr>
            <a:srgbClr val="A4A3A4"/>
          </p15:clr>
        </p15:guide>
        <p15:guide id="4" orient="horz" pos="2928">
          <p15:clr>
            <a:srgbClr val="A4A3A4"/>
          </p15:clr>
        </p15:guide>
        <p15:guide id="5" orient="horz" pos="2929">
          <p15:clr>
            <a:srgbClr val="A4A3A4"/>
          </p15:clr>
        </p15:guide>
        <p15:guide id="6" pos="216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ther authors"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73BC"/>
    <a:srgbClr val="1B77C3"/>
    <a:srgbClr val="16609E"/>
    <a:srgbClr val="CC9900"/>
    <a:srgbClr val="8D3362"/>
    <a:srgbClr val="000000"/>
    <a:srgbClr val="CC6612"/>
    <a:srgbClr val="0CA4A8"/>
    <a:srgbClr val="6600CC"/>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3907" autoAdjust="0"/>
  </p:normalViewPr>
  <p:slideViewPr>
    <p:cSldViewPr snapToGrid="0" showGuides="1">
      <p:cViewPr varScale="1">
        <p:scale>
          <a:sx n="114" d="100"/>
          <a:sy n="114" d="100"/>
        </p:scale>
        <p:origin x="2214" y="102"/>
      </p:cViewPr>
      <p:guideLst>
        <p:guide pos="2792"/>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070"/>
    </p:cViewPr>
  </p:sorterViewPr>
  <p:notesViewPr>
    <p:cSldViewPr snapToGrid="0" showGuides="1">
      <p:cViewPr varScale="1">
        <p:scale>
          <a:sx n="64" d="100"/>
          <a:sy n="64" d="100"/>
        </p:scale>
        <p:origin x="258" y="72"/>
      </p:cViewPr>
      <p:guideLst>
        <p:guide orient="horz" pos="3127"/>
        <p:guide pos="2141"/>
        <p:guide orient="horz" pos="3128"/>
        <p:guide orient="horz" pos="2928"/>
        <p:guide orient="horz" pos="2929"/>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3.fntdata"/><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customXml" Target="../customXml/item4.xml"/><Relationship Id="rId9" Type="http://schemas.openxmlformats.org/officeDocument/2006/relationships/font" Target="fonts/font1.fntdata"/><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98103" y="0"/>
            <a:ext cx="2982119" cy="464820"/>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20/01/2021</a:t>
            </a:fld>
            <a:endParaRPr lang="en-GB" dirty="0">
              <a:latin typeface="Futura Medium" pitchFamily="2" charset="0"/>
            </a:endParaRPr>
          </a:p>
        </p:txBody>
      </p:sp>
      <p:sp>
        <p:nvSpPr>
          <p:cNvPr id="4" name="Footer Placeholder 3"/>
          <p:cNvSpPr>
            <a:spLocks noGrp="1"/>
          </p:cNvSpPr>
          <p:nvPr>
            <p:ph type="ftr" sz="quarter" idx="2"/>
          </p:nvPr>
        </p:nvSpPr>
        <p:spPr>
          <a:xfrm>
            <a:off x="1" y="8829967"/>
            <a:ext cx="2982119" cy="464820"/>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98103" y="8829967"/>
            <a:ext cx="2982119" cy="464820"/>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98103" y="0"/>
            <a:ext cx="2982119" cy="464820"/>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20/01/2021</a:t>
            </a:fld>
            <a:endParaRPr lang="en-GB" dirty="0"/>
          </a:p>
        </p:txBody>
      </p:sp>
      <p:sp>
        <p:nvSpPr>
          <p:cNvPr id="4" name="Slide Image Placeholder 3"/>
          <p:cNvSpPr>
            <a:spLocks noGrp="1" noRot="1" noChangeAspect="1"/>
          </p:cNvSpPr>
          <p:nvPr>
            <p:ph type="sldImg" idx="2"/>
          </p:nvPr>
        </p:nvSpPr>
        <p:spPr>
          <a:xfrm>
            <a:off x="1116013" y="696913"/>
            <a:ext cx="4649787" cy="34861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8829967"/>
            <a:ext cx="2982119" cy="464820"/>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98103" y="8829967"/>
            <a:ext cx="2982119" cy="464820"/>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utura Medium" pitchFamily="2" charset="0"/>
        <a:ea typeface="+mn-ea"/>
        <a:cs typeface="+mn-cs"/>
      </a:defRPr>
    </a:lvl1pPr>
    <a:lvl2pPr marL="457200" algn="l" defTabSz="914400" rtl="0" eaLnBrk="1" latinLnBrk="0" hangingPunct="1">
      <a:defRPr sz="1200" kern="1200">
        <a:solidFill>
          <a:schemeClr val="tx1"/>
        </a:solidFill>
        <a:latin typeface="Futura Medium"/>
        <a:ea typeface="+mn-ea"/>
        <a:cs typeface="+mn-cs"/>
      </a:defRPr>
    </a:lvl2pPr>
    <a:lvl3pPr marL="914400" algn="l" defTabSz="914400" rtl="0" eaLnBrk="1" latinLnBrk="0" hangingPunct="1">
      <a:defRPr sz="1200" kern="1200">
        <a:solidFill>
          <a:schemeClr val="tx1"/>
        </a:solidFill>
        <a:latin typeface="Futura Medium"/>
        <a:ea typeface="+mn-ea"/>
        <a:cs typeface="+mn-cs"/>
      </a:defRPr>
    </a:lvl3pPr>
    <a:lvl4pPr marL="1371600" algn="l" defTabSz="914400" rtl="0" eaLnBrk="1" latinLnBrk="0" hangingPunct="1">
      <a:defRPr sz="1200" kern="1200">
        <a:solidFill>
          <a:schemeClr val="tx1"/>
        </a:solidFill>
        <a:latin typeface="Futura Medium"/>
        <a:ea typeface="+mn-ea"/>
        <a:cs typeface="+mn-cs"/>
      </a:defRPr>
    </a:lvl4pPr>
    <a:lvl5pPr marL="1828800" algn="l" defTabSz="914400" rtl="0" eaLnBrk="1" latinLnBrk="0" hangingPunct="1">
      <a:defRPr sz="1200" kern="1200">
        <a:solidFill>
          <a:schemeClr val="tx1"/>
        </a:solidFill>
        <a:latin typeface="Futura Medium"/>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a:t>
            </a:fld>
            <a:endParaRPr lang="en-GB" dirty="0"/>
          </a:p>
        </p:txBody>
      </p:sp>
    </p:spTree>
    <p:extLst>
      <p:ext uri="{BB962C8B-B14F-4D97-AF65-F5344CB8AC3E}">
        <p14:creationId xmlns:p14="http://schemas.microsoft.com/office/powerpoint/2010/main" val="197686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0" name="Rectangle 19"/>
          <p:cNvSpPr/>
          <p:nvPr/>
        </p:nvSpPr>
        <p:spPr bwMode="gray">
          <a:xfrm>
            <a:off x="1" y="4313786"/>
            <a:ext cx="9144000" cy="2544214"/>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1" name="Rectangle 20"/>
          <p:cNvSpPr/>
          <p:nvPr/>
        </p:nvSpPr>
        <p:spPr bwMode="gray">
          <a:xfrm>
            <a:off x="1778011" y="761998"/>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2" name="Picture 21"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28" name="Rectangle 2"/>
          <p:cNvSpPr>
            <a:spLocks noGrp="1" noChangeArrowheads="1"/>
          </p:cNvSpPr>
          <p:nvPr>
            <p:ph type="ctrTitle"/>
          </p:nvPr>
        </p:nvSpPr>
        <p:spPr>
          <a:xfrm>
            <a:off x="1778399" y="961200"/>
            <a:ext cx="6860775" cy="1584000"/>
          </a:xfrm>
          <a:noFill/>
        </p:spPr>
        <p:txBody>
          <a:bodyPr lIns="0" tIns="0" rIns="0"/>
          <a:lstStyle>
            <a:lvl1pPr algn="l" defTabSz="1219170" rtl="0" eaLnBrk="1" latinLnBrk="0" hangingPunct="1">
              <a:lnSpc>
                <a:spcPct val="110000"/>
              </a:lnSpc>
              <a:spcBef>
                <a:spcPct val="0"/>
              </a:spcBef>
              <a:buNone/>
              <a:defRPr lang="en-GB" sz="28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778399" y="3317925"/>
            <a:ext cx="6860775" cy="748800"/>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778400" y="4585016"/>
            <a:ext cx="5857896"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778400" y="4838620"/>
            <a:ext cx="5857896"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103"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4"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0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extLst>
    <p:ext uri="{DCECCB84-F9BA-43D5-87BE-67443E8EF086}">
      <p15:sldGuideLst xmlns:p15="http://schemas.microsoft.com/office/powerpoint/2012/main">
        <p15:guide id="7" pos="111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4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dirty="0" smtClean="0">
                <a:solidFill>
                  <a:schemeClr val="tx1"/>
                </a:solidFill>
                <a:latin typeface="+mj-lt"/>
                <a:ea typeface="+mj-ea"/>
                <a:cs typeface="+mj-cs"/>
              </a:defRPr>
            </a:lvl1pPr>
          </a:lstStyle>
          <a:p>
            <a:pPr lvl="0" algn="l" defTabSz="914400"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4716464" y="1557338"/>
            <a:ext cx="3922712"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3"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4716463" y="1557338"/>
            <a:ext cx="3922712"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400" dirty="0" smtClean="0"/>
            </a:lvl5pPr>
            <a:lvl6pPr>
              <a:defRPr lang="en-US" sz="1200"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4"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600" dirty="0" smtClean="0"/>
            </a:lvl1pPr>
            <a:lvl2pPr>
              <a:defRPr lang="en-GB" sz="1600" dirty="0" smtClean="0"/>
            </a:lvl2pPr>
            <a:lvl3pPr>
              <a:defRPr lang="en-GB" sz="1600" dirty="0" smtClean="0"/>
            </a:lvl3pPr>
            <a:lvl4pPr>
              <a:defRPr lang="en-GB" sz="1600" dirty="0" smtClean="0"/>
            </a:lvl4pPr>
            <a:lvl5pPr>
              <a:defRPr lang="en-GB" sz="1400" dirty="0" smtClean="0"/>
            </a:lvl5pPr>
            <a:lvl6pPr>
              <a:defRPr lang="en-GB" sz="1200"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3"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4000" y="6150323"/>
            <a:ext cx="8118641" cy="147993"/>
          </a:xfrm>
        </p:spPr>
        <p:txBody>
          <a:bodyPr wrap="square">
            <a:noAutofit/>
          </a:bodyPr>
          <a:lstStyle>
            <a:lvl1pPr>
              <a:defRPr sz="700"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4825" y="728663"/>
            <a:ext cx="813219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4000" y="4267484"/>
            <a:ext cx="3907003"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4000" y="3932521"/>
            <a:ext cx="3907003"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p:nvCxnSpPr>
        <p:spPr>
          <a:xfrm flipV="1">
            <a:off x="504000" y="4209292"/>
            <a:ext cx="3907003"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4000" y="4524139"/>
            <a:ext cx="3907003"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43" name="Straight Connector 42"/>
          <p:cNvCxnSpPr/>
          <p:nvPr/>
        </p:nvCxnSpPr>
        <p:spPr>
          <a:xfrm>
            <a:off x="504000" y="6032737"/>
            <a:ext cx="3907003"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4000" y="1905335"/>
            <a:ext cx="3907003"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4000" y="1570372"/>
            <a:ext cx="3907003"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p:nvCxnSpPr>
        <p:spPr>
          <a:xfrm flipV="1">
            <a:off x="504000" y="1847143"/>
            <a:ext cx="3907003"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4000" y="2161990"/>
            <a:ext cx="3907003"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03" name="Straight Connector 102"/>
          <p:cNvCxnSpPr/>
          <p:nvPr/>
        </p:nvCxnSpPr>
        <p:spPr>
          <a:xfrm>
            <a:off x="504000" y="3670588"/>
            <a:ext cx="3907003"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715804" y="4267484"/>
            <a:ext cx="392337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4715804" y="3932521"/>
            <a:ext cx="392337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p:nvCxnSpPr>
        <p:spPr>
          <a:xfrm flipV="1">
            <a:off x="4715804" y="4209292"/>
            <a:ext cx="392337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715804" y="4524139"/>
            <a:ext cx="3923371"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08" name="Straight Connector 107"/>
          <p:cNvCxnSpPr/>
          <p:nvPr/>
        </p:nvCxnSpPr>
        <p:spPr>
          <a:xfrm>
            <a:off x="4715804" y="6032737"/>
            <a:ext cx="392337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715804" y="1905335"/>
            <a:ext cx="392337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4715804" y="1570372"/>
            <a:ext cx="392337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p:nvCxnSpPr>
        <p:spPr>
          <a:xfrm flipV="1">
            <a:off x="4715804" y="1847143"/>
            <a:ext cx="392337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715804" y="2161990"/>
            <a:ext cx="3923371"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13" name="Straight Connector 112"/>
          <p:cNvCxnSpPr/>
          <p:nvPr/>
        </p:nvCxnSpPr>
        <p:spPr>
          <a:xfrm>
            <a:off x="4715804" y="3670588"/>
            <a:ext cx="392337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3"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34"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6" name="Rectangle 25"/>
          <p:cNvSpPr/>
          <p:nvPr/>
        </p:nvSpPr>
        <p:spPr bwMode="gray">
          <a:xfrm>
            <a:off x="1" y="4313784"/>
            <a:ext cx="9143999" cy="2544215"/>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8" name="Title 1"/>
          <p:cNvSpPr>
            <a:spLocks noGrp="1"/>
          </p:cNvSpPr>
          <p:nvPr>
            <p:ph type="title"/>
          </p:nvPr>
        </p:nvSpPr>
        <p:spPr>
          <a:xfrm>
            <a:off x="761986" y="2638196"/>
            <a:ext cx="3665552"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US"/>
              <a:t>Click to edit Master title style</a:t>
            </a:r>
            <a:endParaRPr lang="en-GB" dirty="0"/>
          </a:p>
        </p:txBody>
      </p:sp>
      <p:sp>
        <p:nvSpPr>
          <p:cNvPr id="25" name="Text Placeholder 2"/>
          <p:cNvSpPr>
            <a:spLocks noGrp="1"/>
          </p:cNvSpPr>
          <p:nvPr>
            <p:ph type="body" idx="1"/>
          </p:nvPr>
        </p:nvSpPr>
        <p:spPr>
          <a:xfrm>
            <a:off x="761985" y="1699351"/>
            <a:ext cx="7877189" cy="82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800" b="0" cap="none" dirty="0" smtClean="0">
                <a:latin typeface="+mj-lt"/>
              </a:defRPr>
            </a:lvl1pPr>
          </a:lstStyle>
          <a:p>
            <a:pPr lvl="0" defTabSz="357708">
              <a:lnSpc>
                <a:spcPct val="100000"/>
              </a:lnSpc>
            </a:pPr>
            <a:r>
              <a:rPr lang="en-US"/>
              <a:t>Click to edit Master text styles</a:t>
            </a:r>
          </a:p>
        </p:txBody>
      </p:sp>
      <p:sp>
        <p:nvSpPr>
          <p:cNvPr id="34" name="Text Placeholder 13"/>
          <p:cNvSpPr>
            <a:spLocks noGrp="1"/>
          </p:cNvSpPr>
          <p:nvPr>
            <p:ph type="body" sz="quarter" idx="13" hasCustomPrompt="1"/>
          </p:nvPr>
        </p:nvSpPr>
        <p:spPr bwMode="gray">
          <a:xfrm>
            <a:off x="4716463" y="2638697"/>
            <a:ext cx="3912320" cy="2207623"/>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lvl1pPr algn="r">
              <a:lnSpc>
                <a:spcPct val="95000"/>
              </a:lnSpc>
              <a:defRPr lang="en-GB" sz="17000" kern="10000" spc="-1000" dirty="0">
                <a:ln w="3175">
                  <a:noFill/>
                </a:ln>
                <a:solidFill>
                  <a:srgbClr val="595959"/>
                </a:solidFill>
                <a:latin typeface="Futura Bold"/>
                <a:ea typeface="Arial" charset="0"/>
                <a:cs typeface="Futura Bold"/>
              </a:defRPr>
            </a:lvl1pPr>
          </a:lstStyle>
          <a:p>
            <a:pPr lvl="0" algn="r" defTabSz="1219170">
              <a:lnSpc>
                <a:spcPct val="100000"/>
              </a:lnSpc>
              <a:buClr>
                <a:srgbClr val="DD1D21"/>
              </a:buClr>
              <a:tabLst>
                <a:tab pos="1081088" algn="l"/>
              </a:tabLst>
            </a:pPr>
            <a:r>
              <a:rPr lang="en-GB" dirty="0"/>
              <a:t>0.0</a:t>
            </a:r>
          </a:p>
        </p:txBody>
      </p:sp>
      <p:sp>
        <p:nvSpPr>
          <p:cNvPr id="12"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7"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
        <p:nvSpPr>
          <p:cNvPr id="20" name="Rectangle 19"/>
          <p:cNvSpPr/>
          <p:nvPr/>
        </p:nvSpPr>
        <p:spPr bwMode="gray">
          <a:xfrm>
            <a:off x="761986" y="1524000"/>
            <a:ext cx="1269984" cy="756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ection Header with Image">
    <p:spTree>
      <p:nvGrpSpPr>
        <p:cNvPr id="1" name=""/>
        <p:cNvGrpSpPr/>
        <p:nvPr/>
      </p:nvGrpSpPr>
      <p:grpSpPr>
        <a:xfrm>
          <a:off x="0" y="0"/>
          <a:ext cx="0" cy="0"/>
          <a:chOff x="0" y="0"/>
          <a:chExt cx="0" cy="0"/>
        </a:xfrm>
      </p:grpSpPr>
      <p:sp>
        <p:nvSpPr>
          <p:cNvPr id="102" name="Rectangle 101"/>
          <p:cNvSpPr/>
          <p:nvPr/>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1" name="Rectangle 30"/>
          <p:cNvSpPr/>
          <p:nvPr/>
        </p:nvSpPr>
        <p:spPr bwMode="gray">
          <a:xfrm>
            <a:off x="750908" y="3829099"/>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35" name="Picture Placeholder 2"/>
          <p:cNvSpPr>
            <a:spLocks noGrp="1"/>
          </p:cNvSpPr>
          <p:nvPr>
            <p:ph type="pic" sz="quarter" idx="13"/>
          </p:nvPr>
        </p:nvSpPr>
        <p:spPr bwMode="auto">
          <a:xfrm>
            <a:off x="0" y="0"/>
            <a:ext cx="9150673"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28" name="Rectangle 2"/>
          <p:cNvSpPr>
            <a:spLocks noGrp="1" noChangeArrowheads="1"/>
          </p:cNvSpPr>
          <p:nvPr>
            <p:ph type="ctrTitle"/>
          </p:nvPr>
        </p:nvSpPr>
        <p:spPr>
          <a:xfrm>
            <a:off x="755650" y="4027623"/>
            <a:ext cx="6362700" cy="8640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pc="0" dirty="0">
                <a:cs typeface="Arial" pitchFamily="34" charset="0"/>
              </a:defRPr>
            </a:lvl1pPr>
          </a:lstStyle>
          <a:p>
            <a:pPr lvl="0" defTabSz="1219170">
              <a:lnSpc>
                <a:spcPct val="100000"/>
              </a:lnSpc>
            </a:pPr>
            <a:r>
              <a:rPr lang="en-US"/>
              <a:t>Click to edit Master title style</a:t>
            </a:r>
            <a:endParaRPr lang="en-GB" dirty="0"/>
          </a:p>
        </p:txBody>
      </p:sp>
      <p:sp>
        <p:nvSpPr>
          <p:cNvPr id="29" name="Rectangle 3"/>
          <p:cNvSpPr>
            <a:spLocks noGrp="1" noChangeArrowheads="1"/>
          </p:cNvSpPr>
          <p:nvPr>
            <p:ph type="subTitle" idx="1"/>
          </p:nvPr>
        </p:nvSpPr>
        <p:spPr>
          <a:xfrm>
            <a:off x="755650" y="5096738"/>
            <a:ext cx="6362700" cy="7704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400" dirty="0"/>
            </a:lvl1pPr>
          </a:lstStyle>
          <a:p>
            <a:pPr lvl="0" defTabSz="357708">
              <a:lnSpc>
                <a:spcPct val="90000"/>
              </a:lnSpc>
              <a:spcBef>
                <a:spcPct val="0"/>
              </a:spcBef>
            </a:pPr>
            <a:r>
              <a:rPr lang="en-US"/>
              <a:t>Click to edit Master subtitle style</a:t>
            </a:r>
            <a:endParaRPr lang="en-GB" dirty="0"/>
          </a:p>
        </p:txBody>
      </p:sp>
      <p:sp>
        <p:nvSpPr>
          <p:cNvPr id="9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0"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1"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1613531327"/>
      </p:ext>
    </p:extLst>
  </p:cSld>
  <p:clrMapOvr>
    <a:masterClrMapping/>
  </p:clrMapOvr>
  <p:transition/>
  <p:extLst>
    <p:ext uri="{DCECCB84-F9BA-43D5-87BE-67443E8EF086}">
      <p15:sldGuideLst xmlns:p15="http://schemas.microsoft.com/office/powerpoint/2012/main">
        <p15:guide id="4" pos="4484">
          <p15:clr>
            <a:srgbClr val="FBAE40"/>
          </p15:clr>
        </p15:guide>
        <p15:guide id="0" pos="47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5"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7" name="Slide Number Placeholder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9145787" cy="6858000"/>
          </a:xfrm>
          <a:prstGeom prst="rect">
            <a:avLst/>
          </a:prstGeom>
          <a:noFill/>
          <a:ln w="3175" algn="ctr">
            <a:noFill/>
            <a:miter lim="800000"/>
            <a:headEnd/>
            <a:tailEnd/>
          </a:ln>
        </p:spPr>
        <p:txBody>
          <a:bodyPr/>
          <a:lstStyle>
            <a:lvl1pPr>
              <a:defRPr sz="1600"/>
            </a:lvl1pPr>
          </a:lstStyle>
          <a:p>
            <a:r>
              <a:rPr lang="en-US" dirty="0"/>
              <a:t>Click icon to add picture</a:t>
            </a:r>
            <a:endParaRPr lang="en-GB" dirty="0"/>
          </a:p>
        </p:txBody>
      </p:sp>
      <p:sp>
        <p:nvSpPr>
          <p:cNvPr id="3" name="Text Placeholder 2"/>
          <p:cNvSpPr>
            <a:spLocks noGrp="1"/>
          </p:cNvSpPr>
          <p:nvPr>
            <p:ph type="body" sz="quarter" idx="13"/>
          </p:nvPr>
        </p:nvSpPr>
        <p:spPr>
          <a:xfrm>
            <a:off x="504825" y="1492272"/>
            <a:ext cx="8134350"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
        <p:nvSpPr>
          <p:cNvPr id="7" name="Slide Number Placeholder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35881840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Q&amp;A">
    <p:spTree>
      <p:nvGrpSpPr>
        <p:cNvPr id="1" name=""/>
        <p:cNvGrpSpPr/>
        <p:nvPr/>
      </p:nvGrpSpPr>
      <p:grpSpPr>
        <a:xfrm>
          <a:off x="0" y="0"/>
          <a:ext cx="0" cy="0"/>
          <a:chOff x="0" y="0"/>
          <a:chExt cx="0" cy="0"/>
        </a:xfrm>
      </p:grpSpPr>
      <p:sp>
        <p:nvSpPr>
          <p:cNvPr id="22" name="Rectangle 21"/>
          <p:cNvSpPr/>
          <p:nvPr/>
        </p:nvSpPr>
        <p:spPr bwMode="gray">
          <a:xfrm>
            <a:off x="1" y="4313784"/>
            <a:ext cx="9143999" cy="2544216"/>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grpSp>
        <p:nvGrpSpPr>
          <p:cNvPr id="25" name="Group 24"/>
          <p:cNvGrpSpPr/>
          <p:nvPr/>
        </p:nvGrpSpPr>
        <p:grpSpPr bwMode="gray">
          <a:xfrm>
            <a:off x="4427538" y="2831545"/>
            <a:ext cx="4268070" cy="1633939"/>
            <a:chOff x="6450013" y="2557463"/>
            <a:chExt cx="5197475" cy="1917700"/>
          </a:xfrm>
        </p:grpSpPr>
        <p:sp>
          <p:nvSpPr>
            <p:cNvPr id="26"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rgbClr val="F7D1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7"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rgbClr val="F7D1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8"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rgbClr val="F7D1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34" name="Text Placeholder 13"/>
          <p:cNvSpPr>
            <a:spLocks noGrp="1"/>
          </p:cNvSpPr>
          <p:nvPr>
            <p:ph type="body" sz="quarter" idx="13"/>
          </p:nvPr>
        </p:nvSpPr>
        <p:spPr>
          <a:xfrm>
            <a:off x="761986" y="1711396"/>
            <a:ext cx="7870248" cy="81359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800" b="0" cap="none" baseline="0" dirty="0">
                <a:latin typeface="+mj-lt"/>
              </a:defRPr>
            </a:lvl1pPr>
          </a:lstStyle>
          <a:p>
            <a:pPr lvl="0" defTabSz="357708">
              <a:lnSpc>
                <a:spcPct val="100000"/>
              </a:lnSpc>
            </a:pPr>
            <a:r>
              <a:rPr lang="en-US"/>
              <a:t>Click to edit Master text styles</a:t>
            </a:r>
          </a:p>
        </p:txBody>
      </p:sp>
      <p:sp>
        <p:nvSpPr>
          <p:cNvPr id="11"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6"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
        <p:nvSpPr>
          <p:cNvPr id="29" name="Title 1"/>
          <p:cNvSpPr>
            <a:spLocks noGrp="1"/>
          </p:cNvSpPr>
          <p:nvPr>
            <p:ph type="title" hasCustomPrompt="1"/>
          </p:nvPr>
        </p:nvSpPr>
        <p:spPr>
          <a:xfrm>
            <a:off x="761986" y="2638196"/>
            <a:ext cx="3358458"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GB" dirty="0"/>
              <a:t>Click to subtitle</a:t>
            </a:r>
          </a:p>
        </p:txBody>
      </p:sp>
      <p:sp>
        <p:nvSpPr>
          <p:cNvPr id="30" name="Rectangle 29"/>
          <p:cNvSpPr/>
          <p:nvPr/>
        </p:nvSpPr>
        <p:spPr bwMode="gray">
          <a:xfrm>
            <a:off x="761986" y="1524000"/>
            <a:ext cx="1269984" cy="756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7"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Option 2">
    <p:spTree>
      <p:nvGrpSpPr>
        <p:cNvPr id="1" name=""/>
        <p:cNvGrpSpPr/>
        <p:nvPr/>
      </p:nvGrpSpPr>
      <p:grpSpPr>
        <a:xfrm>
          <a:off x="0" y="0"/>
          <a:ext cx="0" cy="0"/>
          <a:chOff x="0" y="0"/>
          <a:chExt cx="0" cy="0"/>
        </a:xfrm>
      </p:grpSpPr>
      <p:sp>
        <p:nvSpPr>
          <p:cNvPr id="18" name="Rectangle 17"/>
          <p:cNvSpPr/>
          <p:nvPr/>
        </p:nvSpPr>
        <p:spPr bwMode="gray">
          <a:xfrm>
            <a:off x="1" y="4313786"/>
            <a:ext cx="9144000" cy="2544214"/>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9" name="Rectangle 18"/>
          <p:cNvSpPr/>
          <p:nvPr/>
        </p:nvSpPr>
        <p:spPr bwMode="gray">
          <a:xfrm>
            <a:off x="1778011" y="761998"/>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28" name="Rectangle 2"/>
          <p:cNvSpPr>
            <a:spLocks noGrp="1" noChangeArrowheads="1"/>
          </p:cNvSpPr>
          <p:nvPr>
            <p:ph type="ctrTitle"/>
          </p:nvPr>
        </p:nvSpPr>
        <p:spPr>
          <a:xfrm>
            <a:off x="1778400" y="961200"/>
            <a:ext cx="6861600" cy="1584000"/>
          </a:xfrm>
          <a:noFill/>
        </p:spPr>
        <p:txBody>
          <a:bodyPr lIns="0" tIns="0" rIns="0"/>
          <a:lstStyle>
            <a:lvl1pPr algn="l" defTabSz="1219170" rtl="0" eaLnBrk="1" latinLnBrk="0" hangingPunct="1">
              <a:lnSpc>
                <a:spcPct val="110000"/>
              </a:lnSpc>
              <a:spcBef>
                <a:spcPct val="0"/>
              </a:spcBef>
              <a:buNone/>
              <a:defRPr lang="en-GB" sz="28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778400" y="3044536"/>
            <a:ext cx="3292364" cy="1023464"/>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778400" y="4586400"/>
            <a:ext cx="3305949"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778400" y="4838400"/>
            <a:ext cx="3305949"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3" name="Picture Placeholder 2"/>
          <p:cNvSpPr>
            <a:spLocks noGrp="1"/>
          </p:cNvSpPr>
          <p:nvPr>
            <p:ph type="pic" sz="quarter" idx="12"/>
          </p:nvPr>
        </p:nvSpPr>
        <p:spPr>
          <a:xfrm>
            <a:off x="5320145" y="2795155"/>
            <a:ext cx="3319030" cy="2904946"/>
          </a:xfrm>
        </p:spPr>
        <p:txBody>
          <a:bodyPr/>
          <a:lstStyle>
            <a:lvl1pPr>
              <a:defRPr sz="1600"/>
            </a:lvl1pPr>
          </a:lstStyle>
          <a:p>
            <a:r>
              <a:rPr lang="en-US" dirty="0"/>
              <a:t>Click icon to add picture</a:t>
            </a:r>
            <a:endParaRPr lang="en-GB" dirty="0"/>
          </a:p>
        </p:txBody>
      </p:sp>
      <p:sp>
        <p:nvSpPr>
          <p:cNvPr id="105"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6"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07"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nd Slide (Mandatory)">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1889" y="1280160"/>
            <a:ext cx="4300222" cy="4300222"/>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Option 3">
    <p:spTree>
      <p:nvGrpSpPr>
        <p:cNvPr id="1" name=""/>
        <p:cNvGrpSpPr/>
        <p:nvPr/>
      </p:nvGrpSpPr>
      <p:grpSpPr>
        <a:xfrm>
          <a:off x="0" y="0"/>
          <a:ext cx="0" cy="0"/>
          <a:chOff x="0" y="0"/>
          <a:chExt cx="0" cy="0"/>
        </a:xfrm>
      </p:grpSpPr>
      <p:sp>
        <p:nvSpPr>
          <p:cNvPr id="102" name="Rectangle 101"/>
          <p:cNvSpPr/>
          <p:nvPr/>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1" name="Rectangle 30"/>
          <p:cNvSpPr/>
          <p:nvPr/>
        </p:nvSpPr>
        <p:spPr bwMode="gray">
          <a:xfrm>
            <a:off x="1832301" y="3829099"/>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4" name="Picture 33"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400915" y="3688499"/>
            <a:ext cx="1465237" cy="1465237"/>
          </a:xfrm>
          <a:prstGeom prst="rect">
            <a:avLst/>
          </a:prstGeom>
        </p:spPr>
      </p:pic>
      <p:sp>
        <p:nvSpPr>
          <p:cNvPr id="35" name="Picture Placeholder 2"/>
          <p:cNvSpPr>
            <a:spLocks noGrp="1"/>
          </p:cNvSpPr>
          <p:nvPr>
            <p:ph type="pic" sz="quarter" idx="13"/>
          </p:nvPr>
        </p:nvSpPr>
        <p:spPr bwMode="auto">
          <a:xfrm>
            <a:off x="0" y="0"/>
            <a:ext cx="9150673"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28" name="Rectangle 2"/>
          <p:cNvSpPr>
            <a:spLocks noGrp="1" noChangeArrowheads="1"/>
          </p:cNvSpPr>
          <p:nvPr>
            <p:ph type="ctrTitle"/>
          </p:nvPr>
        </p:nvSpPr>
        <p:spPr>
          <a:xfrm>
            <a:off x="1837043" y="4027623"/>
            <a:ext cx="5281307" cy="1047600"/>
          </a:xfrm>
          <a:noFill/>
        </p:spPr>
        <p:txBody>
          <a:bodyPr lIns="0" tIns="0" rIns="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837043" y="5096740"/>
            <a:ext cx="5281307"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837043" y="5636735"/>
            <a:ext cx="5281307"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837043" y="5892934"/>
            <a:ext cx="5281307"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9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0"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01"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755712602"/>
      </p:ext>
    </p:extLst>
  </p:cSld>
  <p:clrMapOvr>
    <a:masterClrMapping/>
  </p:clrMapOvr>
  <p:transition/>
  <p:extLst>
    <p:ext uri="{DCECCB84-F9BA-43D5-87BE-67443E8EF086}">
      <p15:sldGuideLst xmlns:p15="http://schemas.microsoft.com/office/powerpoint/2012/main">
        <p15:guide id="1" orient="horz" pos="2160" userDrawn="1">
          <p15:clr>
            <a:srgbClr val="FBAE40"/>
          </p15:clr>
        </p15:guide>
        <p15:guide id="4" pos="448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Option 4">
    <p:spTree>
      <p:nvGrpSpPr>
        <p:cNvPr id="1" name=""/>
        <p:cNvGrpSpPr/>
        <p:nvPr/>
      </p:nvGrpSpPr>
      <p:grpSpPr>
        <a:xfrm>
          <a:off x="0" y="0"/>
          <a:ext cx="0" cy="0"/>
          <a:chOff x="0" y="0"/>
          <a:chExt cx="0" cy="0"/>
        </a:xfrm>
      </p:grpSpPr>
      <p:grpSp>
        <p:nvGrpSpPr>
          <p:cNvPr id="4" name="Group 3"/>
          <p:cNvGrpSpPr/>
          <p:nvPr/>
        </p:nvGrpSpPr>
        <p:grpSpPr>
          <a:xfrm>
            <a:off x="400915" y="3554413"/>
            <a:ext cx="6968260" cy="2797175"/>
            <a:chOff x="400915" y="3554413"/>
            <a:chExt cx="6968260" cy="2797175"/>
          </a:xfrm>
        </p:grpSpPr>
        <p:sp>
          <p:nvSpPr>
            <p:cNvPr id="102" name="Rectangle 101"/>
            <p:cNvSpPr/>
            <p:nvPr userDrawn="1"/>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03" name="Rectangle 102"/>
            <p:cNvSpPr/>
            <p:nvPr userDrawn="1"/>
          </p:nvSpPr>
          <p:spPr bwMode="gray">
            <a:xfrm>
              <a:off x="1832301" y="3829099"/>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04" name="Picture 103"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00915" y="3688499"/>
              <a:ext cx="1465237" cy="1465237"/>
            </a:xfrm>
            <a:prstGeom prst="rect">
              <a:avLst/>
            </a:prstGeom>
          </p:spPr>
        </p:pic>
      </p:grpSp>
      <p:sp>
        <p:nvSpPr>
          <p:cNvPr id="98" name="Picture Placeholder 2"/>
          <p:cNvSpPr>
            <a:spLocks noGrp="1"/>
          </p:cNvSpPr>
          <p:nvPr>
            <p:ph type="pic" sz="quarter" idx="14"/>
          </p:nvPr>
        </p:nvSpPr>
        <p:spPr bwMode="auto">
          <a:xfrm>
            <a:off x="0" y="0"/>
            <a:ext cx="9162565"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9398360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0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233916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10633 w 9185710"/>
              <a:gd name="connsiteY0" fmla="*/ 0 h 6857999"/>
              <a:gd name="connsiteX1" fmla="*/ 9164444 w 9185710"/>
              <a:gd name="connsiteY1" fmla="*/ 0 h 6857999"/>
              <a:gd name="connsiteX2" fmla="*/ 9185710 w 9185710"/>
              <a:gd name="connsiteY2" fmla="*/ 6857999 h 6857999"/>
              <a:gd name="connsiteX3" fmla="*/ 0 w 9185710"/>
              <a:gd name="connsiteY3" fmla="*/ 6857999 h 6857999"/>
              <a:gd name="connsiteX4" fmla="*/ 10633 w 9185710"/>
              <a:gd name="connsiteY4" fmla="*/ 0 h 6857999"/>
              <a:gd name="connsiteX5" fmla="*/ 519239 w 9185710"/>
              <a:gd name="connsiteY5" fmla="*/ 3560901 h 6857999"/>
              <a:gd name="connsiteX6" fmla="*/ 529997 w 9185710"/>
              <a:gd name="connsiteY6" fmla="*/ 6359075 h 6857999"/>
              <a:gd name="connsiteX7" fmla="*/ 7388247 w 9185710"/>
              <a:gd name="connsiteY7" fmla="*/ 6355342 h 6857999"/>
              <a:gd name="connsiteX8" fmla="*/ 7388687 w 9185710"/>
              <a:gd name="connsiteY8" fmla="*/ 3560901 h 6857999"/>
              <a:gd name="connsiteX9" fmla="*/ 519239 w 9185710"/>
              <a:gd name="connsiteY9" fmla="*/ 3560901 h 6857999"/>
              <a:gd name="connsiteX0" fmla="*/ 1023 w 9186733"/>
              <a:gd name="connsiteY0" fmla="*/ 0 h 6857999"/>
              <a:gd name="connsiteX1" fmla="*/ 9165467 w 9186733"/>
              <a:gd name="connsiteY1" fmla="*/ 0 h 6857999"/>
              <a:gd name="connsiteX2" fmla="*/ 9186733 w 9186733"/>
              <a:gd name="connsiteY2" fmla="*/ 6857999 h 6857999"/>
              <a:gd name="connsiteX3" fmla="*/ 1023 w 9186733"/>
              <a:gd name="connsiteY3" fmla="*/ 6857999 h 6857999"/>
              <a:gd name="connsiteX4" fmla="*/ 1023 w 9186733"/>
              <a:gd name="connsiteY4" fmla="*/ 0 h 6857999"/>
              <a:gd name="connsiteX5" fmla="*/ 520262 w 9186733"/>
              <a:gd name="connsiteY5" fmla="*/ 3560901 h 6857999"/>
              <a:gd name="connsiteX6" fmla="*/ 531020 w 9186733"/>
              <a:gd name="connsiteY6" fmla="*/ 6359075 h 6857999"/>
              <a:gd name="connsiteX7" fmla="*/ 7389270 w 9186733"/>
              <a:gd name="connsiteY7" fmla="*/ 6355342 h 6857999"/>
              <a:gd name="connsiteX8" fmla="*/ 7389710 w 9186733"/>
              <a:gd name="connsiteY8" fmla="*/ 3560901 h 6857999"/>
              <a:gd name="connsiteX9" fmla="*/ 520262 w 9186733"/>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389710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405739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405299 w 9187015"/>
              <a:gd name="connsiteY7" fmla="*/ 6355342 h 6857999"/>
              <a:gd name="connsiteX8" fmla="*/ 7405739 w 9187015"/>
              <a:gd name="connsiteY8" fmla="*/ 3560901 h 6857999"/>
              <a:gd name="connsiteX9" fmla="*/ 520262 w 9187015"/>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87015" h="6857999">
                <a:moveTo>
                  <a:pt x="1023" y="0"/>
                </a:moveTo>
                <a:lnTo>
                  <a:pt x="9184703" y="0"/>
                </a:lnTo>
                <a:cubicBezTo>
                  <a:pt x="9191792" y="2286000"/>
                  <a:pt x="9179644" y="4571999"/>
                  <a:pt x="9186733" y="6857999"/>
                </a:cubicBezTo>
                <a:lnTo>
                  <a:pt x="1023" y="6857999"/>
                </a:lnTo>
                <a:cubicBezTo>
                  <a:pt x="4567" y="4571999"/>
                  <a:pt x="-2521" y="2286000"/>
                  <a:pt x="1023" y="0"/>
                </a:cubicBezTo>
                <a:close/>
                <a:moveTo>
                  <a:pt x="520262" y="3560901"/>
                </a:moveTo>
                <a:lnTo>
                  <a:pt x="531020" y="6359075"/>
                </a:lnTo>
                <a:lnTo>
                  <a:pt x="7405299" y="6355342"/>
                </a:lnTo>
                <a:cubicBezTo>
                  <a:pt x="7401713" y="5510947"/>
                  <a:pt x="7409325" y="4405296"/>
                  <a:pt x="7405739" y="3560901"/>
                </a:cubicBezTo>
                <a:lnTo>
                  <a:pt x="520262" y="3560901"/>
                </a:ln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28" name="Rectangle 2"/>
          <p:cNvSpPr>
            <a:spLocks noGrp="1" noChangeArrowheads="1"/>
          </p:cNvSpPr>
          <p:nvPr>
            <p:ph type="ctrTitle"/>
          </p:nvPr>
        </p:nvSpPr>
        <p:spPr>
          <a:xfrm>
            <a:off x="1837043" y="4027623"/>
            <a:ext cx="5281307" cy="1047600"/>
          </a:xfrm>
          <a:noFill/>
        </p:spPr>
        <p:txBody>
          <a:bodyPr lIns="0" tIns="0" rIns="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837043" y="5096740"/>
            <a:ext cx="5281307"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837043" y="5636735"/>
            <a:ext cx="5281307"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837043" y="5892934"/>
            <a:ext cx="5281307"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100"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2656339532"/>
      </p:ext>
    </p:extLst>
  </p:cSld>
  <p:clrMapOvr>
    <a:masterClrMapping/>
  </p:clrMapOvr>
  <p:transition/>
  <p:extLst>
    <p:ext uri="{DCECCB84-F9BA-43D5-87BE-67443E8EF086}">
      <p15:sldGuideLst xmlns:p15="http://schemas.microsoft.com/office/powerpoint/2012/main">
        <p15:guide id="3" orient="horz" pos="4001" userDrawn="1">
          <p15:clr>
            <a:srgbClr val="FBAE40"/>
          </p15:clr>
        </p15:guide>
        <p15:guide id="4" pos="464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545" y="728663"/>
            <a:ext cx="813463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Full Screen Image">
    <p:spTree>
      <p:nvGrpSpPr>
        <p:cNvPr id="1" name=""/>
        <p:cNvGrpSpPr/>
        <p:nvPr/>
      </p:nvGrpSpPr>
      <p:grpSpPr>
        <a:xfrm>
          <a:off x="0" y="0"/>
          <a:ext cx="0" cy="0"/>
          <a:chOff x="0" y="0"/>
          <a:chExt cx="0" cy="0"/>
        </a:xfrm>
      </p:grpSpPr>
      <p:sp>
        <p:nvSpPr>
          <p:cNvPr id="8" name="Picture Placeholder 2"/>
          <p:cNvSpPr>
            <a:spLocks noGrp="1"/>
          </p:cNvSpPr>
          <p:nvPr>
            <p:ph type="pic" sz="quarter" idx="12"/>
          </p:nvPr>
        </p:nvSpPr>
        <p:spPr bwMode="auto">
          <a:xfrm>
            <a:off x="0" y="0"/>
            <a:ext cx="9146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9108537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9160493"/>
              <a:gd name="connsiteY0" fmla="*/ 0 h 6857999"/>
              <a:gd name="connsiteX1" fmla="*/ 9108537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60493"/>
              <a:gd name="connsiteY0" fmla="*/ 0 h 6857999"/>
              <a:gd name="connsiteX1" fmla="*/ 9151400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54778" h="6857999">
                <a:moveTo>
                  <a:pt x="0" y="0"/>
                </a:moveTo>
                <a:lnTo>
                  <a:pt x="9151400" y="0"/>
                </a:lnTo>
                <a:lnTo>
                  <a:pt x="9154778" y="6857999"/>
                </a:lnTo>
                <a:lnTo>
                  <a:pt x="0" y="6857999"/>
                </a:lnTo>
                <a:lnTo>
                  <a:pt x="0" y="0"/>
                </a:lnTo>
                <a:close/>
                <a:moveTo>
                  <a:pt x="508891" y="511425"/>
                </a:moveTo>
                <a:cubicBezTo>
                  <a:pt x="509626" y="566329"/>
                  <a:pt x="510362" y="528366"/>
                  <a:pt x="511097" y="583270"/>
                </a:cubicBezTo>
                <a:lnTo>
                  <a:pt x="1774181" y="585272"/>
                </a:lnTo>
                <a:cubicBezTo>
                  <a:pt x="1771177" y="584735"/>
                  <a:pt x="1768022" y="508891"/>
                  <a:pt x="1769076" y="508490"/>
                </a:cubicBezTo>
                <a:cubicBezTo>
                  <a:pt x="1770130" y="508089"/>
                  <a:pt x="928953" y="510447"/>
                  <a:pt x="508891" y="511425"/>
                </a:cubicBez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34" name="Rectangle 2"/>
          <p:cNvSpPr>
            <a:spLocks noGrp="1" noChangeArrowheads="1"/>
          </p:cNvSpPr>
          <p:nvPr>
            <p:ph type="title"/>
          </p:nvPr>
        </p:nvSpPr>
        <p:spPr bwMode="auto">
          <a:xfrm>
            <a:off x="504545" y="728663"/>
            <a:ext cx="813463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276799103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4826" y="1557338"/>
            <a:ext cx="8134350" cy="4694237"/>
          </a:xfrm>
        </p:spPr>
        <p:txBody>
          <a:bodyPr/>
          <a:lstStyle>
            <a:lvl1pPr marL="0" indent="0" defTabSz="268288">
              <a:lnSpc>
                <a:spcPct val="140000"/>
              </a:lnSpc>
              <a:spcBef>
                <a:spcPts val="0"/>
              </a:spcBef>
              <a:spcAft>
                <a:spcPts val="0"/>
              </a:spcAft>
              <a:defRPr sz="1600"/>
            </a:lvl1pPr>
            <a:lvl2pPr marL="216000" indent="-216000" defTabSz="268288">
              <a:lnSpc>
                <a:spcPct val="140000"/>
              </a:lnSpc>
              <a:spcBef>
                <a:spcPts val="0"/>
              </a:spcBef>
              <a:spcAft>
                <a:spcPts val="0"/>
              </a:spcAft>
              <a:defRPr sz="1600"/>
            </a:lvl2pPr>
            <a:lvl3pPr marL="410400" indent="-194400" defTabSz="268288">
              <a:lnSpc>
                <a:spcPct val="140000"/>
              </a:lnSpc>
              <a:spcBef>
                <a:spcPts val="0"/>
              </a:spcBef>
              <a:spcAft>
                <a:spcPts val="0"/>
              </a:spcAft>
              <a:buClr>
                <a:schemeClr val="tx1"/>
              </a:buClr>
              <a:buSzPct val="75000"/>
              <a:buFont typeface="Wingdings" pitchFamily="2" charset="2"/>
              <a:buChar char=""/>
              <a:defRPr sz="1600"/>
            </a:lvl3pPr>
            <a:lvl4pPr marL="576000" indent="-187200" defTabSz="268288">
              <a:lnSpc>
                <a:spcPct val="140000"/>
              </a:lnSpc>
              <a:spcBef>
                <a:spcPts val="0"/>
              </a:spcBef>
              <a:spcAft>
                <a:spcPts val="0"/>
              </a:spcAft>
              <a:buClr>
                <a:schemeClr val="tx1"/>
              </a:buClr>
              <a:buSzPct val="75000"/>
              <a:buFont typeface="Wingdings" pitchFamily="2" charset="2"/>
              <a:buChar char=""/>
              <a:defRPr sz="1600"/>
            </a:lvl4pPr>
            <a:lvl5pPr marL="766800" indent="-154800" defTabSz="268288">
              <a:lnSpc>
                <a:spcPct val="140000"/>
              </a:lnSpc>
              <a:spcBef>
                <a:spcPts val="0"/>
              </a:spcBef>
              <a:spcAft>
                <a:spcPts val="0"/>
              </a:spcAft>
              <a:buClr>
                <a:schemeClr val="tx1"/>
              </a:buClr>
              <a:buSzPct val="75000"/>
              <a:buFont typeface="Wingdings" pitchFamily="2" charset="2"/>
              <a:buChar char=""/>
              <a:defRPr sz="1400"/>
            </a:lvl5pPr>
            <a:lvl6pPr marL="914400" indent="-144000" defTabSz="268288">
              <a:lnSpc>
                <a:spcPct val="140000"/>
              </a:lnSpc>
              <a:spcAft>
                <a:spcPts val="0"/>
              </a:spcAft>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5" y="728663"/>
            <a:ext cx="813219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4716463" y="1557339"/>
            <a:ext cx="3922712" cy="4694236"/>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3"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4"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4825" y="1556950"/>
            <a:ext cx="8134350" cy="469449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4825" y="728663"/>
            <a:ext cx="8134351" cy="755649"/>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68" name="Rectangle 67"/>
          <p:cNvSpPr/>
          <p:nvPr/>
        </p:nvSpPr>
        <p:spPr bwMode="gray">
          <a:xfrm>
            <a:off x="508010" y="508000"/>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70"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7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July2016</a:t>
            </a:r>
            <a:endParaRPr lang="en-GB" dirty="0"/>
          </a:p>
        </p:txBody>
      </p:sp>
      <p:sp>
        <p:nvSpPr>
          <p:cNvPr id="7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4001" r:id="rId13"/>
    <p:sldLayoutId id="2147484002" r:id="rId14"/>
    <p:sldLayoutId id="2147484003" r:id="rId15"/>
    <p:sldLayoutId id="2147484004" r:id="rId16"/>
    <p:sldLayoutId id="2147484005" r:id="rId17"/>
    <p:sldLayoutId id="2147484006" r:id="rId18"/>
    <p:sldLayoutId id="2147484007" r:id="rId19"/>
    <p:sldLayoutId id="2147484008" r:id="rId20"/>
  </p:sldLayoutIdLst>
  <p:transition>
    <p:fade/>
  </p:transition>
  <p:hf hdr="0"/>
  <p:txStyles>
    <p:titleStyle>
      <a:lvl1pPr algn="l" defTabSz="914400" rtl="0" eaLnBrk="1" latinLnBrk="0" hangingPunct="1">
        <a:spcBef>
          <a:spcPct val="0"/>
        </a:spcBef>
        <a:buNone/>
        <a:defRPr lang="en-GB" sz="2400" b="0" kern="1200" cap="none" baseline="0" dirty="0" smtClean="0">
          <a:solidFill>
            <a:schemeClr val="tx1"/>
          </a:solidFill>
          <a:latin typeface="+mj-lt"/>
          <a:ea typeface="+mj-ea"/>
          <a:cs typeface="+mj-cs"/>
        </a:defRPr>
      </a:lvl1pPr>
    </p:titleStyle>
    <p:bodyStyle>
      <a:lvl1pPr marL="0" indent="0" algn="l" defTabSz="26828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7200" indent="-277200" algn="l" defTabSz="26828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000" indent="-252000" algn="l" defTabSz="26828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6000" indent="-241200" algn="l" defTabSz="26828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4800" indent="-212400" algn="l" defTabSz="26828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4800" indent="-180000" algn="l" defTabSz="268288" rtl="0" eaLnBrk="1" latinLnBrk="0" hangingPunct="1">
        <a:lnSpc>
          <a:spcPct val="140000"/>
        </a:lnSpc>
        <a:spcBef>
          <a:spcPts val="0"/>
        </a:spcBef>
        <a:spcAft>
          <a:spcPts val="0"/>
        </a:spcAft>
        <a:buClr>
          <a:schemeClr val="tx1"/>
        </a:buClr>
        <a:buSzPct val="75000"/>
        <a:buFont typeface="Wingdings" pitchFamily="2" charset="2"/>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18" userDrawn="1">
          <p15:clr>
            <a:srgbClr val="F26B43"/>
          </p15:clr>
        </p15:guide>
        <p15:guide id="3" pos="2880" userDrawn="1">
          <p15:clr>
            <a:srgbClr val="F26B43"/>
          </p15:clr>
        </p15:guide>
        <p15:guide id="4" pos="5442" userDrawn="1">
          <p15:clr>
            <a:srgbClr val="F26B43"/>
          </p15:clr>
        </p15:guide>
        <p15:guide id="5" orient="horz" pos="323" userDrawn="1">
          <p15:clr>
            <a:srgbClr val="F26B43"/>
          </p15:clr>
        </p15:guide>
        <p15:guide id="6" orient="horz" pos="368" userDrawn="1">
          <p15:clr>
            <a:srgbClr val="F26B43"/>
          </p15:clr>
        </p15:guide>
        <p15:guide id="7" orient="horz" pos="459" userDrawn="1">
          <p15:clr>
            <a:srgbClr val="F26B43"/>
          </p15:clr>
        </p15:guide>
        <p15:guide id="8" orient="horz" pos="935" userDrawn="1">
          <p15:clr>
            <a:srgbClr val="F26B43"/>
          </p15:clr>
        </p15:guide>
        <p15:guide id="9" orient="horz" pos="981" userDrawn="1">
          <p15:clr>
            <a:srgbClr val="F26B43"/>
          </p15:clr>
        </p15:guide>
        <p15:guide id="10" orient="horz" pos="3938" userDrawn="1">
          <p15:clr>
            <a:srgbClr val="F26B43"/>
          </p15:clr>
        </p15:guide>
        <p15:guide id="11" orient="horz" pos="4078" userDrawn="1">
          <p15:clr>
            <a:srgbClr val="F26B43"/>
          </p15:clr>
        </p15:guide>
        <p15:guide id="12" orient="horz" pos="4229" userDrawn="1">
          <p15:clr>
            <a:srgbClr val="F26B43"/>
          </p15:clr>
        </p15:guide>
        <p15:guide id="13" pos="1111" userDrawn="1">
          <p15:clr>
            <a:srgbClr val="F26B43"/>
          </p15:clr>
        </p15:guide>
        <p15:guide id="14" pos="2971" userDrawn="1">
          <p15:clr>
            <a:srgbClr val="F26B43"/>
          </p15:clr>
        </p15:guide>
        <p15:guide id="15" pos="278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9336" y="626242"/>
            <a:ext cx="8888549" cy="2008242"/>
          </a:xfrm>
          <a:prstGeom prst="rect">
            <a:avLst/>
          </a:prstGeom>
          <a:ln w="9525"/>
        </p:spPr>
        <p:style>
          <a:lnRef idx="2">
            <a:schemeClr val="dk1"/>
          </a:lnRef>
          <a:fillRef idx="1">
            <a:schemeClr val="lt1"/>
          </a:fillRef>
          <a:effectRef idx="0">
            <a:schemeClr val="dk1"/>
          </a:effectRef>
          <a:fontRef idx="minor">
            <a:schemeClr val="dk1"/>
          </a:fontRef>
        </p:style>
        <p:txBody>
          <a:bodyPr wrap="square">
            <a:spAutoFit/>
          </a:bodyPr>
          <a:lstStyle/>
          <a:p>
            <a:pPr lvl="0" algn="just">
              <a:spcAft>
                <a:spcPts val="500"/>
              </a:spcAft>
              <a:defRPr/>
            </a:pPr>
            <a:r>
              <a:rPr lang="en-GB" sz="1400" b="1" u="sng" dirty="0">
                <a:solidFill>
                  <a:srgbClr val="000000"/>
                </a:solidFill>
                <a:latin typeface="Futura Medium" panose="00000400000000000000" pitchFamily="2" charset="0"/>
              </a:rPr>
              <a:t>Business Case/Objectives</a:t>
            </a:r>
            <a:r>
              <a:rPr lang="en-GB" sz="1400" b="1" dirty="0">
                <a:solidFill>
                  <a:srgbClr val="000000"/>
                </a:solidFill>
                <a:latin typeface="Futura Medium" pitchFamily="2" charset="0"/>
                <a:cs typeface="Arial" charset="0"/>
              </a:rPr>
              <a:t>:</a:t>
            </a:r>
          </a:p>
          <a:p>
            <a:pPr lvl="0" algn="just">
              <a:spcAft>
                <a:spcPts val="500"/>
              </a:spcAft>
              <a:defRPr/>
            </a:pPr>
            <a:r>
              <a:rPr lang="en-GB" sz="1400" dirty="0">
                <a:solidFill>
                  <a:srgbClr val="000000"/>
                </a:solidFill>
                <a:latin typeface="Futura Medium" panose="00000400000000000000" pitchFamily="2" charset="0"/>
                <a:cs typeface="Arial" charset="0"/>
              </a:rPr>
              <a:t>Yokri W127T is a natural flowing low pressure well that flows into Yokri Flowstation. It is also used to compensate for Flowstation instrument gas supply and also provides sufficient gas volume for the gaslift compressors. The W/127T (circa 1.5kbopd) has been closed in since 22</a:t>
            </a:r>
            <a:r>
              <a:rPr lang="en-GB" sz="1400" baseline="30000" dirty="0">
                <a:solidFill>
                  <a:srgbClr val="000000"/>
                </a:solidFill>
                <a:latin typeface="Futura Medium" panose="00000400000000000000" pitchFamily="2" charset="0"/>
                <a:cs typeface="Arial" charset="0"/>
              </a:rPr>
              <a:t>nd</a:t>
            </a:r>
            <a:r>
              <a:rPr lang="en-GB" sz="1400" dirty="0">
                <a:solidFill>
                  <a:srgbClr val="000000"/>
                </a:solidFill>
                <a:latin typeface="Futura Medium" panose="00000400000000000000" pitchFamily="2" charset="0"/>
                <a:cs typeface="Arial" charset="0"/>
              </a:rPr>
              <a:t> August 2020 due to a pin hole leak on the 4” section of the flowline by the Flowstation fence.</a:t>
            </a:r>
          </a:p>
          <a:p>
            <a:pPr lvl="0" algn="just">
              <a:spcAft>
                <a:spcPts val="500"/>
              </a:spcAft>
              <a:defRPr/>
            </a:pPr>
            <a:r>
              <a:rPr lang="en-GB" sz="1400" dirty="0">
                <a:solidFill>
                  <a:srgbClr val="000000"/>
                </a:solidFill>
                <a:latin typeface="Futura Medium" panose="00000400000000000000" pitchFamily="2" charset="0"/>
                <a:cs typeface="Arial" charset="0"/>
              </a:rPr>
              <a:t>There is a planned flowline repair to be undertaken by OABP and will restore this flowline integrity. The estimated cost for this repair activity is $80K which will unlock 1.5Kbopd LIP.</a:t>
            </a:r>
          </a:p>
          <a:p>
            <a:pPr lvl="0" algn="just">
              <a:spcAft>
                <a:spcPts val="500"/>
              </a:spcAft>
              <a:defRPr/>
            </a:pPr>
            <a:endParaRPr lang="en-GB" sz="1400" dirty="0">
              <a:solidFill>
                <a:prstClr val="black"/>
              </a:solidFill>
              <a:latin typeface="Futura Medium" panose="00000400000000000000" pitchFamily="2" charset="0"/>
              <a:cs typeface="Arial" charset="0"/>
            </a:endParaRPr>
          </a:p>
        </p:txBody>
      </p:sp>
      <p:sp>
        <p:nvSpPr>
          <p:cNvPr id="6" name="Rectangle 5"/>
          <p:cNvSpPr/>
          <p:nvPr/>
        </p:nvSpPr>
        <p:spPr>
          <a:xfrm>
            <a:off x="116114" y="2891599"/>
            <a:ext cx="3016641" cy="1541448"/>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pPr lvl="0">
              <a:spcAft>
                <a:spcPts val="500"/>
              </a:spcAft>
              <a:defRPr/>
            </a:pPr>
            <a:r>
              <a:rPr lang="en-US" sz="1200" b="1" u="sng" dirty="0">
                <a:solidFill>
                  <a:srgbClr val="000000"/>
                </a:solidFill>
                <a:latin typeface="Futura Medium" panose="00000400000000000000" pitchFamily="2" charset="0"/>
              </a:rPr>
              <a:t>Potential Benefits &amp; Measurement:</a:t>
            </a:r>
            <a:endParaRPr lang="en-GB" sz="1200" b="1" dirty="0">
              <a:solidFill>
                <a:srgbClr val="000000"/>
              </a:solidFill>
              <a:latin typeface="Futura Medium" panose="00000400000000000000" pitchFamily="2" charset="0"/>
            </a:endParaRPr>
          </a:p>
          <a:p>
            <a:pPr lvl="0"/>
            <a:r>
              <a:rPr lang="en-US" sz="1100" b="1" dirty="0">
                <a:solidFill>
                  <a:prstClr val="black"/>
                </a:solidFill>
                <a:latin typeface="Futura Medium" panose="00000400000000000000" pitchFamily="2" charset="0"/>
              </a:rPr>
              <a:t>Cost savings:</a:t>
            </a:r>
            <a:r>
              <a:rPr lang="en-US" sz="1100" dirty="0">
                <a:solidFill>
                  <a:prstClr val="black"/>
                </a:solidFill>
                <a:latin typeface="Futura Medium" panose="00000400000000000000" pitchFamily="2" charset="0"/>
              </a:rPr>
              <a:t> Unlock of 1500bopd deferment</a:t>
            </a:r>
          </a:p>
          <a:p>
            <a:pPr lvl="0"/>
            <a:endParaRPr lang="en-US" sz="1100" dirty="0">
              <a:solidFill>
                <a:prstClr val="black"/>
              </a:solidFill>
              <a:latin typeface="Futura Medium" panose="00000400000000000000" pitchFamily="2" charset="0"/>
            </a:endParaRPr>
          </a:p>
          <a:p>
            <a:pPr lvl="0"/>
            <a:r>
              <a:rPr lang="en-US" sz="1100" b="1" dirty="0">
                <a:solidFill>
                  <a:prstClr val="black"/>
                </a:solidFill>
                <a:latin typeface="Futura Medium" panose="00000400000000000000" pitchFamily="2" charset="0"/>
              </a:rPr>
              <a:t>Cost benefit: </a:t>
            </a:r>
            <a:r>
              <a:rPr lang="en-US" sz="1100" dirty="0">
                <a:solidFill>
                  <a:prstClr val="black"/>
                </a:solidFill>
                <a:latin typeface="Futura Medium" panose="00000400000000000000" pitchFamily="2" charset="0"/>
              </a:rPr>
              <a:t>Make W127T available for flow</a:t>
            </a:r>
          </a:p>
          <a:p>
            <a:pPr lvl="0"/>
            <a:r>
              <a:rPr lang="en-US" sz="1100" dirty="0">
                <a:solidFill>
                  <a:prstClr val="black"/>
                </a:solidFill>
                <a:latin typeface="Futura Medium" panose="00000400000000000000" pitchFamily="2" charset="0"/>
              </a:rPr>
              <a:t>1.5kbopd @ 57.18USD = USD85,770/day</a:t>
            </a:r>
          </a:p>
          <a:p>
            <a:pPr lvl="0"/>
            <a:endParaRPr lang="en-US" sz="1100" b="1" dirty="0">
              <a:solidFill>
                <a:prstClr val="black"/>
              </a:solidFill>
              <a:latin typeface="Futura Medium" panose="00000400000000000000" pitchFamily="2" charset="0"/>
            </a:endParaRPr>
          </a:p>
          <a:p>
            <a:pPr lvl="0"/>
            <a:r>
              <a:rPr lang="en-US" sz="1100" b="1" dirty="0">
                <a:solidFill>
                  <a:prstClr val="black"/>
                </a:solidFill>
                <a:latin typeface="Futura Medium" panose="00000400000000000000" pitchFamily="2" charset="0"/>
              </a:rPr>
              <a:t>Annual</a:t>
            </a:r>
            <a:r>
              <a:rPr lang="en-US" sz="1100" dirty="0">
                <a:solidFill>
                  <a:prstClr val="black"/>
                </a:solidFill>
                <a:latin typeface="Futura Medium" panose="00000400000000000000" pitchFamily="2" charset="0"/>
              </a:rPr>
              <a:t>: </a:t>
            </a:r>
            <a:r>
              <a:rPr lang="en-US" sz="1100" b="1" dirty="0">
                <a:solidFill>
                  <a:prstClr val="black"/>
                </a:solidFill>
                <a:latin typeface="Futura Medium" panose="00000400000000000000" pitchFamily="2" charset="0"/>
              </a:rPr>
              <a:t>USD 31,306,050</a:t>
            </a:r>
          </a:p>
          <a:p>
            <a:pPr lvl="0"/>
            <a:endParaRPr lang="en-GB" sz="1200" dirty="0">
              <a:solidFill>
                <a:prstClr val="black"/>
              </a:solidFill>
              <a:latin typeface="Futura Medium" panose="00000400000000000000" pitchFamily="2" charset="0"/>
            </a:endParaRPr>
          </a:p>
        </p:txBody>
      </p:sp>
      <p:sp>
        <p:nvSpPr>
          <p:cNvPr id="12" name="Rectangle 11"/>
          <p:cNvSpPr/>
          <p:nvPr/>
        </p:nvSpPr>
        <p:spPr>
          <a:xfrm>
            <a:off x="116114" y="4563203"/>
            <a:ext cx="3016641" cy="710451"/>
          </a:xfrm>
          <a:prstGeom prst="rect">
            <a:avLst/>
          </a:prstGeom>
          <a:ln>
            <a:solidFill>
              <a:schemeClr val="tx1"/>
            </a:solidFill>
          </a:ln>
        </p:spPr>
        <p:txBody>
          <a:bodyPr wrap="square">
            <a:spAutoFit/>
          </a:bodyPr>
          <a:lstStyle/>
          <a:p>
            <a:pPr lvl="0" algn="just">
              <a:spcAft>
                <a:spcPts val="500"/>
              </a:spcAft>
              <a:defRPr/>
            </a:pPr>
            <a:r>
              <a:rPr lang="en-US" sz="1200" b="1" u="sng" dirty="0">
                <a:solidFill>
                  <a:srgbClr val="000000"/>
                </a:solidFill>
                <a:latin typeface="Futura Medium" panose="00000400000000000000" pitchFamily="2" charset="0"/>
              </a:rPr>
              <a:t>Critical Success Factors:</a:t>
            </a:r>
            <a:endParaRPr lang="en-GB" sz="1200" b="1" dirty="0">
              <a:solidFill>
                <a:srgbClr val="000000"/>
              </a:solidFill>
              <a:latin typeface="Futura Medium" panose="00000400000000000000" pitchFamily="2" charset="0"/>
            </a:endParaRPr>
          </a:p>
          <a:p>
            <a:pPr>
              <a:defRPr/>
            </a:pPr>
            <a:r>
              <a:rPr lang="en-GB" sz="1200" dirty="0">
                <a:solidFill>
                  <a:prstClr val="black"/>
                </a:solidFill>
                <a:latin typeface="Futura Medium" panose="00000400000000000000" pitchFamily="2" charset="0"/>
              </a:rPr>
              <a:t>Budget availability</a:t>
            </a:r>
          </a:p>
          <a:p>
            <a:pPr>
              <a:defRPr/>
            </a:pPr>
            <a:r>
              <a:rPr lang="en-GB" sz="1200" dirty="0">
                <a:solidFill>
                  <a:prstClr val="black"/>
                </a:solidFill>
                <a:latin typeface="Futura Medium" panose="00000400000000000000" pitchFamily="2" charset="0"/>
              </a:rPr>
              <a:t>Assure flowline integrity</a:t>
            </a:r>
          </a:p>
        </p:txBody>
      </p:sp>
      <p:sp>
        <p:nvSpPr>
          <p:cNvPr id="14" name="Rectangle 13"/>
          <p:cNvSpPr/>
          <p:nvPr/>
        </p:nvSpPr>
        <p:spPr>
          <a:xfrm>
            <a:off x="116114" y="5417332"/>
            <a:ext cx="3016641" cy="684803"/>
          </a:xfrm>
          <a:prstGeom prst="rect">
            <a:avLst/>
          </a:prstGeom>
          <a:ln>
            <a:solidFill>
              <a:schemeClr val="tx1"/>
            </a:solidFill>
          </a:ln>
        </p:spPr>
        <p:txBody>
          <a:bodyPr wrap="square">
            <a:spAutoFit/>
          </a:bodyPr>
          <a:lstStyle/>
          <a:p>
            <a:pPr marL="0" lvl="1">
              <a:spcBef>
                <a:spcPts val="300"/>
              </a:spcBef>
              <a:spcAft>
                <a:spcPct val="0"/>
              </a:spcAft>
            </a:pPr>
            <a:r>
              <a:rPr lang="en-US" altLang="en-US" sz="1200" b="1" dirty="0">
                <a:solidFill>
                  <a:srgbClr val="000000"/>
                </a:solidFill>
                <a:latin typeface="Futura Medium" panose="00000400000000000000" pitchFamily="2" charset="0"/>
              </a:rPr>
              <a:t>Project Sponsor: Akinro Babatunde</a:t>
            </a:r>
            <a:r>
              <a:rPr lang="en-US" altLang="en-US" sz="1200" dirty="0">
                <a:solidFill>
                  <a:srgbClr val="000000"/>
                </a:solidFill>
                <a:latin typeface="Futura Medium" panose="00000400000000000000" pitchFamily="2" charset="0"/>
              </a:rPr>
              <a:t>.</a:t>
            </a:r>
          </a:p>
          <a:p>
            <a:pPr marL="0" lvl="1">
              <a:spcBef>
                <a:spcPts val="300"/>
              </a:spcBef>
              <a:spcAft>
                <a:spcPct val="0"/>
              </a:spcAft>
            </a:pPr>
            <a:r>
              <a:rPr lang="en-US" altLang="en-US" sz="1200" b="1" dirty="0">
                <a:solidFill>
                  <a:prstClr val="black"/>
                </a:solidFill>
                <a:latin typeface="Futura Medium" panose="00000400000000000000" pitchFamily="2" charset="0"/>
              </a:rPr>
              <a:t>Implementation/Project Lead: </a:t>
            </a:r>
            <a:r>
              <a:rPr lang="en-US" altLang="en-US" sz="1200" dirty="0">
                <a:solidFill>
                  <a:prstClr val="black"/>
                </a:solidFill>
                <a:latin typeface="Futura Medium" panose="00000400000000000000" pitchFamily="2" charset="0"/>
              </a:rPr>
              <a:t>Agbramu Atiku</a:t>
            </a:r>
          </a:p>
        </p:txBody>
      </p:sp>
      <p:graphicFrame>
        <p:nvGraphicFramePr>
          <p:cNvPr id="9" name="Table 8">
            <a:extLst>
              <a:ext uri="{FF2B5EF4-FFF2-40B4-BE49-F238E27FC236}">
                <a16:creationId xmlns:a16="http://schemas.microsoft.com/office/drawing/2014/main" id="{033299F9-4514-4F6E-8FA7-3FB14B4ACB3F}"/>
              </a:ext>
            </a:extLst>
          </p:cNvPr>
          <p:cNvGraphicFramePr>
            <a:graphicFrameLocks noGrp="1"/>
          </p:cNvGraphicFramePr>
          <p:nvPr>
            <p:extLst>
              <p:ext uri="{D42A27DB-BD31-4B8C-83A1-F6EECF244321}">
                <p14:modId xmlns:p14="http://schemas.microsoft.com/office/powerpoint/2010/main" val="3200130159"/>
              </p:ext>
            </p:extLst>
          </p:nvPr>
        </p:nvGraphicFramePr>
        <p:xfrm>
          <a:off x="3395431" y="2891599"/>
          <a:ext cx="5632454" cy="3508686"/>
        </p:xfrm>
        <a:graphic>
          <a:graphicData uri="http://schemas.openxmlformats.org/drawingml/2006/table">
            <a:tbl>
              <a:tblPr firstRow="1" firstCol="1" bandRow="1">
                <a:tableStyleId>{5C22544A-7EE6-4342-B048-85BDC9FD1C3A}</a:tableStyleId>
              </a:tblPr>
              <a:tblGrid>
                <a:gridCol w="2191872">
                  <a:extLst>
                    <a:ext uri="{9D8B030D-6E8A-4147-A177-3AD203B41FA5}">
                      <a16:colId xmlns:a16="http://schemas.microsoft.com/office/drawing/2014/main" val="2667370612"/>
                    </a:ext>
                  </a:extLst>
                </a:gridCol>
                <a:gridCol w="1127006">
                  <a:extLst>
                    <a:ext uri="{9D8B030D-6E8A-4147-A177-3AD203B41FA5}">
                      <a16:colId xmlns:a16="http://schemas.microsoft.com/office/drawing/2014/main" val="333872698"/>
                    </a:ext>
                  </a:extLst>
                </a:gridCol>
                <a:gridCol w="1207587">
                  <a:extLst>
                    <a:ext uri="{9D8B030D-6E8A-4147-A177-3AD203B41FA5}">
                      <a16:colId xmlns:a16="http://schemas.microsoft.com/office/drawing/2014/main" val="1798695437"/>
                    </a:ext>
                  </a:extLst>
                </a:gridCol>
                <a:gridCol w="1105989">
                  <a:extLst>
                    <a:ext uri="{9D8B030D-6E8A-4147-A177-3AD203B41FA5}">
                      <a16:colId xmlns:a16="http://schemas.microsoft.com/office/drawing/2014/main" val="3505664989"/>
                    </a:ext>
                  </a:extLst>
                </a:gridCol>
              </a:tblGrid>
              <a:tr h="202189">
                <a:tc>
                  <a:txBody>
                    <a:bodyPr/>
                    <a:lstStyle/>
                    <a:p>
                      <a:pPr marL="0" marR="0" algn="ctr">
                        <a:lnSpc>
                          <a:spcPct val="115000"/>
                        </a:lnSpc>
                        <a:spcBef>
                          <a:spcPts val="0"/>
                        </a:spcBef>
                        <a:spcAft>
                          <a:spcPts val="0"/>
                        </a:spcAft>
                      </a:pPr>
                      <a:r>
                        <a:rPr lang="en-US" sz="1100" b="0" kern="1200" dirty="0">
                          <a:solidFill>
                            <a:prstClr val="black"/>
                          </a:solidFill>
                          <a:latin typeface="Futura Medium" panose="00000400000000000000" pitchFamily="2" charset="0"/>
                          <a:ea typeface="+mn-ea"/>
                          <a:cs typeface="+mn-cs"/>
                        </a:rPr>
                        <a:t>Action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b="0" kern="1200">
                          <a:solidFill>
                            <a:prstClr val="black"/>
                          </a:solidFill>
                          <a:latin typeface="Futura Medium" panose="00000400000000000000" pitchFamily="2" charset="0"/>
                          <a:ea typeface="+mn-ea"/>
                          <a:cs typeface="+mn-cs"/>
                        </a:rPr>
                        <a:t>Responsible Team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b="0" kern="1200" dirty="0">
                          <a:solidFill>
                            <a:prstClr val="black"/>
                          </a:solidFill>
                          <a:latin typeface="Futura Medium" panose="00000400000000000000" pitchFamily="2" charset="0"/>
                          <a:ea typeface="+mn-ea"/>
                          <a:cs typeface="+mn-cs"/>
                        </a:rPr>
                        <a:t>Timeline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endParaRPr lang="en-US" sz="1100" b="0" kern="1200" dirty="0">
                        <a:solidFill>
                          <a:prstClr val="black"/>
                        </a:solidFill>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1597665"/>
                  </a:ext>
                </a:extLst>
              </a:tr>
              <a:tr h="374297">
                <a:tc>
                  <a:txBody>
                    <a:bodyPr/>
                    <a:lstStyle/>
                    <a:p>
                      <a:pPr marL="171450" lvl="0" indent="-171450">
                        <a:buFont typeface="Wingdings" pitchFamily="2" charset="2"/>
                        <a:buChar char="§"/>
                        <a:defRPr/>
                      </a:pPr>
                      <a:r>
                        <a:rPr lang="en-US" sz="1100" b="0" kern="1200" dirty="0">
                          <a:solidFill>
                            <a:prstClr val="black"/>
                          </a:solidFill>
                          <a:latin typeface="Futura Medium" panose="00000400000000000000" pitchFamily="2" charset="0"/>
                          <a:ea typeface="+mn-ea"/>
                          <a:cs typeface="+mn-cs"/>
                        </a:rPr>
                        <a:t>Inspect and scope the W127 failed flowline</a:t>
                      </a:r>
                      <a:endParaRPr lang="en-GB" sz="1100" b="0" kern="1200" dirty="0">
                        <a:solidFill>
                          <a:prstClr val="black"/>
                        </a:solidFill>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100" b="0" kern="1200" noProof="0" dirty="0">
                          <a:solidFill>
                            <a:prstClr val="black"/>
                          </a:solidFill>
                          <a:latin typeface="Futura Medium" panose="00000400000000000000" pitchFamily="2" charset="0"/>
                          <a:ea typeface="+mn-ea"/>
                          <a:cs typeface="+mn-cs"/>
                        </a:rPr>
                        <a:t>OABP</a:t>
                      </a:r>
                      <a:endParaRPr lang="en-US" sz="1100" b="0" kern="1200" dirty="0">
                        <a:solidFill>
                          <a:prstClr val="black"/>
                        </a:solidFill>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100" b="0" kern="1200" dirty="0">
                          <a:solidFill>
                            <a:prstClr val="black"/>
                          </a:solidFill>
                          <a:latin typeface="Futura Medium" panose="00000400000000000000" pitchFamily="2" charset="0"/>
                          <a:ea typeface="+mn-ea"/>
                          <a:cs typeface="+mn-cs"/>
                        </a:rPr>
                        <a:t>5th Feb 2021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100" b="0" kern="1200" dirty="0">
                          <a:solidFill>
                            <a:prstClr val="black"/>
                          </a:solidFill>
                          <a:latin typeface="Futura Medium" panose="00000400000000000000" pitchFamily="2" charset="0"/>
                          <a:ea typeface="+mn-ea"/>
                          <a:cs typeface="+mn-cs"/>
                        </a:rPr>
                        <a:t>Open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5508197"/>
                  </a:ext>
                </a:extLst>
              </a:tr>
              <a:tr h="374297">
                <a:tc>
                  <a:txBody>
                    <a:bodyPr/>
                    <a:lstStyle/>
                    <a:p>
                      <a:pPr marL="171450" lvl="0" indent="-171450">
                        <a:buFont typeface="Wingdings" pitchFamily="2" charset="2"/>
                        <a:buChar char="§"/>
                        <a:defRPr/>
                      </a:pPr>
                      <a:r>
                        <a:rPr lang="en-GB" sz="1100" b="0" kern="1200" dirty="0">
                          <a:solidFill>
                            <a:prstClr val="black"/>
                          </a:solidFill>
                          <a:latin typeface="Futura Medium" panose="00000400000000000000" pitchFamily="2" charset="0"/>
                          <a:ea typeface="+mn-ea"/>
                          <a:cs typeface="+mn-cs"/>
                        </a:rPr>
                        <a:t>Provide budget for activity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100" b="0" kern="1200" dirty="0">
                          <a:solidFill>
                            <a:prstClr val="black"/>
                          </a:solidFill>
                          <a:latin typeface="Futura Medium" panose="00000400000000000000" pitchFamily="2" charset="0"/>
                          <a:ea typeface="+mn-ea"/>
                          <a:cs typeface="+mn-cs"/>
                        </a:rPr>
                        <a:t>Asset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100" b="0" kern="1200" dirty="0">
                          <a:solidFill>
                            <a:prstClr val="black"/>
                          </a:solidFill>
                          <a:latin typeface="Futura Medium" panose="00000400000000000000" pitchFamily="2" charset="0"/>
                          <a:ea typeface="+mn-ea"/>
                          <a:cs typeface="+mn-cs"/>
                        </a:rPr>
                        <a:t>10</a:t>
                      </a:r>
                      <a:r>
                        <a:rPr lang="en-US" sz="1100" b="0" kern="1200" baseline="30000" dirty="0">
                          <a:solidFill>
                            <a:prstClr val="black"/>
                          </a:solidFill>
                          <a:latin typeface="Futura Medium" panose="00000400000000000000" pitchFamily="2" charset="0"/>
                          <a:ea typeface="+mn-ea"/>
                          <a:cs typeface="+mn-cs"/>
                        </a:rPr>
                        <a:t>th</a:t>
                      </a:r>
                      <a:r>
                        <a:rPr lang="en-US" sz="1100" b="0" kern="1200" dirty="0">
                          <a:solidFill>
                            <a:prstClr val="black"/>
                          </a:solidFill>
                          <a:latin typeface="Futura Medium" panose="00000400000000000000" pitchFamily="2" charset="0"/>
                          <a:ea typeface="+mn-ea"/>
                          <a:cs typeface="+mn-cs"/>
                        </a:rPr>
                        <a:t> Feb 2021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100" b="0" kern="1200" dirty="0">
                          <a:solidFill>
                            <a:prstClr val="black"/>
                          </a:solidFill>
                          <a:latin typeface="Futura Medium" panose="00000400000000000000" pitchFamily="2" charset="0"/>
                          <a:ea typeface="+mn-ea"/>
                          <a:cs typeface="+mn-cs"/>
                        </a:rPr>
                        <a:t>Open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0064807"/>
                  </a:ext>
                </a:extLst>
              </a:tr>
              <a:tr h="475168">
                <a:tc>
                  <a:txBody>
                    <a:bodyPr/>
                    <a:lstStyle/>
                    <a:p>
                      <a:pPr marL="171450" lvl="0" indent="-171450">
                        <a:buFont typeface="Wingdings" pitchFamily="2" charset="2"/>
                        <a:buChar char="§"/>
                        <a:defRPr/>
                      </a:pPr>
                      <a:r>
                        <a:rPr lang="en-US" sz="1100" b="0" kern="1200" dirty="0">
                          <a:solidFill>
                            <a:prstClr val="black"/>
                          </a:solidFill>
                          <a:latin typeface="Futura Medium" panose="00000400000000000000" pitchFamily="2" charset="0"/>
                          <a:ea typeface="+mn-ea"/>
                          <a:cs typeface="+mn-cs"/>
                        </a:rPr>
                        <a:t>Source for material for replacement of flowline failed section</a:t>
                      </a:r>
                      <a:endParaRPr lang="en-GB" sz="1100" b="0" kern="1200" dirty="0">
                        <a:solidFill>
                          <a:prstClr val="black"/>
                        </a:solidFill>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100" b="0" kern="1200" noProof="0" dirty="0">
                          <a:solidFill>
                            <a:prstClr val="black"/>
                          </a:solidFill>
                          <a:latin typeface="Futura Medium" panose="00000400000000000000" pitchFamily="2" charset="0"/>
                          <a:ea typeface="+mn-ea"/>
                          <a:cs typeface="+mn-cs"/>
                        </a:rPr>
                        <a:t>OABP</a:t>
                      </a:r>
                      <a:endParaRPr lang="en-US" sz="1100" b="0" kern="1200" dirty="0">
                        <a:solidFill>
                          <a:prstClr val="black"/>
                        </a:solidFill>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100" b="0" kern="1200" dirty="0">
                          <a:solidFill>
                            <a:prstClr val="black"/>
                          </a:solidFill>
                          <a:latin typeface="Futura Medium" panose="00000400000000000000" pitchFamily="2" charset="0"/>
                          <a:ea typeface="+mn-ea"/>
                          <a:cs typeface="+mn-cs"/>
                        </a:rPr>
                        <a:t>25th Feb 2021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100" b="0" kern="1200" dirty="0">
                          <a:solidFill>
                            <a:prstClr val="black"/>
                          </a:solidFill>
                          <a:latin typeface="Futura Medium" panose="00000400000000000000" pitchFamily="2" charset="0"/>
                          <a:ea typeface="+mn-ea"/>
                          <a:cs typeface="+mn-cs"/>
                        </a:rPr>
                        <a:t>Open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2404602"/>
                  </a:ext>
                </a:extLst>
              </a:tr>
              <a:tr h="374297">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100" b="0" kern="1200" dirty="0">
                          <a:solidFill>
                            <a:prstClr val="black"/>
                          </a:solidFill>
                          <a:latin typeface="Futura Medium" panose="00000400000000000000" pitchFamily="2" charset="0"/>
                          <a:ea typeface="+mn-ea"/>
                          <a:cs typeface="+mn-cs"/>
                        </a:rPr>
                        <a:t>Carryout Risk Assessment</a:t>
                      </a:r>
                      <a:endParaRPr lang="en-GB" sz="1100" b="0" kern="1200" dirty="0">
                        <a:solidFill>
                          <a:prstClr val="black"/>
                        </a:solidFill>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b="0" kern="1200" noProof="0" dirty="0">
                          <a:solidFill>
                            <a:prstClr val="black"/>
                          </a:solidFill>
                          <a:latin typeface="Futura Medium" panose="00000400000000000000" pitchFamily="2" charset="0"/>
                          <a:ea typeface="+mn-ea"/>
                          <a:cs typeface="+mn-cs"/>
                        </a:rPr>
                        <a:t>Asset Team/ OABP</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100" b="0" kern="1200" dirty="0">
                          <a:solidFill>
                            <a:prstClr val="black"/>
                          </a:solidFill>
                          <a:latin typeface="Futura Medium" panose="00000400000000000000" pitchFamily="2" charset="0"/>
                          <a:ea typeface="+mn-ea"/>
                          <a:cs typeface="+mn-cs"/>
                        </a:rPr>
                        <a:t>1st Mar. 2021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100" b="0" kern="1200" dirty="0">
                          <a:solidFill>
                            <a:prstClr val="black"/>
                          </a:solidFill>
                          <a:latin typeface="Futura Medium" panose="00000400000000000000" pitchFamily="2" charset="0"/>
                          <a:ea typeface="+mn-ea"/>
                          <a:cs typeface="+mn-cs"/>
                        </a:rPr>
                        <a:t>Open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6371869"/>
                  </a:ext>
                </a:extLst>
              </a:tr>
              <a:tr h="387048">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100" b="0" kern="1200" dirty="0">
                          <a:solidFill>
                            <a:prstClr val="black"/>
                          </a:solidFill>
                          <a:latin typeface="Futura Medium" panose="00000400000000000000" pitchFamily="2" charset="0"/>
                          <a:ea typeface="+mn-ea"/>
                          <a:cs typeface="+mn-cs"/>
                        </a:rPr>
                        <a:t>Mobilize team to site for line replacement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b="0" kern="1200" noProof="0" dirty="0">
                          <a:solidFill>
                            <a:prstClr val="black"/>
                          </a:solidFill>
                          <a:latin typeface="Futura Medium" panose="00000400000000000000" pitchFamily="2" charset="0"/>
                          <a:ea typeface="+mn-ea"/>
                          <a:cs typeface="+mn-cs"/>
                        </a:rPr>
                        <a:t>OABP</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100" b="0" kern="1200" dirty="0">
                          <a:solidFill>
                            <a:prstClr val="black"/>
                          </a:solidFill>
                          <a:latin typeface="Futura Medium" panose="00000400000000000000" pitchFamily="2" charset="0"/>
                          <a:ea typeface="+mn-ea"/>
                          <a:cs typeface="+mn-cs"/>
                        </a:rPr>
                        <a:t>15th Mar. 2021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100" b="0" kern="1200" dirty="0">
                          <a:solidFill>
                            <a:prstClr val="black"/>
                          </a:solidFill>
                          <a:latin typeface="Futura Medium" panose="00000400000000000000" pitchFamily="2" charset="0"/>
                          <a:ea typeface="+mn-ea"/>
                          <a:cs typeface="+mn-cs"/>
                        </a:rPr>
                        <a:t>Open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4297">
                <a:tc>
                  <a:txBody>
                    <a:bodyPr/>
                    <a:lstStyle/>
                    <a:p>
                      <a:pPr marL="171450" lvl="0" indent="-171450">
                        <a:buFont typeface="Wingdings" pitchFamily="2" charset="2"/>
                        <a:buChar char="§"/>
                        <a:defRPr/>
                      </a:pPr>
                      <a:r>
                        <a:rPr lang="en-US" sz="1100" b="0" kern="1200" dirty="0">
                          <a:solidFill>
                            <a:prstClr val="black"/>
                          </a:solidFill>
                          <a:latin typeface="Futura Medium" panose="00000400000000000000" pitchFamily="2" charset="0"/>
                          <a:ea typeface="+mn-ea"/>
                          <a:cs typeface="+mn-cs"/>
                        </a:rPr>
                        <a:t>Carryout sectional replacement of failed section</a:t>
                      </a:r>
                      <a:endParaRPr lang="en-GB" sz="1100" b="0" kern="1200" dirty="0">
                        <a:solidFill>
                          <a:prstClr val="black"/>
                        </a:solidFill>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b="0" kern="1200" noProof="0" dirty="0">
                          <a:solidFill>
                            <a:prstClr val="black"/>
                          </a:solidFill>
                          <a:latin typeface="Futura Medium" panose="00000400000000000000" pitchFamily="2" charset="0"/>
                          <a:ea typeface="+mn-ea"/>
                          <a:cs typeface="+mn-cs"/>
                        </a:rPr>
                        <a:t>OABP</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100" b="0" kern="1200" dirty="0">
                          <a:solidFill>
                            <a:prstClr val="black"/>
                          </a:solidFill>
                          <a:latin typeface="Futura Medium" panose="00000400000000000000" pitchFamily="2" charset="0"/>
                          <a:ea typeface="+mn-ea"/>
                          <a:cs typeface="+mn-cs"/>
                        </a:rPr>
                        <a:t>7th April. 2021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Open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7819192"/>
                  </a:ext>
                </a:extLst>
              </a:tr>
              <a:tr h="374297">
                <a:tc>
                  <a:txBody>
                    <a:bodyPr/>
                    <a:lstStyle/>
                    <a:p>
                      <a:pPr marL="171450" lvl="0" indent="-171450">
                        <a:buFont typeface="Wingdings" pitchFamily="2" charset="2"/>
                        <a:buChar char="§"/>
                        <a:defRPr/>
                      </a:pPr>
                      <a:r>
                        <a:rPr lang="en-GB" sz="1100" b="0" kern="1200" dirty="0">
                          <a:solidFill>
                            <a:prstClr val="black"/>
                          </a:solidFill>
                          <a:latin typeface="Futura Medium" panose="00000400000000000000" pitchFamily="2" charset="0"/>
                          <a:ea typeface="+mn-ea"/>
                          <a:cs typeface="+mn-cs"/>
                        </a:rPr>
                        <a:t>Carry out hydrotest and assure flowline integrity</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b="0" kern="1200" noProof="0" dirty="0">
                          <a:solidFill>
                            <a:prstClr val="black"/>
                          </a:solidFill>
                          <a:latin typeface="Futura Medium" panose="00000400000000000000" pitchFamily="2" charset="0"/>
                          <a:ea typeface="+mn-ea"/>
                          <a:cs typeface="+mn-cs"/>
                        </a:rPr>
                        <a:t>OABP</a:t>
                      </a:r>
                    </a:p>
                    <a:p>
                      <a:pPr marL="0" marR="0" lvl="0" indent="0" algn="l" defTabSz="914400" rtl="0" eaLnBrk="1" fontAlgn="auto" latinLnBrk="0" hangingPunct="1">
                        <a:lnSpc>
                          <a:spcPct val="115000"/>
                        </a:lnSpc>
                        <a:spcBef>
                          <a:spcPts val="0"/>
                        </a:spcBef>
                        <a:spcAft>
                          <a:spcPts val="0"/>
                        </a:spcAft>
                        <a:buClrTx/>
                        <a:buSzTx/>
                        <a:buFontTx/>
                        <a:buNone/>
                        <a:tabLst/>
                        <a:defRPr/>
                      </a:pPr>
                      <a:endParaRPr lang="en-US" sz="1100" b="0" kern="1200" noProof="0" dirty="0">
                        <a:solidFill>
                          <a:prstClr val="black"/>
                        </a:solidFill>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b="0" kern="1200" dirty="0">
                          <a:solidFill>
                            <a:prstClr val="black"/>
                          </a:solidFill>
                          <a:latin typeface="Futura Medium" panose="00000400000000000000" pitchFamily="2" charset="0"/>
                          <a:ea typeface="+mn-ea"/>
                          <a:cs typeface="+mn-cs"/>
                        </a:rPr>
                        <a:t>15th April. 2021</a:t>
                      </a:r>
                    </a:p>
                    <a:p>
                      <a:pPr marL="0" marR="0">
                        <a:lnSpc>
                          <a:spcPct val="115000"/>
                        </a:lnSpc>
                        <a:spcBef>
                          <a:spcPts val="0"/>
                        </a:spcBef>
                        <a:spcAft>
                          <a:spcPts val="0"/>
                        </a:spcAft>
                      </a:pPr>
                      <a:endParaRPr lang="en-US" sz="1100" b="0" kern="1200" dirty="0">
                        <a:solidFill>
                          <a:prstClr val="black"/>
                        </a:solidFill>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Futura Medium" panose="00000400000000000000" pitchFamily="2" charset="0"/>
                          <a:ea typeface="+mn-ea"/>
                          <a:cs typeface="+mn-cs"/>
                        </a:rPr>
                        <a:t>Open</a:t>
                      </a:r>
                      <a:endPar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0479893"/>
                  </a:ext>
                </a:extLst>
              </a:tr>
              <a:tr h="374297">
                <a:tc>
                  <a:txBody>
                    <a:bodyPr/>
                    <a:lstStyle/>
                    <a:p>
                      <a:pPr marL="171450" lvl="0" indent="-171450" algn="l" defTabSz="914400" rtl="0" eaLnBrk="1" latinLnBrk="0" hangingPunct="1">
                        <a:buFont typeface="Wingdings" pitchFamily="2" charset="2"/>
                        <a:buChar char="§"/>
                        <a:defRPr/>
                      </a:pPr>
                      <a:r>
                        <a:rPr lang="en-US" sz="1100" b="0" kern="1200" dirty="0">
                          <a:solidFill>
                            <a:prstClr val="black"/>
                          </a:solidFill>
                          <a:latin typeface="Futura Medium" panose="00000400000000000000" pitchFamily="2" charset="0"/>
                          <a:ea typeface="+mn-ea"/>
                          <a:cs typeface="+mn-cs"/>
                        </a:rPr>
                        <a:t>Line up well and open up to flow</a:t>
                      </a:r>
                      <a:endParaRPr lang="en-GB" sz="1100" b="0" kern="1200" dirty="0">
                        <a:solidFill>
                          <a:prstClr val="black"/>
                        </a:solidFill>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b="0" kern="1200" noProof="0" dirty="0">
                          <a:solidFill>
                            <a:prstClr val="black"/>
                          </a:solidFill>
                          <a:latin typeface="Futura Medium" panose="00000400000000000000" pitchFamily="2" charset="0"/>
                          <a:ea typeface="+mn-ea"/>
                          <a:cs typeface="+mn-cs"/>
                        </a:rPr>
                        <a:t>Asset Team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100" b="0" kern="1200" dirty="0">
                          <a:solidFill>
                            <a:prstClr val="black"/>
                          </a:solidFill>
                          <a:latin typeface="Futura Medium" panose="00000400000000000000" pitchFamily="2" charset="0"/>
                          <a:ea typeface="+mn-ea"/>
                          <a:cs typeface="+mn-cs"/>
                        </a:rPr>
                        <a:t>20th April. 2021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Open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0475183"/>
                  </a:ext>
                </a:extLst>
              </a:tr>
            </a:tbl>
          </a:graphicData>
        </a:graphic>
      </p:graphicFrame>
      <p:sp>
        <p:nvSpPr>
          <p:cNvPr id="5" name="Slide Number Placeholder 4"/>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8" name="Title 7"/>
          <p:cNvSpPr>
            <a:spLocks noGrp="1"/>
          </p:cNvSpPr>
          <p:nvPr>
            <p:ph type="title"/>
          </p:nvPr>
        </p:nvSpPr>
        <p:spPr>
          <a:xfrm>
            <a:off x="509627" y="261382"/>
            <a:ext cx="8134630" cy="364859"/>
          </a:xfrm>
        </p:spPr>
        <p:txBody>
          <a:bodyPr>
            <a:noAutofit/>
          </a:bodyPr>
          <a:lstStyle/>
          <a:p>
            <a:r>
              <a:rPr lang="en-US" sz="1800" b="1" dirty="0">
                <a:solidFill>
                  <a:prstClr val="black"/>
                </a:solidFill>
                <a:latin typeface="Futura Medium" panose="00000400000000000000" pitchFamily="2" charset="0"/>
              </a:rPr>
              <a:t>Project Title: YOKRI W/127T FLOWLINE SECTIONAL REPLACEMENT</a:t>
            </a:r>
            <a:endParaRPr lang="en-US" sz="1800" dirty="0"/>
          </a:p>
        </p:txBody>
      </p:sp>
    </p:spTree>
    <p:extLst>
      <p:ext uri="{BB962C8B-B14F-4D97-AF65-F5344CB8AC3E}">
        <p14:creationId xmlns:p14="http://schemas.microsoft.com/office/powerpoint/2010/main" val="2568521322"/>
      </p:ext>
    </p:extLst>
  </p:cSld>
  <p:clrMapOvr>
    <a:masterClrMapping/>
  </p:clrMapOvr>
  <p:transition/>
</p:sld>
</file>

<file path=ppt/theme/theme1.xml><?xml version="1.0" encoding="utf-8"?>
<a:theme xmlns:a="http://schemas.openxmlformats.org/drawingml/2006/main" name="3_2016 Standard templat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extLst>
    <a:ext uri="{05A4C25C-085E-4340-85A3-A5531E510DB2}">
      <thm15:themeFamily xmlns:thm15="http://schemas.microsoft.com/office/thememl/2012/main" name="Shell Template - Presentation Mode New v14.potx" id="{6866CFAD-083A-4319-941B-C5C53D83E3CE}" vid="{22E1D647-2C7A-4302-A7A8-C281F9C253E9}"/>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4E837B4B49ED1B49A20F4327E3255DAB" ma:contentTypeVersion="161" ma:contentTypeDescription="Shell Document Content Type" ma:contentTypeScope="" ma:versionID="02bf780c6b52bd8e5ba9c2e531971f0d">
  <xsd:schema xmlns:xsd="http://www.w3.org/2001/XMLSchema" xmlns:xs="http://www.w3.org/2001/XMLSchema" xmlns:p="http://schemas.microsoft.com/office/2006/metadata/properties" xmlns:ns1="http://schemas.microsoft.com/sharepoint/v3" xmlns:ns2="4853edff-db9f-4ed7-a121-42558e3d771e" xmlns:ns4="d27fab8a-45c3-4d34-8de2-1ac7f98cf53f" xmlns:ns5="http://schemas.microsoft.com/sharepoint/v4" targetNamespace="http://schemas.microsoft.com/office/2006/metadata/properties" ma:root="true" ma:fieldsID="f00633419387160c4d3a1801b2fc0bde" ns1:_="" ns2:_="" ns4:_="" ns5:_="">
    <xsd:import namespace="http://schemas.microsoft.com/sharepoint/v3"/>
    <xsd:import namespace="4853edff-db9f-4ed7-a121-42558e3d771e"/>
    <xsd:import namespace="d27fab8a-45c3-4d34-8de2-1ac7f98cf53f"/>
    <xsd:import namespace="http://schemas.microsoft.com/sharepoint/v4"/>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LivelinkID" minOccurs="0"/>
                <xsd:element ref="ns4:Folder_x0020_STRUCTURE" minOccurs="0"/>
                <xsd:element ref="ns4:Livelink_x0020_Instance_x0020_Column" minOccurs="0"/>
                <xsd:element ref="ns4:Global_x0020_Information_x0020_Attributes_Author" minOccurs="0"/>
                <xsd:element ref="ns4:Global_x0020_Information_x0020_Attributes_Document_Numbers" minOccurs="0"/>
                <xsd:element ref="ns4:Global_x0020_Information_x0020_Attributes_Status"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nillable="true" ma:taxonomy="true" ma:internalName="Shell_x0020_SharePoint_x0020_SAEF_x0020_ExportControlClassificationTaxHTField0" ma:taxonomyFieldName="Shell_x0020_SharePoint_x0020_SAEF_x0020_ExportControlClassification" ma:displayName="Export Control"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ma:taxonomy="true" ma:internalName="Shell_x0020_SharePoint_x0020_SAEF_x0020_DocumentTypeTaxHTField0" ma:taxonomyFieldName="Shell_x0020_SharePoint_x0020_SAEF_x0020_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Forcados Terminal 2" ma:hidden="true" ma:internalName="Shell_x0020_SharePoint_x0020_SAEF_x0020_SiteCollectionName">
      <xsd:simpleType>
        <xsd:restriction base="dms:Text"/>
      </xsd:simpleType>
    </xsd:element>
    <xsd:element name="Shell_x0020_SharePoint_x0020_SAEF_x0020_SiteOwner" ma:index="26" ma:displayName="Site Owner" ma:default="i:0#.w|africa-me\bisi.t.banigbe"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description="" ma:hidden="true" ma:indexed="true" ma:internalName="_dlc_ExpireDate" ma:readOnly="true">
      <xsd:simpleType>
        <xsd:restriction base="dms:DateTime"/>
      </xsd:simpleType>
    </xsd:element>
    <xsd:element name="AverageRating" ma:index="52" nillable="true" ma:displayName="Rating (0-5)" ma:decimals="2" ma:description="Average value of all the ratings that have been submitted" ma:hidden="true" ma:internalName="AverageRating" ma:readOnly="true">
      <xsd:simpleType>
        <xsd:restriction base="dms:Number"/>
      </xsd:simpleType>
    </xsd:element>
    <xsd:element name="RatingCount" ma:index="53"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4853edff-db9f-4ed7-a121-42558e3d771e"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description="" ma:hidden="true" ma:list="{635c3d70-d086-4450-ab80-eaf02b567e80}" ma:internalName="TaxCatchAll" ma:showField="CatchAllData" ma:web="4853edff-db9f-4ed7-a121-42558e3d771e">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description="" ma:hidden="true" ma:list="{635c3d70-d086-4450-ab80-eaf02b567e80}" ma:internalName="TaxCatchAllLabel" ma:readOnly="true" ma:showField="CatchAllDataLabel" ma:web="4853edff-db9f-4ed7-a121-42558e3d771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27fab8a-45c3-4d34-8de2-1ac7f98cf53f" elementFormDefault="qualified">
    <xsd:import namespace="http://schemas.microsoft.com/office/2006/documentManagement/types"/>
    <xsd:import namespace="http://schemas.microsoft.com/office/infopath/2007/PartnerControls"/>
    <xsd:element name="LivelinkID" ma:index="54" nillable="true" ma:displayName="LivelinkID" ma:hidden="true" ma:indexed="true" ma:internalName="LivelinkID" ma:readOnly="false">
      <xsd:simpleType>
        <xsd:restriction base="dms:Text"/>
      </xsd:simpleType>
    </xsd:element>
    <xsd:element name="Folder_x0020_STRUCTURE" ma:index="55" nillable="true" ma:displayName="Folder STRUCTURE" ma:hidden="true" ma:internalName="Folder_x0020_STRUCTURE" ma:readOnly="false">
      <xsd:simpleType>
        <xsd:restriction base="dms:Text"/>
      </xsd:simpleType>
    </xsd:element>
    <xsd:element name="Livelink_x0020_Instance_x0020_Column" ma:index="56" nillable="true" ma:displayName="Livelink Instance Column" ma:hidden="true" ma:internalName="Livelink_x0020_Instance_x0020_Column" ma:readOnly="false">
      <xsd:simpleType>
        <xsd:restriction base="dms:Text"/>
      </xsd:simpleType>
    </xsd:element>
    <xsd:element name="Global_x0020_Information_x0020_Attributes_Author" ma:index="57" nillable="true" ma:displayName="Global Information Attributes_Author" ma:hidden="true" ma:internalName="Global_x0020_Information_x0020_Attributes_Author" ma:readOnly="false">
      <xsd:simpleType>
        <xsd:restriction base="dms:Note"/>
      </xsd:simpleType>
    </xsd:element>
    <xsd:element name="Global_x0020_Information_x0020_Attributes_Document_Numbers" ma:index="58" nillable="true" ma:displayName="Global Information Attributes_Document_Numbers" ma:hidden="true" ma:internalName="Global_x0020_Information_x0020_Attributes_Document_Numbers" ma:readOnly="false">
      <xsd:simpleType>
        <xsd:restriction base="dms:Note"/>
      </xsd:simpleType>
    </xsd:element>
    <xsd:element name="Global_x0020_Information_x0020_Attributes_Status" ma:index="59" nillable="true" ma:displayName="Global Information Attributes_Status" ma:default="Published" ma:hidden="true" ma:internalName="Global_x0020_Information_x0020_Attributes_Status" ma:readOnly="false">
      <xsd:simpleType>
        <xsd:restriction base="dms:Choice">
          <xsd:enumeration value="Published"/>
          <xsd:enumeration value="Draft"/>
          <xsd:enumeration value="Obsolete"/>
          <xsd:enumeration value="Active"/>
          <xsd:enumeration value="Approved For Construction"/>
          <xsd:enumeration value="Closed"/>
          <xsd:enumeration value="Open"/>
          <xsd:enumeration value="Preliminary"/>
          <xsd:enumeration valu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60"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hell_x0020_SharePoint_x0020_SAEF_x0020_LegalEntity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Shell_x0020_SharePoint_x0020_SAEF_x0020_Collection xmlns="http://schemas.microsoft.com/sharepoint/v3">false</Shell_x0020_SharePoint_x0020_SAEF_x0020_Collection>
    <Shell_x0020_SharePoint_x0020_SAEF_x0020_RecordStatus xmlns="http://schemas.microsoft.com/sharepoint/v3" xsi:nil="true"/>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Shell_x0020_SharePoint_x0020_SAEF_x0020_FilePlanRecordType xmlns="http://schemas.microsoft.com/sharepoint/v3" xsi:nil="true"/>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KeepFileLocal xmlns="http://schemas.microsoft.com/sharepoint/v3">false</Shell_x0020_SharePoint_x0020_SAEF_x0020_KeepFileLocal>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Shell_x0020_SharePoint_x0020_SAEF_x0020_SiteOwner xmlns="http://schemas.microsoft.com/sharepoint/v3">i:0#.w|africa-me\its-app-imnga-s</Shell_x0020_SharePoint_x0020_SAEF_x0020_SiteOwner>
    <Shell_x0020_SharePoint_x0020_SAEF_x0020_TRIMRecordNumber xmlns="http://schemas.microsoft.com/sharepoint/v3" xsi:nil="true"/>
    <Shell_x0020_SharePoint_x0020_SAEF_x0020_IsRecord xmlns="http://schemas.microsoft.com/sharepoint/v3" xsi:nil="true"/>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Company Communications to Employees [ARM]</TermName>
          <TermId xmlns="http://schemas.microsoft.com/office/infopath/2007/PartnerControls">a944bb5e-92f7-4ba2-88cd-7c9f0edc584e</TermId>
        </TermInfo>
      </Terms>
    </Shell_x0020_SharePoint_x0020_SAEF_x0020_DocumentTypeTaxHTField0>
    <Shell_x0020_SharePoint_x0020_SAEF_x0020_SiteCollectionName xmlns="http://schemas.microsoft.com/sharepoint/v3">Nigeria Web Notification</Shell_x0020_SharePoint_x0020_SAEF_x0020_SiteCollectionNam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Shell_x0020_SharePoint_x0020_SAEF_x0020_Owner xmlns="http://schemas.microsoft.com/sharepoint/v3" xsi:nil="true"/>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Information Technology</TermName>
          <TermId xmlns="http://schemas.microsoft.com/office/infopath/2007/PartnerControls">d388b442-0f35-4ef7-bb6d-ea4386749e1a</TermId>
        </TermInfo>
      </Terms>
    </Shell_x0020_SharePoint_x0020_SAEF_x0020_GlobalFunctionTaxHTField0>
    <Shell_x0020_SharePoint_x0020_SAEF_x0020_Declarer xmlns="http://schemas.microsoft.com/sharepoint/v3" xsi:nil="true"/>
    <Shell_x0020_SharePoint_x0020_SAEF_x0020_AssetIdentifier xmlns="http://schemas.microsoft.com/sharepoint/v3" xsi:nil="true"/>
    <_dlc_ExpireDateSaved xmlns="http://schemas.microsoft.com/sharepoint/v3" xsi:nil="true"/>
    <_dlc_ExpireDate xmlns="http://schemas.microsoft.com/sharepoint/v3">2106-07-11T23:00:00+00:00</_dlc_ExpireDate>
    <TaxCatchAll xmlns="4853edff-db9f-4ed7-a121-42558e3d771e">
      <Value>16</Value>
      <Value>11</Value>
      <Value>10</Value>
      <Value>9</Value>
      <Value>8</Value>
      <Value>7</Value>
      <Value>6</Value>
      <Value>5</Value>
      <Value>4</Value>
      <Value>3</Value>
      <Value>2</Value>
      <Value>1</Value>
    </TaxCatchAll>
    <_dlc_DocId xmlns="4853edff-db9f-4ed7-a121-42558e3d771e">AFFAA0795-1291279910-43</_dlc_DocId>
    <_dlc_DocIdUrl xmlns="4853edff-db9f-4ed7-a121-42558e3d771e">
      <Url>https://nga001-sp.shell.com/sites/AFFAA0795/_layouts/15/DocIdRedir.aspx?ID=AFFAA0795-1291279910-43</Url>
      <Description>AFFAA0795-1291279910-43</Description>
    </_dlc_DocIdUrl>
    <Global_x0020_Information_x0020_Attributes_Document_Numbers xmlns="d27fab8a-45c3-4d34-8de2-1ac7f98cf53f" xsi:nil="true"/>
    <Livelink_x0020_Instance_x0020_Column xmlns="d27fab8a-45c3-4d34-8de2-1ac7f98cf53f" xsi:nil="true"/>
    <Global_x0020_Information_x0020_Attributes_Status xmlns="d27fab8a-45c3-4d34-8de2-1ac7f98cf53f">Published</Global_x0020_Information_x0020_Attributes_Status>
    <IconOverlay xmlns="http://schemas.microsoft.com/sharepoint/v4" xsi:nil="true"/>
    <Folder_x0020_STRUCTURE xmlns="d27fab8a-45c3-4d34-8de2-1ac7f98cf53f" xsi:nil="true"/>
    <LivelinkID xmlns="d27fab8a-45c3-4d34-8de2-1ac7f98cf53f" xsi:nil="true"/>
    <Global_x0020_Information_x0020_Attributes_Author xmlns="d27fab8a-45c3-4d34-8de2-1ac7f98cf53f" xsi:nil="true"/>
  </documentManagement>
</p:properties>
</file>

<file path=customXml/itemProps1.xml><?xml version="1.0" encoding="utf-8"?>
<ds:datastoreItem xmlns:ds="http://schemas.openxmlformats.org/officeDocument/2006/customXml" ds:itemID="{0558EC85-6EB3-4CE4-88D5-08BB1B96A0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853edff-db9f-4ed7-a121-42558e3d771e"/>
    <ds:schemaRef ds:uri="d27fab8a-45c3-4d34-8de2-1ac7f98cf53f"/>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95EE012-DA18-4059-A07B-1FCC82C8EDCF}">
  <ds:schemaRefs>
    <ds:schemaRef ds:uri="http://schemas.microsoft.com/sharepoint/events"/>
  </ds:schemaRefs>
</ds:datastoreItem>
</file>

<file path=customXml/itemProps3.xml><?xml version="1.0" encoding="utf-8"?>
<ds:datastoreItem xmlns:ds="http://schemas.openxmlformats.org/officeDocument/2006/customXml" ds:itemID="{89D62267-63CF-4EED-A21A-FFE42083B916}">
  <ds:schemaRefs>
    <ds:schemaRef ds:uri="http://schemas.microsoft.com/sharepoint/v3/contenttype/forms"/>
  </ds:schemaRefs>
</ds:datastoreItem>
</file>

<file path=customXml/itemProps4.xml><?xml version="1.0" encoding="utf-8"?>
<ds:datastoreItem xmlns:ds="http://schemas.openxmlformats.org/officeDocument/2006/customXml" ds:itemID="{27E2368C-7560-4EC8-8B77-5DE2A874A7B5}">
  <ds:schemaRefs>
    <ds:schemaRef ds:uri="http://schemas.microsoft.com/office/2006/metadata/properties"/>
    <ds:schemaRef ds:uri="http://schemas.microsoft.com/sharepoint/v3"/>
    <ds:schemaRef ds:uri="d27fab8a-45c3-4d34-8de2-1ac7f98cf53f"/>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schemas.microsoft.com/sharepoint/v4"/>
    <ds:schemaRef ds:uri="http://purl.org/dc/elements/1.1/"/>
    <ds:schemaRef ds:uri="4853edff-db9f-4ed7-a121-42558e3d771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Foundry</Template>
  <TotalTime>46342</TotalTime>
  <Words>280</Words>
  <Application>Microsoft Office PowerPoint</Application>
  <PresentationFormat>On-screen Show (4:3)</PresentationFormat>
  <Paragraphs>53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Futura Bold</vt:lpstr>
      <vt:lpstr>Wingdings</vt:lpstr>
      <vt:lpstr>Futura Medium</vt:lpstr>
      <vt:lpstr>Arial</vt:lpstr>
      <vt:lpstr>3_2016 Standard template</vt:lpstr>
      <vt:lpstr>Project Title: YOKRI W/127T FLOWLINE SECTIONAL REPLACEMENT</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OML 118  TCM – 10th August 2016 2016 Half Year Performance</dc:title>
  <dc:creator>K.Ubal</dc:creator>
  <cp:lastModifiedBy>Agbramu, Atiku A SPDC-UPC/G/UWF</cp:lastModifiedBy>
  <cp:revision>1746</cp:revision>
  <cp:lastPrinted>2018-11-01T09:02:19Z</cp:lastPrinted>
  <dcterms:created xsi:type="dcterms:W3CDTF">2016-07-01T16:13:28Z</dcterms:created>
  <dcterms:modified xsi:type="dcterms:W3CDTF">2021-01-20T17:05:16Z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4</vt:i4>
  </property>
  <property fmtid="{D5CDD505-2E9C-101B-9397-08002B2CF9AE}" pid="4" name="ContentTypeId">
    <vt:lpwstr>0x0101006F0A470EEB1140E7AA14F4CE8A50B54C0001CB1477F4DD432AA86DD56CC3887AF4004E837B4B49ED1B49A20F4327E3255DAB</vt:lpwstr>
  </property>
  <property fmtid="{D5CDD505-2E9C-101B-9397-08002B2CF9AE}" pid="5" name="_dlc_policyId">
    <vt:lpwstr>0x0101006F0A470EEB1140E7AA14F4CE8A50B54C|1203996477</vt:lpwstr>
  </property>
  <property fmtid="{D5CDD505-2E9C-101B-9397-08002B2CF9AE}" pid="6" name="ItemRetentionFormula">
    <vt:lpwstr>&lt;formula id="Shell.SharePoint.SIS.IOTV.IOTVExpirationFormula"&gt;&lt;number&gt;1080&lt;/number&gt;&lt;property&gt;Modified&lt;/property&gt;&lt;period&gt;months&lt;/period&gt;&lt;/formula&gt;</vt:lpwstr>
  </property>
  <property fmtid="{D5CDD505-2E9C-101B-9397-08002B2CF9AE}" pid="7" name="_dlc_DocIdItemGuid">
    <vt:lpwstr>30fe05ab-69ec-4235-abf9-70ddb4c13755</vt:lpwstr>
  </property>
  <property fmtid="{D5CDD505-2E9C-101B-9397-08002B2CF9AE}" pid="8" name="Shell SharePoint SAEF SecurityClassification">
    <vt:lpwstr>8;#Restricted|21aa7f98-4035-4019-a764-107acb7269af</vt:lpwstr>
  </property>
  <property fmtid="{D5CDD505-2E9C-101B-9397-08002B2CF9AE}" pid="9" name="Shell SharePoint SAEF DocumentType">
    <vt:lpwstr>16;#Company Communications to Employees [ARM]|a944bb5e-92f7-4ba2-88cd-7c9f0edc584e</vt:lpwstr>
  </property>
  <property fmtid="{D5CDD505-2E9C-101B-9397-08002B2CF9AE}" pid="10" name="Shell SharePoint SAEF LegalEntity">
    <vt:lpwstr>4;#The Shell Petroleum Development Company Of Nigeria Limited|b482a97d-f8dd-41c8-ab1c-99b8408fd22e</vt:lpwstr>
  </property>
  <property fmtid="{D5CDD505-2E9C-101B-9397-08002B2CF9AE}" pid="11" name="Shell SharePoint SAEF BusinessUnitRegion">
    <vt:lpwstr>2;#Sub-Saharan Africa|9d13514c-804d-40ff-8e8a-f6825f62fb70</vt:lpwstr>
  </property>
  <property fmtid="{D5CDD505-2E9C-101B-9397-08002B2CF9AE}" pid="12" name="Shell SharePoint SAEF GlobalFunction">
    <vt:lpwstr>3;#Information Technology|d388b442-0f35-4ef7-bb6d-ea4386749e1a</vt:lpwstr>
  </property>
  <property fmtid="{D5CDD505-2E9C-101B-9397-08002B2CF9AE}" pid="13" name="Shell SharePoint SAEF WorkgroupID">
    <vt:lpwstr>5;#Upstream _ Single File Plan - 22022|d3ed65c1-761d-4a84-a678-924ffd6ed182</vt:lpwstr>
  </property>
  <property fmtid="{D5CDD505-2E9C-101B-9397-08002B2CF9AE}" pid="14" name="Shell SharePoint SAEF CountryOfJurisdiction">
    <vt:lpwstr>7;#NIGERIA|973e3eb3-a5f9-4712-a628-787e048af9f3</vt:lpwstr>
  </property>
  <property fmtid="{D5CDD505-2E9C-101B-9397-08002B2CF9AE}" pid="15" name="Shell SharePoint SAEF ExportControlClassification">
    <vt:lpwstr>9;#Non-US content - Non Controlled|2ac8835e-0587-4096-a6e2-1f68da1e6cb3</vt:lpwstr>
  </property>
  <property fmtid="{D5CDD505-2E9C-101B-9397-08002B2CF9AE}" pid="16" name="Shell SharePoint SAEF DocumentStatus">
    <vt:lpwstr>11;#Draft|1c86f377-7d91-4c95-bd5b-c18c83fe0aa5</vt:lpwstr>
  </property>
  <property fmtid="{D5CDD505-2E9C-101B-9397-08002B2CF9AE}" pid="17" name="Shell SharePoint SAEF Language">
    <vt:lpwstr>6;#English|bd3ad5ee-f0c3-40aa-8cc8-36ef09940af3</vt:lpwstr>
  </property>
  <property fmtid="{D5CDD505-2E9C-101B-9397-08002B2CF9AE}" pid="18" name="Shell SharePoint SAEF Business">
    <vt:lpwstr>1;#Upstream International|dabf15d9-4f75-4ed1-b8a1-a0c3e2a85888</vt:lpwstr>
  </property>
  <property fmtid="{D5CDD505-2E9C-101B-9397-08002B2CF9AE}" pid="19" name="Shell SharePoint SAEF BusinessProcess">
    <vt:lpwstr>10;#All - Records Management|1f68a0f2-47ab-4887-8df5-7c0616d5ad90</vt:lpwstr>
  </property>
</Properties>
</file>