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</p:sldMasterIdLst>
  <p:notesMasterIdLst>
    <p:notesMasterId r:id="rId7"/>
  </p:notesMasterIdLst>
  <p:handoutMasterIdLst>
    <p:handoutMasterId r:id="rId8"/>
  </p:handoutMasterIdLst>
  <p:sldIdLst>
    <p:sldId id="467" r:id="rId6"/>
  </p:sldIdLst>
  <p:sldSz cx="12192000" cy="6858000"/>
  <p:notesSz cx="6797675" cy="987425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utura Medium" panose="00000400000000000000" pitchFamily="2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DB"/>
    <a:srgbClr val="D1FFE9"/>
    <a:srgbClr val="339B6E"/>
    <a:srgbClr val="FFFFFF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101" d="100"/>
          <a:sy n="101" d="100"/>
        </p:scale>
        <p:origin x="60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21/07/2018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21/07/2018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7/21/2018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134781"/>
            <a:ext cx="11537072" cy="4139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400" b="1" dirty="0">
                <a:latin typeface="Futura Medium" panose="00000400000000000000" pitchFamily="2" charset="0"/>
              </a:rPr>
              <a:t>Project Title:  Modification of Well head annulus pressure monitoring points for easy accessibility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4301" y="548680"/>
            <a:ext cx="11742339" cy="2016223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lvl="0" algn="just" defTabSz="914400" eaLnBrk="0" fontAlgn="base" hangingPunct="0">
              <a:lnSpc>
                <a:spcPct val="90000"/>
              </a:lnSpc>
              <a:buSzPct val="100000"/>
              <a:tabLst>
                <a:tab pos="85725" algn="l"/>
              </a:tabLs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r>
              <a:rPr lang="en-US" sz="1400" dirty="0"/>
              <a:t>It is important to monitor annulus pressures of our Wells to ascertain integrity and status.</a:t>
            </a:r>
          </a:p>
          <a:p>
            <a:r>
              <a:rPr lang="en-US" sz="1400" dirty="0"/>
              <a:t>Presently, points of annulus pressure monitoring (A and B) of some well heads in </a:t>
            </a:r>
            <a:r>
              <a:rPr lang="en-US" sz="1400" dirty="0" err="1"/>
              <a:t>Rumuhia</a:t>
            </a:r>
            <a:r>
              <a:rPr lang="en-US" sz="1400" dirty="0"/>
              <a:t>  is inaccessible.</a:t>
            </a:r>
          </a:p>
          <a:p>
            <a:r>
              <a:rPr lang="en-US" sz="1400" dirty="0"/>
              <a:t>The annulus points in cellar pit are beyond reach and fully submerged in water making it impossible to access.</a:t>
            </a:r>
          </a:p>
          <a:p>
            <a:endParaRPr lang="en-US" sz="1400" dirty="0"/>
          </a:p>
          <a:p>
            <a:r>
              <a:rPr lang="en-US" sz="1400" dirty="0"/>
              <a:t>This initiative is to carryout modification of  well head annulus pressure monitoring points (A and B), and bring it up to accessible level, through DIY enterprise.</a:t>
            </a:r>
          </a:p>
          <a:p>
            <a:r>
              <a:rPr lang="en-US" sz="1400" dirty="0"/>
              <a:t>From my findings, majority of materials to be used (1/2 inch pipe and </a:t>
            </a:r>
            <a:r>
              <a:rPr lang="en-US" sz="1400" dirty="0" err="1"/>
              <a:t>Kerotek</a:t>
            </a:r>
            <a:r>
              <a:rPr lang="en-US" sz="1400" dirty="0"/>
              <a:t> valves) can be sourced from closed down ASSA Flow station and </a:t>
            </a:r>
            <a:r>
              <a:rPr lang="en-US" sz="1400" dirty="0" err="1"/>
              <a:t>Oguta</a:t>
            </a:r>
            <a:r>
              <a:rPr lang="en-US" sz="1400" dirty="0"/>
              <a:t> Gas plant, to minimize cost. 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079776" y="2780928"/>
            <a:ext cx="4680520" cy="180020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Identify well heads with inaccessible annulus pressure monitoring points- already in progress.</a:t>
            </a:r>
          </a:p>
          <a:p>
            <a:pPr marL="17145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for management approval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for management approval to source materials from closed down ASSA FS and </a:t>
            </a: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Oguta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Gas plant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Vacuum truck availability to evacuate cellar pit liquid content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Execution; modification of annulus pressure monitoring points                 (A and B)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Commission unit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6888088" y="4787862"/>
            <a:ext cx="4392488" cy="159346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Project Sponsor: </a:t>
            </a:r>
          </a:p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Aniemeke Samuel/Wilcox Emmanuel</a:t>
            </a:r>
          </a:p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Implementation Lead; Aroh </a:t>
            </a: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Chinedu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Sylvester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Project Team: Adenuga Femi/Nwalozie Collins, Aroh Chinedu Sylvester, Nna-Okpabi John, Oboro Richardson, Bua Sam, Ogbonna  Innocent, Ajagbe Olusegun, Nnamdi </a:t>
            </a: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Azu</a:t>
            </a: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725144"/>
            <a:ext cx="5246802" cy="172819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approval for project initiation 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Materials Identifications and listing 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for Commitment Control Approval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Modification of well heads annulus pressure monitoring points</a:t>
            </a:r>
            <a:endParaRPr lang="en-CA" sz="1100" dirty="0">
              <a:solidFill>
                <a:schemeClr val="dk1"/>
              </a:solidFill>
            </a:endParaRP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Commission unit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  31</a:t>
            </a:r>
            <a:r>
              <a:rPr lang="en-US" sz="1100" baseline="30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st</a:t>
            </a: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October, 2018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14301" y="2852936"/>
            <a:ext cx="3518609" cy="9361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Asset Integrity &amp; cost saving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To ascertain well integrity and status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US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80152" y="4462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8328" y="2746190"/>
            <a:ext cx="2891366" cy="1042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Technical Support from Asset team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Budget Availability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E597B9-F879-40F4-9968-CD98FBF742AC}">
  <ds:schemaRefs>
    <ds:schemaRef ds:uri="d4341125-eaf3-412a-9571-61dcf4ec5b42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d3ae7aad-cf14-4d1d-8a7e-198f93a0f74a"/>
  </ds:schemaRefs>
</ds:datastoreItem>
</file>

<file path=customXml/itemProps3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10513</TotalTime>
  <Words>323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Calibri</vt:lpstr>
      <vt:lpstr>Futura Medium</vt:lpstr>
      <vt:lpstr>Arial</vt:lpstr>
      <vt:lpstr>Wingdings</vt:lpstr>
      <vt:lpstr>Office Theme</vt:lpstr>
      <vt:lpstr>Project Title:  Modification of Well head annulus pressure monitoring points for easy accessibility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Akadiri, Olabisi SPDC-FUP/OG</dc:creator>
  <cp:lastModifiedBy>Dahunsi, Olatunbosun A SPDC-UPO/G/PLK</cp:lastModifiedBy>
  <cp:revision>414</cp:revision>
  <cp:lastPrinted>2016-11-16T07:40:38Z</cp:lastPrinted>
  <dcterms:created xsi:type="dcterms:W3CDTF">2016-08-29T09:50:08Z</dcterms:created>
  <dcterms:modified xsi:type="dcterms:W3CDTF">2018-07-21T18:35:50Z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