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2" d="100"/>
          <a:sy n="62" d="100"/>
        </p:scale>
        <p:origin x="44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81B5F-D478-7DEC-E5A1-2CB5689FB7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5057BD-6432-8564-AA86-EE360F46D3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44C106-0AC9-1911-1AFF-ADA2BB71B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6148-E0AC-457D-BDC5-F76B3341AD5A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175A0-EA1D-4FAB-C07D-D377E6232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AD927-9C79-B1B0-CAA6-3B9660CCD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C349-DB3B-4F9B-8D1E-71D7CAE14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320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A4B08-4A67-D419-C428-66466C05C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235791-AAA8-BF0A-72E6-7C6074E84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45535-5DB8-683B-3424-B30B1C85E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6148-E0AC-457D-BDC5-F76B3341AD5A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9165D-8E01-6BA9-D693-32844D58A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5C47A-3FBC-F5C7-3FFC-756335F5B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C349-DB3B-4F9B-8D1E-71D7CAE14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684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DA05EB-1498-254C-504B-3D03DED6B9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C9A99-B4F7-B8A0-CF7F-2865319A73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821F8-76B7-8335-7035-1F9F0EAA63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6148-E0AC-457D-BDC5-F76B3341AD5A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6DB09-F622-D63B-8CB4-F8C19AC71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C00CB4-9DE1-2B67-2E16-BFBDC5143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C349-DB3B-4F9B-8D1E-71D7CAE14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213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89E03-1159-04D4-935F-6D98081E0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DC67B-7E0A-C841-D79E-5AFD9A3B9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2DEE0-3B7E-19F8-3163-EDD1EA230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6148-E0AC-457D-BDC5-F76B3341AD5A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43D59-7DA8-2525-CB99-CA8785F31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D134C-49F4-80EE-5888-23879789D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C349-DB3B-4F9B-8D1E-71D7CAE14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097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4F473-AD81-1CAF-A7F3-8185F1A94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B83F2-6E41-B15F-3A5E-E64D2AFF5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B955A-DC17-121B-639A-166BBE07E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6148-E0AC-457D-BDC5-F76B3341AD5A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5C387-E6AC-26AF-60BF-67B86339E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71A0A-B0AA-4D92-2036-2D67ADAD5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C349-DB3B-4F9B-8D1E-71D7CAE14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469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C8753-3FE6-D2A8-BE66-741FF5B15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DAA94-A123-4DC4-92D5-5F03D1C0A2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AB393-9710-D7C4-C25F-CF5A25ED2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8790EF-AFC2-51CE-6D9B-EE81D37FD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6148-E0AC-457D-BDC5-F76B3341AD5A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94E35-1845-AE9F-7FF2-F9F5DCC4C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1D0A23-FABD-191C-D725-E2C039AEA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C349-DB3B-4F9B-8D1E-71D7CAE14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630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7F171-CE19-34A8-1CB9-A03F3E509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B48E3-7B25-06C2-5C9A-FFE71FB53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62AE7E-E1A2-5C49-8AFD-1525C0403D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B33192-B33F-DE86-2D72-BBE294F726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031835-C97C-36B4-7E96-3E16881C0B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E1B0C3-B627-5E3D-23C2-3EA51ECB6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6148-E0AC-457D-BDC5-F76B3341AD5A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7B3D58-3598-5F1F-F0FF-C975A168F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486906-6357-5238-1183-29D97D6D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C349-DB3B-4F9B-8D1E-71D7CAE14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28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0B064-EE3C-E330-0C0C-3B4D4794D7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0C6040-A67E-6CE0-4292-4396710B9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6148-E0AC-457D-BDC5-F76B3341AD5A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9C6990-1FF4-52FC-39C7-784295897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150429-B7F4-4DA3-E4C3-F82614A4B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C349-DB3B-4F9B-8D1E-71D7CAE14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55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8F81C8-108E-B9CC-02B8-1BD136B28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6148-E0AC-457D-BDC5-F76B3341AD5A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01B8DB-3D0D-6DAF-DD79-7CD79D4D0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C9226F-1E11-CA34-70C2-57A68F2C3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C349-DB3B-4F9B-8D1E-71D7CAE14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76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93625-F4DF-CD10-C326-D77CFC071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9E0C2-D477-75B6-D724-54F8DD8F1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EAA305-81A2-673D-5128-C1B6CFD50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2FAD4D-03EA-4DF9-DED8-6BC9E1C36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6148-E0AC-457D-BDC5-F76B3341AD5A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E323B8-F6C2-9457-58EB-941D5823C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CFBDED-85C6-0BFD-FF2F-CE5274D3B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C349-DB3B-4F9B-8D1E-71D7CAE14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549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4B89B-54AA-2AE5-686A-AFC4B0259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9ACABD-E100-AC2F-0957-B11F481BB5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2E6150-EDB7-905C-7F27-7B0D40043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1E3D3B-B810-4762-7DC5-B4D06CBFB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56148-E0AC-457D-BDC5-F76B3341AD5A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CB850B-3F8C-2F71-5322-49B5734B3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560E5A-6A2A-7BD8-75C3-58689824C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33C349-DB3B-4F9B-8D1E-71D7CAE14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314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CC709F-1B90-1857-0AA7-CB61DAE41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B057C-F7B8-17CE-449C-60734E686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F8CBA-5318-5D14-4220-30E785DDD2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C56148-E0AC-457D-BDC5-F76B3341AD5A}" type="datetimeFigureOut">
              <a:rPr lang="en-US" smtClean="0"/>
              <a:t>11/10/2023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191E2-CC49-050B-17B8-9B7301F58C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1A090-74DF-B7A5-FED7-73E829359C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3C349-DB3B-4F9B-8D1E-71D7CAE14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6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557BB86-C27E-BEDA-369D-2A8ACBE01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628" y="2206305"/>
            <a:ext cx="8933843" cy="1803720"/>
          </a:xfrm>
          <a:prstGeom prst="rect">
            <a:avLst/>
          </a:prstGeom>
          <a:ln w="25400">
            <a:solidFill>
              <a:schemeClr val="accent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E966902-0328-2863-C48F-B1FF74957038}"/>
              </a:ext>
            </a:extLst>
          </p:cNvPr>
          <p:cNvSpPr/>
          <p:nvPr/>
        </p:nvSpPr>
        <p:spPr>
          <a:xfrm>
            <a:off x="1310326" y="631596"/>
            <a:ext cx="1348033" cy="10369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7B2540-71C6-76A9-37D6-C65F7A143348}"/>
              </a:ext>
            </a:extLst>
          </p:cNvPr>
          <p:cNvSpPr txBox="1"/>
          <p:nvPr/>
        </p:nvSpPr>
        <p:spPr>
          <a:xfrm>
            <a:off x="1611984" y="1008668"/>
            <a:ext cx="89338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SSAGS CEIP Power Generation Vendor Variation Proposal Negotiation Close-Out</a:t>
            </a:r>
          </a:p>
        </p:txBody>
      </p:sp>
    </p:spTree>
    <p:extLst>
      <p:ext uri="{BB962C8B-B14F-4D97-AF65-F5344CB8AC3E}">
        <p14:creationId xmlns:p14="http://schemas.microsoft.com/office/powerpoint/2010/main" val="15676415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Etebu, Pius M SPDC-PTP/O/NS</dc:creator>
  <cp:lastModifiedBy>Etebu, Pius M SPDC-PTP/O/NS</cp:lastModifiedBy>
  <cp:revision>1</cp:revision>
  <dcterms:created xsi:type="dcterms:W3CDTF">2023-11-10T08:57:23Z</dcterms:created>
  <dcterms:modified xsi:type="dcterms:W3CDTF">2023-11-10T09:08:05Z</dcterms:modified>
</cp:coreProperties>
</file>