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145D-1EE1-D09F-CFD9-ADF4D620E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C170B-9D4E-E887-0543-77152628B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A7AC-06E7-BF74-391A-0A66F2D6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EB64-51F1-460B-83D2-C9E3A0C38A9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C3970-2A62-20C9-8E6E-E2B54F04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0E395-6D56-59E0-3442-F545F48F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FA33-E011-409B-B43A-D8E22C6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4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EF87-1C8A-7E46-0619-8F46D76B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04637-6784-9A2D-1004-0285D3821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A00BB-B3BD-8C32-EB82-DB852940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EB64-51F1-460B-83D2-C9E3A0C38A9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3D0B4-A87D-7DB1-09E1-E9F75600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7EC6-3550-E4B8-9231-E81411B1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FA33-E011-409B-B43A-D8E22C6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5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955ED-3B79-7608-99E8-E9017121FD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587AC-D509-C2CF-6D21-32DCC83E2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2D3A-1A7B-2720-C1E3-D3C801341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EB64-51F1-460B-83D2-C9E3A0C38A9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5E9AA-C41B-1AA7-BBDD-9B933B21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C7787-2553-507D-9A19-ED7063CEF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FA33-E011-409B-B43A-D8E22C6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5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F593-BE09-664A-BF8E-74987411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A195C-D7FA-ED4C-011E-0BC44B34B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B614F-30C2-1E54-1435-98BA4EF4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EB64-51F1-460B-83D2-C9E3A0C38A9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1D9A2-04A4-6EF2-CAB5-90160811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554BF-2629-B4DD-A93E-2AA59428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FA33-E011-409B-B43A-D8E22C6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9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DA5F-D459-929D-5D87-371F7FD1C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3CBFF-D728-9AD2-9E64-2F2FE8258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1DD3-69D8-FCB9-468A-299D4E4B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EB64-51F1-460B-83D2-C9E3A0C38A9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AFE2E-49A6-12B1-C2C9-D94DDCFD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8FAFB-F2DA-FCD3-8373-DEF119B2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FA33-E011-409B-B43A-D8E22C6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8FEF-8B67-58E1-DCCD-4A135FE4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1AA18-279B-AE38-3BE7-9E7207419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0749E-AB63-C38B-8A5C-E25A8D068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79433-F400-9510-8BFD-76A694DD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EB64-51F1-460B-83D2-C9E3A0C38A9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59F4A-66D0-515C-1664-851569DB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698A-9BC2-927A-BC71-711AB111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FA33-E011-409B-B43A-D8E22C6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2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28B5-265D-961D-666A-69A0E0EB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BC3E4-765A-867B-F4A4-EE8A4BCFF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418BE-AA1F-1F9B-41B7-C2B560185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C98F9-1C24-7A00-0279-6CD37F1A0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42C36-CA99-7844-3F0B-EB2F28131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96059D-F7A8-46A8-F44C-9DB75F9A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EB64-51F1-460B-83D2-C9E3A0C38A9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BB866-6545-8FBA-66A8-4CA6B3E1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C494E-F11C-06F8-3CAB-C67D4BAC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FA33-E011-409B-B43A-D8E22C6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3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FE11-984D-2917-2673-6BED1F44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4BEF5-92E6-2EBD-CCEC-FD6607AE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EB64-51F1-460B-83D2-C9E3A0C38A9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F7004-1EBA-D114-5DA9-E68FB5BB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E8328-2012-1B9A-B921-9935A1E0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FA33-E011-409B-B43A-D8E22C6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1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DAAEAA-0259-1989-AC21-6F3B24AD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EB64-51F1-460B-83D2-C9E3A0C38A9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6CCDA-6F0A-0B05-5B4B-D8ADF4F0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F3959-A688-BD5E-966F-EE90C06F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FA33-E011-409B-B43A-D8E22C6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2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429B-261F-2B81-6698-41ADF103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7A630-901E-2C75-770F-DA3496FC7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F52F1-188B-BFFE-AB0C-456B3FCB9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BDB3E-C479-31DA-34AB-2BEE583D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EB64-51F1-460B-83D2-C9E3A0C38A9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825FA-6E00-BBB1-F80D-77C940FB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F7D0F-112B-4FC2-877F-83261A27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FA33-E011-409B-B43A-D8E22C6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90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C2AD-45D6-6BFC-8A89-9DC81614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DE937-8A1B-2496-2E2E-08D457B74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AC537-2178-CF52-0C9A-9148B5D5B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38AF0-BE3F-7B46-3160-46A51FA2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EB64-51F1-460B-83D2-C9E3A0C38A9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26629-44D5-2E74-2BDB-31EA7B17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996EE-7C05-A593-9942-9C060937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FA33-E011-409B-B43A-D8E22C6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2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F31E6-2FE4-A60D-8E81-ACBB93ED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2B0B1-58B7-ED15-F717-3EAED311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7CC8D-3520-8A2D-985B-FBD93212CC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EEB64-51F1-460B-83D2-C9E3A0C38A91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011CD-636D-8DDD-0393-62388AD0E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8376B-A0DF-9E80-3974-2B209FDBF7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CFA33-E011-409B-B43A-D8E22C67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3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CDE496-DC64-04D1-E94A-87C476643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597025"/>
            <a:ext cx="8990422" cy="3267206"/>
          </a:xfrm>
          <a:prstGeom prst="rect">
            <a:avLst/>
          </a:prstGeom>
          <a:ln w="28575">
            <a:solidFill>
              <a:schemeClr val="accent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A163FB-15DA-2872-B669-DB6C469447D9}"/>
              </a:ext>
            </a:extLst>
          </p:cNvPr>
          <p:cNvSpPr txBox="1"/>
          <p:nvPr/>
        </p:nvSpPr>
        <p:spPr>
          <a:xfrm>
            <a:off x="971376" y="722223"/>
            <a:ext cx="700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SSAGS CEIP VO NEGOTIATIONS SAVINDS : $2,996,922.8m (100% CAPEX 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0100F4-C426-0FB8-721D-E10F0910095E}"/>
              </a:ext>
            </a:extLst>
          </p:cNvPr>
          <p:cNvSpPr/>
          <p:nvPr/>
        </p:nvSpPr>
        <p:spPr>
          <a:xfrm>
            <a:off x="1066800" y="552450"/>
            <a:ext cx="1238250" cy="857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2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Etebu, Pius M SPDC-PTP/O/NS</dc:creator>
  <cp:lastModifiedBy>Etebu, Pius M SPDC-PTP/O/NS</cp:lastModifiedBy>
  <cp:revision>1</cp:revision>
  <dcterms:created xsi:type="dcterms:W3CDTF">2023-11-10T07:37:19Z</dcterms:created>
  <dcterms:modified xsi:type="dcterms:W3CDTF">2023-11-10T07:46:03Z</dcterms:modified>
</cp:coreProperties>
</file>