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5"/>
    <p:sldMasterId id="2147484000" r:id="rId6"/>
    <p:sldMasterId id="2147484018" r:id="rId7"/>
    <p:sldMasterId id="2147484039" r:id="rId8"/>
  </p:sldMasterIdLst>
  <p:notesMasterIdLst>
    <p:notesMasterId r:id="rId10"/>
  </p:notesMasterIdLst>
  <p:sldIdLst>
    <p:sldId id="666"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fondu, Emmanuel I SPDC-PTP/CEMA" initials="UEI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FF996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4CA02-1DEA-4560-A43C-4F18E5F2197A}" v="5" dt="2023-11-20T14:24:59.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3907" autoAdjust="0"/>
  </p:normalViewPr>
  <p:slideViewPr>
    <p:cSldViewPr snapToGrid="0">
      <p:cViewPr varScale="1">
        <p:scale>
          <a:sx n="158" d="100"/>
          <a:sy n="158" d="100"/>
        </p:scale>
        <p:origin x="234" y="300"/>
      </p:cViewPr>
      <p:guideLst>
        <p:guide orient="horz" pos="2160"/>
        <p:guide pos="3840"/>
      </p:guideLst>
    </p:cSldViewPr>
  </p:slideViewPr>
  <p:notesTextViewPr>
    <p:cViewPr>
      <p:scale>
        <a:sx n="3" d="2"/>
        <a:sy n="3" d="2"/>
      </p:scale>
      <p:origin x="0" y="0"/>
    </p:cViewPr>
  </p:notesTextViewPr>
  <p:notesViewPr>
    <p:cSldViewPr snapToGrid="0">
      <p:cViewPr varScale="1">
        <p:scale>
          <a:sx n="50" d="100"/>
          <a:sy n="50" d="100"/>
        </p:scale>
        <p:origin x="268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0939" y="0"/>
            <a:ext cx="3037840" cy="466434"/>
          </a:xfrm>
          <a:prstGeom prst="rect">
            <a:avLst/>
          </a:prstGeom>
        </p:spPr>
        <p:txBody>
          <a:bodyPr vert="horz" lIns="92446" tIns="46223" rIns="92446" bIns="46223" rtlCol="0"/>
          <a:lstStyle>
            <a:lvl1pPr algn="r">
              <a:defRPr sz="1200"/>
            </a:lvl1pPr>
          </a:lstStyle>
          <a:p>
            <a:fld id="{1EF8BE6C-26C0-4758-B7AD-379A2AAEEF74}" type="datetimeFigureOut">
              <a:rPr lang="en-US" smtClean="0"/>
              <a:t>11/29/2023</a:t>
            </a:fld>
            <a:endParaRPr lang="en-US"/>
          </a:p>
        </p:txBody>
      </p:sp>
      <p:sp>
        <p:nvSpPr>
          <p:cNvPr id="4" name="Slide Image Placeholder 3"/>
          <p:cNvSpPr>
            <a:spLocks noGrp="1" noRot="1" noChangeAspect="1"/>
          </p:cNvSpPr>
          <p:nvPr>
            <p:ph type="sldImg" idx="2"/>
          </p:nvPr>
        </p:nvSpPr>
        <p:spPr>
          <a:xfrm>
            <a:off x="717550" y="1162050"/>
            <a:ext cx="5576888"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8"/>
            <a:ext cx="3037840"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8"/>
            <a:ext cx="3037840" cy="466433"/>
          </a:xfrm>
          <a:prstGeom prst="rect">
            <a:avLst/>
          </a:prstGeom>
        </p:spPr>
        <p:txBody>
          <a:bodyPr vert="horz" lIns="92446" tIns="46223" rIns="92446" bIns="46223" rtlCol="0" anchor="b"/>
          <a:lstStyle>
            <a:lvl1pPr algn="r">
              <a:defRPr sz="1200"/>
            </a:lvl1pPr>
          </a:lstStyle>
          <a:p>
            <a:fld id="{48C3C11D-0D48-46A7-94FE-7786D73447DB}" type="slidenum">
              <a:rPr lang="en-US" smtClean="0"/>
              <a:t>‹#›</a:t>
            </a:fld>
            <a:endParaRPr lang="en-US"/>
          </a:p>
        </p:txBody>
      </p:sp>
    </p:spTree>
    <p:extLst>
      <p:ext uri="{BB962C8B-B14F-4D97-AF65-F5344CB8AC3E}">
        <p14:creationId xmlns:p14="http://schemas.microsoft.com/office/powerpoint/2010/main" val="39137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FFFFFF"/>
              </a:solidFill>
            </a:endParaRPr>
          </a:p>
        </p:txBody>
      </p:sp>
      <p:sp>
        <p:nvSpPr>
          <p:cNvPr id="21" name="Rectangle 20"/>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199" y="961200"/>
            <a:ext cx="91477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371199" y="3317925"/>
            <a:ext cx="9147700"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371200" y="4585016"/>
            <a:ext cx="7810528"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0" y="4838620"/>
            <a:ext cx="7810528"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103"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4"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68787253"/>
      </p:ext>
    </p:extLst>
  </p:cSld>
  <p:clrMapOvr>
    <a:masterClrMapping/>
  </p:clrMapOvr>
  <p:transition/>
  <p:extLst>
    <p:ext uri="{DCECCB84-F9BA-43D5-87BE-67443E8EF086}">
      <p15:sldGuideLst xmlns:p15="http://schemas.microsoft.com/office/powerpoint/2012/main">
        <p15:guide id="7" pos="14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2" y="728663"/>
            <a:ext cx="108457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GB" dirty="0"/>
              <a:t>Click to edit Master title style</a:t>
            </a:r>
          </a:p>
        </p:txBody>
      </p:sp>
      <p:sp>
        <p:nvSpPr>
          <p:cNvPr id="10" name="Content Placeholder 14"/>
          <p:cNvSpPr>
            <a:spLocks noGrp="1"/>
          </p:cNvSpPr>
          <p:nvPr>
            <p:ph sz="quarter" idx="13"/>
          </p:nvPr>
        </p:nvSpPr>
        <p:spPr>
          <a:xfrm>
            <a:off x="6288619"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19861848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GB" dirty="0"/>
              <a:t>Click to edit Master title style</a:t>
            </a:r>
          </a:p>
        </p:txBody>
      </p:sp>
      <p:sp>
        <p:nvSpPr>
          <p:cNvPr id="10" name="Content Placeholder 14"/>
          <p:cNvSpPr>
            <a:spLocks noGrp="1"/>
          </p:cNvSpPr>
          <p:nvPr>
            <p:ph sz="quarter" idx="13"/>
          </p:nvPr>
        </p:nvSpPr>
        <p:spPr>
          <a:xfrm>
            <a:off x="6288617"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GB" dirty="0"/>
              <a:t>Click to edit Master text styles</a:t>
            </a:r>
          </a:p>
          <a:p>
            <a:pPr marL="216000" lvl="1" indent="-216000"/>
            <a:r>
              <a:rPr lang="en-GB" dirty="0"/>
              <a:t>Second level</a:t>
            </a:r>
          </a:p>
          <a:p>
            <a:pPr marL="410400" lvl="2" indent="-194400"/>
            <a:r>
              <a:rPr lang="en-GB" dirty="0"/>
              <a:t>Third level</a:t>
            </a:r>
          </a:p>
          <a:p>
            <a:pPr marL="576000" lvl="3" indent="-187200"/>
            <a:r>
              <a:rPr lang="en-GB" dirty="0"/>
              <a:t>Fourth level</a:t>
            </a:r>
          </a:p>
          <a:p>
            <a:pPr marL="766800" lvl="4" indent="-154800"/>
            <a:r>
              <a:rPr lang="en-GB" dirty="0"/>
              <a:t>Fifth level</a:t>
            </a:r>
          </a:p>
          <a:p>
            <a:pPr marL="914400" lvl="5" indent="-144000"/>
            <a:r>
              <a:rPr lang="en-GB" dirty="0"/>
              <a:t>Sixth level</a:t>
            </a:r>
          </a:p>
        </p:txBody>
      </p:sp>
      <p:sp>
        <p:nvSpPr>
          <p:cNvPr id="12" name="Text Placeholder 43"/>
          <p:cNvSpPr>
            <a:spLocks noGrp="1"/>
          </p:cNvSpPr>
          <p:nvPr>
            <p:ph type="body" sz="quarter" idx="11"/>
          </p:nvPr>
        </p:nvSpPr>
        <p:spPr>
          <a:xfrm>
            <a:off x="673100" y="1557339"/>
            <a:ext cx="5230285"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GB" dirty="0"/>
              <a:t>Click to edit Master text styles</a:t>
            </a:r>
          </a:p>
          <a:p>
            <a:pPr marL="216000" lvl="1" indent="-216000"/>
            <a:r>
              <a:rPr lang="en-GB" dirty="0"/>
              <a:t>Second level</a:t>
            </a:r>
          </a:p>
          <a:p>
            <a:pPr marL="410400" lvl="2" indent="-194400"/>
            <a:r>
              <a:rPr lang="en-GB" dirty="0"/>
              <a:t>Third level</a:t>
            </a:r>
          </a:p>
          <a:p>
            <a:pPr marL="576000" lvl="3" indent="-187200"/>
            <a:r>
              <a:rPr lang="en-GB" dirty="0"/>
              <a:t>Fourth level</a:t>
            </a:r>
          </a:p>
          <a:p>
            <a:pPr marL="766800" lvl="4" indent="-154800"/>
            <a:r>
              <a:rPr lang="en-GB" dirty="0"/>
              <a:t>Fifth level</a:t>
            </a:r>
          </a:p>
          <a:p>
            <a:pPr marL="914400" lvl="5" indent="-144000"/>
            <a:r>
              <a:rPr lang="en-GB" dirty="0"/>
              <a:t>Sixth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1675723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672001" y="6150324"/>
            <a:ext cx="10824855"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672001" y="4267484"/>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672001" y="3932521"/>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672001" y="4209292"/>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672001" y="4524140"/>
            <a:ext cx="5209337" cy="1606497"/>
          </a:xfrm>
        </p:spPr>
        <p:txBody>
          <a:bodyPr>
            <a:normAutofit/>
          </a:bodyPr>
          <a:lstStyle>
            <a:lvl1pPr>
              <a:defRPr sz="1200">
                <a:solidFill>
                  <a:schemeClr val="tx1"/>
                </a:solidFill>
                <a:latin typeface="+mn-lt"/>
              </a:defRPr>
            </a:lvl1pPr>
          </a:lstStyle>
          <a:p>
            <a:endParaRPr lang="nl-NL" dirty="0"/>
          </a:p>
        </p:txBody>
      </p:sp>
      <p:cxnSp>
        <p:nvCxnSpPr>
          <p:cNvPr id="43" name="Straight Connector 42"/>
          <p:cNvCxnSpPr/>
          <p:nvPr userDrawn="1"/>
        </p:nvCxnSpPr>
        <p:spPr>
          <a:xfrm>
            <a:off x="672001" y="6032737"/>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672001" y="1905335"/>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672001" y="1570372"/>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672001" y="1847143"/>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672001" y="2161991"/>
            <a:ext cx="5209337" cy="1606497"/>
          </a:xfrm>
        </p:spPr>
        <p:txBody>
          <a:bodyPr>
            <a:normAutofit/>
          </a:bodyPr>
          <a:lstStyle>
            <a:lvl1pPr>
              <a:defRPr sz="1200">
                <a:solidFill>
                  <a:schemeClr val="tx1"/>
                </a:solidFill>
                <a:latin typeface="+mn-lt"/>
              </a:defRPr>
            </a:lvl1pPr>
          </a:lstStyle>
          <a:p>
            <a:endParaRPr lang="nl-NL" dirty="0"/>
          </a:p>
        </p:txBody>
      </p:sp>
      <p:cxnSp>
        <p:nvCxnSpPr>
          <p:cNvPr id="103" name="Straight Connector 102"/>
          <p:cNvCxnSpPr/>
          <p:nvPr userDrawn="1"/>
        </p:nvCxnSpPr>
        <p:spPr>
          <a:xfrm>
            <a:off x="672001" y="3670588"/>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87740" y="4267484"/>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87740" y="3932521"/>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287740" y="4209292"/>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87740" y="4524140"/>
            <a:ext cx="5231161" cy="1606497"/>
          </a:xfrm>
        </p:spPr>
        <p:txBody>
          <a:bodyPr>
            <a:normAutofit/>
          </a:bodyPr>
          <a:lstStyle>
            <a:lvl1pPr>
              <a:defRPr sz="1200">
                <a:solidFill>
                  <a:schemeClr val="tx1"/>
                </a:solidFill>
                <a:latin typeface="+mn-lt"/>
              </a:defRPr>
            </a:lvl1pPr>
          </a:lstStyle>
          <a:p>
            <a:endParaRPr lang="nl-NL" dirty="0"/>
          </a:p>
        </p:txBody>
      </p:sp>
      <p:cxnSp>
        <p:nvCxnSpPr>
          <p:cNvPr id="108" name="Straight Connector 107"/>
          <p:cNvCxnSpPr/>
          <p:nvPr userDrawn="1"/>
        </p:nvCxnSpPr>
        <p:spPr>
          <a:xfrm>
            <a:off x="6287740" y="6032737"/>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87740" y="1905335"/>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87740" y="1570372"/>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287740" y="1847143"/>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87740" y="2161991"/>
            <a:ext cx="5231161" cy="1606497"/>
          </a:xfrm>
        </p:spPr>
        <p:txBody>
          <a:bodyPr>
            <a:normAutofit/>
          </a:bodyPr>
          <a:lstStyle>
            <a:lvl1pPr>
              <a:defRPr sz="1200">
                <a:solidFill>
                  <a:schemeClr val="tx1"/>
                </a:solidFill>
                <a:latin typeface="+mn-lt"/>
              </a:defRPr>
            </a:lvl1pPr>
          </a:lstStyle>
          <a:p>
            <a:endParaRPr lang="nl-NL" dirty="0"/>
          </a:p>
        </p:txBody>
      </p:sp>
      <p:cxnSp>
        <p:nvCxnSpPr>
          <p:cNvPr id="113" name="Straight Connector 112"/>
          <p:cNvCxnSpPr/>
          <p:nvPr userDrawn="1"/>
        </p:nvCxnSpPr>
        <p:spPr>
          <a:xfrm>
            <a:off x="6287740" y="3670588"/>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3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6096319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2" y="4313785"/>
            <a:ext cx="12191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FFFFFF"/>
              </a:solidFill>
            </a:endParaRPr>
          </a:p>
        </p:txBody>
      </p:sp>
      <p:sp>
        <p:nvSpPr>
          <p:cNvPr id="18" name="Title 1"/>
          <p:cNvSpPr>
            <a:spLocks noGrp="1"/>
          </p:cNvSpPr>
          <p:nvPr>
            <p:ph type="title"/>
          </p:nvPr>
        </p:nvSpPr>
        <p:spPr>
          <a:xfrm>
            <a:off x="1015981" y="2638196"/>
            <a:ext cx="4887403"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edit Master title style</a:t>
            </a:r>
          </a:p>
        </p:txBody>
      </p:sp>
      <p:sp>
        <p:nvSpPr>
          <p:cNvPr id="25" name="Text Placeholder 2"/>
          <p:cNvSpPr>
            <a:spLocks noGrp="1"/>
          </p:cNvSpPr>
          <p:nvPr>
            <p:ph type="body" idx="1"/>
          </p:nvPr>
        </p:nvSpPr>
        <p:spPr>
          <a:xfrm>
            <a:off x="1015981" y="1699351"/>
            <a:ext cx="1050291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endParaRPr lang="en-GB" dirty="0"/>
          </a:p>
        </p:txBody>
      </p:sp>
      <p:sp>
        <p:nvSpPr>
          <p:cNvPr id="34" name="Text Placeholder 13"/>
          <p:cNvSpPr>
            <a:spLocks noGrp="1"/>
          </p:cNvSpPr>
          <p:nvPr>
            <p:ph type="body" sz="quarter" idx="13" hasCustomPrompt="1"/>
          </p:nvPr>
        </p:nvSpPr>
        <p:spPr bwMode="gray">
          <a:xfrm>
            <a:off x="6288617" y="2638698"/>
            <a:ext cx="5216427"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
        <p:nvSpPr>
          <p:cNvPr id="20" name="Rectangle 1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2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Tree>
    <p:extLst>
      <p:ext uri="{BB962C8B-B14F-4D97-AF65-F5344CB8AC3E}">
        <p14:creationId xmlns:p14="http://schemas.microsoft.com/office/powerpoint/2010/main" val="17837249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31" name="Rectangle 30"/>
          <p:cNvSpPr/>
          <p:nvPr userDrawn="1"/>
        </p:nvSpPr>
        <p:spPr bwMode="gray">
          <a:xfrm>
            <a:off x="1001211"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endParaRPr lang="en-GB" dirty="0"/>
          </a:p>
        </p:txBody>
      </p:sp>
      <p:sp>
        <p:nvSpPr>
          <p:cNvPr id="28" name="Rectangle 2"/>
          <p:cNvSpPr>
            <a:spLocks noGrp="1" noChangeArrowheads="1"/>
          </p:cNvSpPr>
          <p:nvPr userDrawn="1">
            <p:ph type="ctrTitle"/>
          </p:nvPr>
        </p:nvSpPr>
        <p:spPr>
          <a:xfrm>
            <a:off x="1007533" y="4027623"/>
            <a:ext cx="84836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GB" dirty="0"/>
              <a:t>Click to edit Master title style</a:t>
            </a:r>
          </a:p>
        </p:txBody>
      </p:sp>
      <p:sp>
        <p:nvSpPr>
          <p:cNvPr id="29" name="Rectangle 3"/>
          <p:cNvSpPr>
            <a:spLocks noGrp="1" noChangeArrowheads="1"/>
          </p:cNvSpPr>
          <p:nvPr userDrawn="1">
            <p:ph type="subTitle" idx="1"/>
          </p:nvPr>
        </p:nvSpPr>
        <p:spPr>
          <a:xfrm>
            <a:off x="1007533" y="5096738"/>
            <a:ext cx="84836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GB" dirty="0"/>
              <a:t>Click to edit Master subtitle style</a:t>
            </a:r>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976929921"/>
      </p:ext>
    </p:extLst>
  </p:cSld>
  <p:clrMapOvr>
    <a:masterClrMapping/>
  </p:clrMapOvr>
  <p:transition/>
  <p:extLst>
    <p:ext uri="{DCECCB84-F9BA-43D5-87BE-67443E8EF086}">
      <p15:sldGuideLst xmlns:p15="http://schemas.microsoft.com/office/powerpoint/2012/main">
        <p15:guide id="0" pos="635">
          <p15:clr>
            <a:srgbClr val="FBAE40"/>
          </p15:clr>
        </p15:guide>
        <p15:guide id="4" pos="597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0"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GB" dirty="0"/>
              <a:t>Click to edit Master title style</a:t>
            </a:r>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89850357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GB" dirty="0"/>
              <a:t>Click to edit Master title style</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1127200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 y="0"/>
            <a:ext cx="12194383" cy="6858000"/>
          </a:xfrm>
          <a:prstGeom prst="rect">
            <a:avLst/>
          </a:prstGeom>
          <a:noFill/>
          <a:ln w="3175" algn="ctr">
            <a:noFill/>
            <a:miter lim="800000"/>
            <a:headEnd/>
            <a:tailEnd/>
          </a:ln>
        </p:spPr>
        <p:txBody>
          <a:bodyPr/>
          <a:lstStyle>
            <a:lvl1pPr>
              <a:defRPr sz="1600"/>
            </a:lvl1pPr>
          </a:lstStyle>
          <a:p>
            <a:endParaRPr lang="en-GB" dirty="0"/>
          </a:p>
        </p:txBody>
      </p:sp>
      <p:sp>
        <p:nvSpPr>
          <p:cNvPr id="3" name="Text Placeholder 2"/>
          <p:cNvSpPr>
            <a:spLocks noGrp="1"/>
          </p:cNvSpPr>
          <p:nvPr>
            <p:ph type="body" sz="quarter" idx="13"/>
          </p:nvPr>
        </p:nvSpPr>
        <p:spPr>
          <a:xfrm>
            <a:off x="673100" y="1492272"/>
            <a:ext cx="1084580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Click to edit Master text styles</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234637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2" y="4313784"/>
            <a:ext cx="12191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FFFFFF"/>
              </a:solidFill>
            </a:endParaRPr>
          </a:p>
        </p:txBody>
      </p:sp>
      <p:grpSp>
        <p:nvGrpSpPr>
          <p:cNvPr id="25" name="Group 24"/>
          <p:cNvGrpSpPr/>
          <p:nvPr userDrawn="1"/>
        </p:nvGrpSpPr>
        <p:grpSpPr bwMode="gray">
          <a:xfrm>
            <a:off x="5903384" y="2831546"/>
            <a:ext cx="569076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595959"/>
                </a:solidFill>
                <a:latin typeface="Futura Medium"/>
                <a:cs typeface="+mn-cs"/>
              </a:endParaRPr>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595959"/>
                </a:solidFill>
                <a:latin typeface="Futura Medium"/>
                <a:cs typeface="+mn-cs"/>
              </a:endParaRPr>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dirty="0">
                <a:solidFill>
                  <a:srgbClr val="595959"/>
                </a:solidFill>
                <a:latin typeface="Futura Medium"/>
                <a:cs typeface="+mn-cs"/>
              </a:endParaRPr>
            </a:p>
          </p:txBody>
        </p:sp>
      </p:grpSp>
      <p:sp>
        <p:nvSpPr>
          <p:cNvPr id="34" name="Text Placeholder 13"/>
          <p:cNvSpPr>
            <a:spLocks noGrp="1"/>
          </p:cNvSpPr>
          <p:nvPr>
            <p:ph type="body" sz="quarter" idx="13"/>
          </p:nvPr>
        </p:nvSpPr>
        <p:spPr>
          <a:xfrm>
            <a:off x="1015981" y="1711397"/>
            <a:ext cx="10493664"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GB" dirty="0"/>
              <a:t>Click to edit Master text styles</a:t>
            </a:r>
          </a:p>
        </p:txBody>
      </p:sp>
      <p:sp>
        <p:nvSpPr>
          <p:cNvPr id="11"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6"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
        <p:nvSpPr>
          <p:cNvPr id="2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29" name="Title 1"/>
          <p:cNvSpPr>
            <a:spLocks noGrp="1"/>
          </p:cNvSpPr>
          <p:nvPr>
            <p:ph type="title" hasCustomPrompt="1"/>
          </p:nvPr>
        </p:nvSpPr>
        <p:spPr>
          <a:xfrm>
            <a:off x="1015981" y="2638196"/>
            <a:ext cx="4477944"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Tree>
    <p:extLst>
      <p:ext uri="{BB962C8B-B14F-4D97-AF65-F5344CB8AC3E}">
        <p14:creationId xmlns:p14="http://schemas.microsoft.com/office/powerpoint/2010/main" val="124178125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7"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
        <p:nvSpPr>
          <p:cNvPr id="11"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Tree>
    <p:extLst>
      <p:ext uri="{BB962C8B-B14F-4D97-AF65-F5344CB8AC3E}">
        <p14:creationId xmlns:p14="http://schemas.microsoft.com/office/powerpoint/2010/main" val="117676716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FFFFFF"/>
              </a:solidFill>
            </a:endParaRPr>
          </a:p>
        </p:txBody>
      </p:sp>
      <p:sp>
        <p:nvSpPr>
          <p:cNvPr id="19" name="Rectangle 18"/>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200" y="961200"/>
            <a:ext cx="91488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371200" y="3044536"/>
            <a:ext cx="4389819"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371201" y="4586400"/>
            <a:ext cx="4407932"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1" y="4838400"/>
            <a:ext cx="4407932"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093527" y="2795155"/>
            <a:ext cx="4425373" cy="2904946"/>
          </a:xfrm>
        </p:spPr>
        <p:txBody>
          <a:bodyPr/>
          <a:lstStyle>
            <a:lvl1pPr>
              <a:defRPr sz="1600"/>
            </a:lvl1pPr>
          </a:lstStyle>
          <a:p>
            <a:endParaRPr lang="en-GB" dirty="0"/>
          </a:p>
        </p:txBody>
      </p:sp>
      <p:sp>
        <p:nvSpPr>
          <p:cNvPr id="10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10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6860971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9186" y="1280160"/>
            <a:ext cx="5733629" cy="4300222"/>
          </a:xfrm>
          <a:prstGeom prst="rect">
            <a:avLst/>
          </a:prstGeom>
        </p:spPr>
      </p:pic>
    </p:spTree>
    <p:extLst>
      <p:ext uri="{BB962C8B-B14F-4D97-AF65-F5344CB8AC3E}">
        <p14:creationId xmlns:p14="http://schemas.microsoft.com/office/powerpoint/2010/main" val="281580654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21" name="Rectangle 20" descr="&lt;Shell Yellow Bar&gt;" title="&lt;Shell Yellow Bar&gt;"/>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199" y="954000"/>
            <a:ext cx="9147700" cy="918000"/>
          </a:xfrm>
          <a:noFill/>
          <a:ln>
            <a:noFill/>
          </a:ln>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pPr lvl="0" algn="l" defTabSz="1219170" rtl="0" eaLnBrk="1" latinLnBrk="0" hangingPunct="1">
              <a:lnSpc>
                <a:spcPct val="110000"/>
              </a:lnSpc>
              <a:spcBef>
                <a:spcPct val="0"/>
              </a:spcBef>
              <a:buNone/>
            </a:pPr>
            <a:r>
              <a:rPr lang="en-GB" dirty="0"/>
              <a:t>Click to edit Master title style</a:t>
            </a:r>
          </a:p>
        </p:txBody>
      </p:sp>
      <p:sp>
        <p:nvSpPr>
          <p:cNvPr id="29" name="Rectangle 3"/>
          <p:cNvSpPr>
            <a:spLocks noGrp="1" noChangeArrowheads="1"/>
          </p:cNvSpPr>
          <p:nvPr userDrawn="1">
            <p:ph type="subTitle" idx="1"/>
          </p:nvPr>
        </p:nvSpPr>
        <p:spPr>
          <a:xfrm>
            <a:off x="2371199" y="3317925"/>
            <a:ext cx="9147700"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371200" y="4585016"/>
            <a:ext cx="7810528"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0" y="4838620"/>
            <a:ext cx="7810528"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103"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4"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5"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13" name="TextBox 12"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802454730"/>
      </p:ext>
    </p:extLst>
  </p:cSld>
  <p:clrMapOvr>
    <a:masterClrMapping/>
  </p:clrMapOvr>
  <p:transition/>
  <p:hf hdr="0"/>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9" name="Rectangle 18" descr="&lt;Shell Yellow Bar&gt;" title="&lt;Shell Yellow Bar&gt;"/>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200" y="955449"/>
            <a:ext cx="9148800" cy="918000"/>
          </a:xfrm>
          <a:noFill/>
          <a:ln w="9525" algn="ctr">
            <a:noFill/>
            <a:miter lim="800000"/>
            <a:headEnd/>
            <a:tailEnd/>
          </a:ln>
        </p:spPr>
        <p:txBody>
          <a:bodyPr vert="horz" wrap="square" lIns="0" tIns="0" rIns="0" bIns="0" numCol="1" anchor="ctr" anchorCtr="0" compatLnSpc="1">
            <a:prstTxWarp prst="textNoShape">
              <a:avLst/>
            </a:prstTxWarp>
          </a:bodyPr>
          <a:lstStyle>
            <a:lvl1pPr>
              <a:defRPr lang="en-GB" spc="0" dirty="0">
                <a:cs typeface="Arial" pitchFamily="34" charset="0"/>
              </a:defRPr>
            </a:lvl1pPr>
          </a:lstStyle>
          <a:p>
            <a:pPr lvl="0" defTabSz="1219170">
              <a:lnSpc>
                <a:spcPct val="110000"/>
              </a:lnSpc>
            </a:pPr>
            <a:r>
              <a:rPr lang="en-GB" dirty="0"/>
              <a:t>Click to edit Master title style</a:t>
            </a:r>
          </a:p>
        </p:txBody>
      </p:sp>
      <p:sp>
        <p:nvSpPr>
          <p:cNvPr id="29" name="Rectangle 3"/>
          <p:cNvSpPr>
            <a:spLocks noGrp="1" noChangeArrowheads="1"/>
          </p:cNvSpPr>
          <p:nvPr userDrawn="1">
            <p:ph type="subTitle" idx="1"/>
          </p:nvPr>
        </p:nvSpPr>
        <p:spPr>
          <a:xfrm>
            <a:off x="2371200" y="3044536"/>
            <a:ext cx="4389819"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371201" y="4586400"/>
            <a:ext cx="4407932"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1" y="4838400"/>
            <a:ext cx="4407932"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093527" y="2795155"/>
            <a:ext cx="4425373" cy="2904946"/>
          </a:xfrm>
        </p:spPr>
        <p:txBody>
          <a:bodyPr/>
          <a:lstStyle>
            <a:lvl1pPr>
              <a:defRPr sz="1600"/>
            </a:lvl1pPr>
          </a:lstStyle>
          <a:p>
            <a:r>
              <a:rPr lang="en-GB" dirty="0"/>
              <a:t>Click icon to add picture</a:t>
            </a:r>
          </a:p>
        </p:txBody>
      </p:sp>
      <p:sp>
        <p:nvSpPr>
          <p:cNvPr id="104"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10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7"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mn-lt"/>
                <a:cs typeface="Arial" pitchFamily="34" charset="0"/>
              </a:defRPr>
            </a:lvl1pPr>
          </a:lstStyle>
          <a:p>
            <a:pPr>
              <a:defRPr/>
            </a:pPr>
            <a:r>
              <a:rPr lang="en-GB" noProof="1"/>
              <a:t>PCMR Q1 - BPR</a:t>
            </a:r>
          </a:p>
        </p:txBody>
      </p:sp>
      <p:sp>
        <p:nvSpPr>
          <p:cNvPr id="14" name="TextBox 13"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803659332"/>
      </p:ext>
    </p:extLst>
  </p:cSld>
  <p:clrMapOvr>
    <a:masterClrMapping/>
  </p:clrMapOvr>
  <p:transition/>
  <p:hf hdr="0"/>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descr="&lt;Shell Yellow Bar&gt;" title="&lt;Shell Yellow Bar&gt;"/>
          <p:cNvSpPr/>
          <p:nvPr userDrawn="1"/>
        </p:nvSpPr>
        <p:spPr bwMode="gray">
          <a:xfrm>
            <a:off x="2443068"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34554" y="3688500"/>
            <a:ext cx="1953649" cy="1465237"/>
          </a:xfrm>
          <a:prstGeom prst="rect">
            <a:avLst/>
          </a:prstGeom>
        </p:spPr>
      </p:pic>
      <p:sp>
        <p:nvSpPr>
          <p:cNvPr id="35" name="Picture Placeholder 2"/>
          <p:cNvSpPr>
            <a:spLocks noGrp="1"/>
          </p:cNvSpPr>
          <p:nvPr userDrawn="1">
            <p:ph type="pic" sz="quarter" idx="13"/>
          </p:nvPr>
        </p:nvSpPr>
        <p:spPr bwMode="auto">
          <a:xfrm>
            <a:off x="1" y="1"/>
            <a:ext cx="12192000" cy="4808601"/>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GB" dirty="0"/>
              <a:t>Click icon to add picture</a:t>
            </a:r>
          </a:p>
        </p:txBody>
      </p:sp>
      <p:sp>
        <p:nvSpPr>
          <p:cNvPr id="28" name="Rectangle 2"/>
          <p:cNvSpPr>
            <a:spLocks noGrp="1" noChangeArrowheads="1"/>
          </p:cNvSpPr>
          <p:nvPr userDrawn="1">
            <p:ph type="ctrTitle"/>
          </p:nvPr>
        </p:nvSpPr>
        <p:spPr>
          <a:xfrm>
            <a:off x="2449391" y="4027623"/>
            <a:ext cx="7041743"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noProof="1"/>
              <a:t>Click to insert Role in Organisation</a:t>
            </a:r>
          </a:p>
        </p:txBody>
      </p:sp>
      <p:sp>
        <p:nvSpPr>
          <p:cNvPr id="98"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1"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mn-lt"/>
                <a:cs typeface="Arial" pitchFamily="34" charset="0"/>
              </a:defRPr>
            </a:lvl1pPr>
          </a:lstStyle>
          <a:p>
            <a:pPr>
              <a:defRPr/>
            </a:pPr>
            <a:r>
              <a:rPr lang="en-GB" noProof="1"/>
              <a:t>PCMR Q1 - BPR</a:t>
            </a:r>
          </a:p>
        </p:txBody>
      </p:sp>
      <p:sp>
        <p:nvSpPr>
          <p:cNvPr id="14" name="TextBox 13"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76449693"/>
      </p:ext>
    </p:extLst>
  </p:cSld>
  <p:clrMapOvr>
    <a:masterClrMapping/>
  </p:clrMapOvr>
  <p:transition/>
  <p:hf hdr="0"/>
  <p:extLst>
    <p:ext uri="{DCECCB84-F9BA-43D5-87BE-67443E8EF086}">
      <p15:sldGuideLst xmlns:p15="http://schemas.microsoft.com/office/powerpoint/2012/main">
        <p15:guide id="1" orient="horz" pos="2568">
          <p15:clr>
            <a:srgbClr val="FBAE40"/>
          </p15:clr>
        </p15:guide>
        <p15:guide id="4" pos="4484">
          <p15:clr>
            <a:srgbClr val="FBAE40"/>
          </p15:clr>
        </p15:guide>
        <p15:guide id="5" orient="horz" pos="2260">
          <p15:clr>
            <a:srgbClr val="FBAE40"/>
          </p15:clr>
        </p15:guide>
        <p15:guide id="6" orient="horz" pos="299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34554" y="3554414"/>
            <a:ext cx="9291013"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103" name="Rectangle 102" descr="&lt;Shell Yellow Bar&gt;" title="&lt;Shell Yellow Bar&gt;"/>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1" y="1"/>
            <a:ext cx="12192000"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GB" dirty="0"/>
              <a:t>Click icon to add picture</a:t>
            </a:r>
          </a:p>
        </p:txBody>
      </p:sp>
      <p:sp>
        <p:nvSpPr>
          <p:cNvPr id="28" name="Rectangle 2"/>
          <p:cNvSpPr>
            <a:spLocks noGrp="1" noChangeArrowheads="1"/>
          </p:cNvSpPr>
          <p:nvPr userDrawn="1">
            <p:ph type="ctrTitle"/>
          </p:nvPr>
        </p:nvSpPr>
        <p:spPr>
          <a:xfrm>
            <a:off x="2449391" y="4028400"/>
            <a:ext cx="7041743"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noProof="1"/>
              <a:t>Click to insert Role in Organisation</a:t>
            </a:r>
          </a:p>
        </p:txBody>
      </p:sp>
      <p:sp>
        <p:nvSpPr>
          <p:cNvPr id="99"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10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5"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mn-lt"/>
                <a:cs typeface="Arial" pitchFamily="34" charset="0"/>
              </a:defRPr>
            </a:lvl1pPr>
          </a:lstStyle>
          <a:p>
            <a:pPr>
              <a:defRPr/>
            </a:pPr>
            <a:r>
              <a:rPr lang="en-GB" noProof="1"/>
              <a:t>PCMR Q1 - BPR</a:t>
            </a:r>
          </a:p>
        </p:txBody>
      </p:sp>
      <p:sp>
        <p:nvSpPr>
          <p:cNvPr id="15" name="TextBox 14"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646647624"/>
      </p:ext>
    </p:extLst>
  </p:cSld>
  <p:clrMapOvr>
    <a:masterClrMapping/>
  </p:clrMapOvr>
  <p:transition/>
  <p:hf hdr="0"/>
  <p:extLst>
    <p:ext uri="{DCECCB84-F9BA-43D5-87BE-67443E8EF086}">
      <p15:sldGuideLst xmlns:p15="http://schemas.microsoft.com/office/powerpoint/2012/main">
        <p15:guide id="3" orient="horz" pos="4001">
          <p15:clr>
            <a:srgbClr val="FBAE40"/>
          </p15:clr>
        </p15:guide>
        <p15:guide id="4" pos="464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noProof="0" dirty="0"/>
              <a:t>Click to edit Master title style</a:t>
            </a:r>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5"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7" name="TextBox 6"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407697500"/>
      </p:ext>
    </p:extLst>
  </p:cSld>
  <p:clrMapOvr>
    <a:masterClrMapping/>
  </p:clrMapOvr>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195176"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GB" dirty="0"/>
              <a:t>Click icon to add picture</a:t>
            </a:r>
          </a:p>
        </p:txBody>
      </p:sp>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noProof="0" dirty="0"/>
              <a:t>Click to edit Master title style</a:t>
            </a:r>
          </a:p>
        </p:txBody>
      </p:sp>
      <p:sp>
        <p:nvSpPr>
          <p:cNvPr id="10" name="Content Placeholder 9"/>
          <p:cNvSpPr>
            <a:spLocks noGrp="1"/>
          </p:cNvSpPr>
          <p:nvPr>
            <p:ph sz="quarter" idx="11"/>
          </p:nvPr>
        </p:nvSpPr>
        <p:spPr>
          <a:xfrm>
            <a:off x="673101"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5"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12" name="TextBox 11"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667002755"/>
      </p:ext>
    </p:extLst>
  </p:cSld>
  <p:clrMapOvr>
    <a:masterClrMapping/>
  </p:clrMapOvr>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11" name="Content Placeholder 9"/>
          <p:cNvSpPr>
            <a:spLocks noGrp="1"/>
          </p:cNvSpPr>
          <p:nvPr>
            <p:ph sz="quarter" idx="11"/>
          </p:nvPr>
        </p:nvSpPr>
        <p:spPr>
          <a:xfrm>
            <a:off x="673101" y="1557339"/>
            <a:ext cx="10845800" cy="4694237"/>
          </a:xfrm>
        </p:spPr>
        <p:txBody>
          <a:bodyPr/>
          <a:lstStyle>
            <a:lvl1pPr marL="0" indent="0" defTabSz="268288">
              <a:lnSpc>
                <a:spcPct val="140000"/>
              </a:lnSpc>
              <a:spcBef>
                <a:spcPts val="0"/>
              </a:spcBef>
              <a:spcAft>
                <a:spcPts val="0"/>
              </a:spcAft>
              <a:defRPr sz="1400"/>
            </a:lvl1pPr>
            <a:lvl2pPr marL="176400" indent="-176400" defTabSz="268288">
              <a:lnSpc>
                <a:spcPct val="140000"/>
              </a:lnSpc>
              <a:spcBef>
                <a:spcPts val="0"/>
              </a:spcBef>
              <a:spcAft>
                <a:spcPts val="0"/>
              </a:spcAft>
              <a:defRPr sz="1400"/>
            </a:lvl2pPr>
            <a:lvl3pPr marL="354200" indent="-177800" defTabSz="268288">
              <a:lnSpc>
                <a:spcPct val="140000"/>
              </a:lnSpc>
              <a:spcBef>
                <a:spcPts val="0"/>
              </a:spcBef>
              <a:spcAft>
                <a:spcPts val="0"/>
              </a:spcAft>
              <a:buClr>
                <a:schemeClr val="tx1"/>
              </a:buClr>
              <a:buSzPct val="75000"/>
              <a:buFont typeface="Wingdings" pitchFamily="2" charset="2"/>
              <a:buChar char=""/>
              <a:defRPr sz="1400"/>
            </a:lvl3pPr>
            <a:lvl4pPr marL="532000" indent="-177800" defTabSz="268288">
              <a:lnSpc>
                <a:spcPct val="140000"/>
              </a:lnSpc>
              <a:spcBef>
                <a:spcPts val="0"/>
              </a:spcBef>
              <a:spcAft>
                <a:spcPts val="0"/>
              </a:spcAft>
              <a:buClr>
                <a:schemeClr val="tx1"/>
              </a:buClr>
              <a:buSzPct val="75000"/>
              <a:buFont typeface="Wingdings" pitchFamily="2" charset="2"/>
              <a:buChar char=""/>
              <a:defRPr sz="1400"/>
            </a:lvl4pPr>
            <a:lvl5pPr marL="684400" indent="-152400" defTabSz="268288">
              <a:lnSpc>
                <a:spcPct val="140000"/>
              </a:lnSpc>
              <a:spcBef>
                <a:spcPts val="0"/>
              </a:spcBef>
              <a:spcAft>
                <a:spcPts val="0"/>
              </a:spcAft>
              <a:buClr>
                <a:schemeClr val="tx1"/>
              </a:buClr>
              <a:buSzPct val="75000"/>
              <a:buFont typeface="Wingdings" pitchFamily="2" charset="2"/>
              <a:buChar char=""/>
              <a:defRPr sz="1200"/>
            </a:lvl5pPr>
            <a:lvl6pPr marL="817750" indent="-133350" defTabSz="268288">
              <a:lnSpc>
                <a:spcPct val="140000"/>
              </a:lnSpc>
              <a:spcAft>
                <a:spcPts val="0"/>
              </a:spcAft>
              <a:buClr>
                <a:schemeClr val="tx1"/>
              </a:buClr>
              <a:buSzPct val="75000"/>
              <a:buFont typeface="Wingdings" pitchFamily="2" charset="2"/>
              <a:buChar char=""/>
              <a:defRPr sz="105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2"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7" name="TextBox 6"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80990870"/>
      </p:ext>
    </p:extLst>
  </p:cSld>
  <p:clrMapOvr>
    <a:masterClrMapping/>
  </p:clrMapOvr>
  <p:transition/>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dirty="0"/>
              <a:t>Click to edit Master title style</a:t>
            </a:r>
          </a:p>
        </p:txBody>
      </p:sp>
      <p:sp>
        <p:nvSpPr>
          <p:cNvPr id="10" name="Content Placeholder 14"/>
          <p:cNvSpPr>
            <a:spLocks noGrp="1"/>
          </p:cNvSpPr>
          <p:nvPr>
            <p:ph sz="quarter" idx="13"/>
          </p:nvPr>
        </p:nvSpPr>
        <p:spPr>
          <a:xfrm>
            <a:off x="6288617" y="1557339"/>
            <a:ext cx="5230283"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4"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8" name="TextBox 7"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19512739"/>
      </p:ext>
    </p:extLst>
  </p:cSld>
  <p:clrMapOvr>
    <a:masterClrMapping/>
  </p:clrMapOvr>
  <p:transition/>
  <p:hf hd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GB" dirty="0"/>
              <a:t>Click to edit Master title style</a:t>
            </a:r>
          </a:p>
        </p:txBody>
      </p:sp>
      <p:sp>
        <p:nvSpPr>
          <p:cNvPr id="10" name="Content Placeholder 14"/>
          <p:cNvSpPr>
            <a:spLocks noGrp="1"/>
          </p:cNvSpPr>
          <p:nvPr>
            <p:ph sz="quarter" idx="13"/>
          </p:nvPr>
        </p:nvSpPr>
        <p:spPr>
          <a:xfrm>
            <a:off x="6288617"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400" dirty="0" smtClean="0"/>
            </a:lvl1pPr>
            <a:lvl2pPr marL="176400" indent="-176400">
              <a:defRPr lang="en-US" sz="1400" dirty="0" smtClean="0"/>
            </a:lvl2pPr>
            <a:lvl3pPr marL="354200" indent="-177800">
              <a:defRPr lang="en-US" sz="1400" dirty="0" smtClean="0"/>
            </a:lvl3pPr>
            <a:lvl4pPr marL="532000" indent="-177800">
              <a:defRPr lang="en-US" sz="1400" dirty="0" smtClean="0"/>
            </a:lvl4pPr>
            <a:lvl5pPr marL="684400" indent="-152400">
              <a:defRPr lang="en-US" sz="1200" dirty="0" smtClean="0"/>
            </a:lvl5pPr>
            <a:lvl6pPr marL="824100" indent="-139700">
              <a:defRPr lang="en-US" sz="1100"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673100" y="1557339"/>
            <a:ext cx="5230285"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smtClean="0"/>
            </a:lvl1pPr>
            <a:lvl2pPr marL="176400" indent="-176400">
              <a:defRPr lang="en-GB" sz="1400" dirty="0" smtClean="0"/>
            </a:lvl2pPr>
            <a:lvl3pPr marL="354200" indent="-177800">
              <a:defRPr lang="en-GB" sz="1400" dirty="0" smtClean="0"/>
            </a:lvl3pPr>
            <a:lvl4pPr marL="532000" indent="-177800">
              <a:defRPr lang="en-GB" sz="1400" dirty="0" smtClean="0"/>
            </a:lvl4pPr>
            <a:lvl5pPr marL="684400" indent="-152400">
              <a:defRPr lang="en-GB" sz="1200" dirty="0" smtClean="0"/>
            </a:lvl5pPr>
            <a:lvl6pPr marL="824100" indent="-139700">
              <a:defRPr lang="en-GB" sz="1100" dirty="0" smtClean="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3"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8" name="TextBox 7"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401716708"/>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31" name="Rectangle 30"/>
          <p:cNvSpPr/>
          <p:nvPr userDrawn="1"/>
        </p:nvSpPr>
        <p:spPr bwMode="gray">
          <a:xfrm>
            <a:off x="2443068"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34554" y="3688500"/>
            <a:ext cx="1953649" cy="1465237"/>
          </a:xfrm>
          <a:prstGeom prst="rect">
            <a:avLst/>
          </a:prstGeom>
        </p:spPr>
      </p:pic>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440957112"/>
      </p:ext>
    </p:extLst>
  </p:cSld>
  <p:clrMapOvr>
    <a:masterClrMapping/>
  </p:clrMapOvr>
  <p:transition/>
  <p:extLst>
    <p:ext uri="{DCECCB84-F9BA-43D5-87BE-67443E8EF086}">
      <p15:sldGuideLst xmlns:p15="http://schemas.microsoft.com/office/powerpoint/2012/main">
        <p15:guide id="1" orient="horz" pos="2160">
          <p15:clr>
            <a:srgbClr val="FBAE40"/>
          </p15:clr>
        </p15:guide>
        <p15:guide id="4" pos="597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672001" y="6150324"/>
            <a:ext cx="10824855"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672001" y="4267484"/>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672001" y="3932521"/>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672001" y="4209292"/>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672001" y="4524140"/>
            <a:ext cx="5209337" cy="1606497"/>
          </a:xfrm>
        </p:spPr>
        <p:txBody>
          <a:bodyPr>
            <a:normAutofit/>
          </a:bodyPr>
          <a:lstStyle>
            <a:lvl1pPr>
              <a:defRPr sz="1200">
                <a:solidFill>
                  <a:schemeClr val="tx1"/>
                </a:solidFill>
                <a:latin typeface="+mn-lt"/>
              </a:defRPr>
            </a:lvl1pPr>
          </a:lstStyle>
          <a:p>
            <a:r>
              <a:rPr lang="en-GB" dirty="0"/>
              <a:t>Click icon to add chart</a:t>
            </a:r>
          </a:p>
        </p:txBody>
      </p:sp>
      <p:cxnSp>
        <p:nvCxnSpPr>
          <p:cNvPr id="43" name="Straight Connector 42"/>
          <p:cNvCxnSpPr/>
          <p:nvPr userDrawn="1"/>
        </p:nvCxnSpPr>
        <p:spPr>
          <a:xfrm>
            <a:off x="672001" y="6032737"/>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672001" y="1905335"/>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672001" y="1570372"/>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672001" y="1847143"/>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672001" y="2161991"/>
            <a:ext cx="5209337" cy="1606497"/>
          </a:xfrm>
        </p:spPr>
        <p:txBody>
          <a:bodyPr>
            <a:normAutofit/>
          </a:bodyPr>
          <a:lstStyle>
            <a:lvl1pPr>
              <a:defRPr sz="1200">
                <a:solidFill>
                  <a:schemeClr val="tx1"/>
                </a:solidFill>
                <a:latin typeface="+mn-lt"/>
              </a:defRPr>
            </a:lvl1pPr>
          </a:lstStyle>
          <a:p>
            <a:r>
              <a:rPr lang="en-GB" dirty="0"/>
              <a:t>Click icon to add chart</a:t>
            </a:r>
          </a:p>
        </p:txBody>
      </p:sp>
      <p:cxnSp>
        <p:nvCxnSpPr>
          <p:cNvPr id="103" name="Straight Connector 102"/>
          <p:cNvCxnSpPr/>
          <p:nvPr userDrawn="1"/>
        </p:nvCxnSpPr>
        <p:spPr>
          <a:xfrm>
            <a:off x="672001" y="3670588"/>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87740" y="4267484"/>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87740" y="3932521"/>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287740" y="4209292"/>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87740" y="4524140"/>
            <a:ext cx="5231161" cy="1606497"/>
          </a:xfrm>
        </p:spPr>
        <p:txBody>
          <a:bodyPr>
            <a:normAutofit/>
          </a:bodyPr>
          <a:lstStyle>
            <a:lvl1pPr>
              <a:defRPr sz="1200">
                <a:solidFill>
                  <a:schemeClr val="tx1"/>
                </a:solidFill>
                <a:latin typeface="+mn-lt"/>
              </a:defRPr>
            </a:lvl1pPr>
          </a:lstStyle>
          <a:p>
            <a:r>
              <a:rPr lang="en-GB" dirty="0"/>
              <a:t>Click icon to add chart</a:t>
            </a:r>
          </a:p>
        </p:txBody>
      </p:sp>
      <p:cxnSp>
        <p:nvCxnSpPr>
          <p:cNvPr id="108" name="Straight Connector 107"/>
          <p:cNvCxnSpPr/>
          <p:nvPr userDrawn="1"/>
        </p:nvCxnSpPr>
        <p:spPr>
          <a:xfrm>
            <a:off x="6287740" y="6032737"/>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87740" y="1905335"/>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87740" y="1570372"/>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287740" y="1847143"/>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87740" y="2161991"/>
            <a:ext cx="5231161" cy="1606497"/>
          </a:xfrm>
        </p:spPr>
        <p:txBody>
          <a:bodyPr>
            <a:normAutofit/>
          </a:bodyPr>
          <a:lstStyle>
            <a:lvl1pPr>
              <a:defRPr sz="1200">
                <a:solidFill>
                  <a:schemeClr val="tx1"/>
                </a:solidFill>
                <a:latin typeface="+mn-lt"/>
              </a:defRPr>
            </a:lvl1pPr>
          </a:lstStyle>
          <a:p>
            <a:r>
              <a:rPr lang="en-GB" dirty="0"/>
              <a:t>Click icon to add chart</a:t>
            </a:r>
          </a:p>
        </p:txBody>
      </p:sp>
      <p:cxnSp>
        <p:nvCxnSpPr>
          <p:cNvPr id="113" name="Straight Connector 112"/>
          <p:cNvCxnSpPr/>
          <p:nvPr userDrawn="1"/>
        </p:nvCxnSpPr>
        <p:spPr>
          <a:xfrm>
            <a:off x="6287740" y="3670588"/>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34"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mn-lt"/>
                <a:cs typeface="Arial" pitchFamily="34" charset="0"/>
              </a:defRPr>
            </a:lvl1pPr>
          </a:lstStyle>
          <a:p>
            <a:pPr>
              <a:defRPr/>
            </a:pPr>
            <a:r>
              <a:rPr lang="en-GB" noProof="1"/>
              <a:t>PCMR Q1 - BPR</a:t>
            </a:r>
          </a:p>
        </p:txBody>
      </p:sp>
      <p:sp>
        <p:nvSpPr>
          <p:cNvPr id="27" name="TextBox 26"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724293035"/>
      </p:ext>
    </p:extLst>
  </p:cSld>
  <p:clrMapOvr>
    <a:masterClrMapping/>
  </p:clrMapOvr>
  <p:transition/>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2" y="4313785"/>
            <a:ext cx="12191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8" name="Title 1"/>
          <p:cNvSpPr>
            <a:spLocks noGrp="1"/>
          </p:cNvSpPr>
          <p:nvPr>
            <p:ph type="title"/>
          </p:nvPr>
        </p:nvSpPr>
        <p:spPr>
          <a:xfrm>
            <a:off x="1015981" y="2638196"/>
            <a:ext cx="4887403"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edit Master title style</a:t>
            </a:r>
          </a:p>
        </p:txBody>
      </p:sp>
      <p:sp>
        <p:nvSpPr>
          <p:cNvPr id="25" name="Text Placeholder 2"/>
          <p:cNvSpPr>
            <a:spLocks noGrp="1"/>
          </p:cNvSpPr>
          <p:nvPr>
            <p:ph type="body" idx="1"/>
          </p:nvPr>
        </p:nvSpPr>
        <p:spPr>
          <a:xfrm>
            <a:off x="1015981" y="1699351"/>
            <a:ext cx="1050291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GB" dirty="0"/>
              <a:t>Edit Master text styles</a:t>
            </a:r>
          </a:p>
        </p:txBody>
      </p:sp>
      <p:sp>
        <p:nvSpPr>
          <p:cNvPr id="34" name="Text Placeholder 13"/>
          <p:cNvSpPr>
            <a:spLocks noGrp="1"/>
          </p:cNvSpPr>
          <p:nvPr>
            <p:ph type="body" sz="quarter" idx="13" hasCustomPrompt="1"/>
          </p:nvPr>
        </p:nvSpPr>
        <p:spPr bwMode="gray">
          <a:xfrm>
            <a:off x="6288617" y="2638698"/>
            <a:ext cx="5216427"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7"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20" name="Rectangle 19" descr="&lt;Shell Yellow Bar&gt;" title="&lt;Shell Yellow Bar&gt;"/>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22"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11" name="TextBox 10"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967623200"/>
      </p:ext>
    </p:extLst>
  </p:cSld>
  <p:clrMapOvr>
    <a:masterClrMapping/>
  </p:clrMapOvr>
  <p:transition/>
  <p:hf hdr="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descr="&lt;Shell Yellow Bar&gt;" title="&lt;Shell Yellow Bar&gt;"/>
          <p:cNvSpPr/>
          <p:nvPr userDrawn="1"/>
        </p:nvSpPr>
        <p:spPr bwMode="gray">
          <a:xfrm>
            <a:off x="1001211"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35" name="Picture Placeholder 2"/>
          <p:cNvSpPr>
            <a:spLocks noGrp="1"/>
          </p:cNvSpPr>
          <p:nvPr userDrawn="1">
            <p:ph type="pic" sz="quarter" idx="13"/>
          </p:nvPr>
        </p:nvSpPr>
        <p:spPr bwMode="auto">
          <a:xfrm>
            <a:off x="1" y="0"/>
            <a:ext cx="12192000"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GB" dirty="0"/>
              <a:t>Click icon to add picture</a:t>
            </a:r>
          </a:p>
        </p:txBody>
      </p:sp>
      <p:sp>
        <p:nvSpPr>
          <p:cNvPr id="28" name="Rectangle 2"/>
          <p:cNvSpPr>
            <a:spLocks noGrp="1" noChangeArrowheads="1"/>
          </p:cNvSpPr>
          <p:nvPr userDrawn="1">
            <p:ph type="ctrTitle"/>
          </p:nvPr>
        </p:nvSpPr>
        <p:spPr>
          <a:xfrm>
            <a:off x="1007533" y="4027623"/>
            <a:ext cx="84836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GB" dirty="0"/>
              <a:t>Click to edit Master title style</a:t>
            </a:r>
          </a:p>
        </p:txBody>
      </p:sp>
      <p:sp>
        <p:nvSpPr>
          <p:cNvPr id="29" name="Rectangle 3"/>
          <p:cNvSpPr>
            <a:spLocks noGrp="1" noChangeArrowheads="1"/>
          </p:cNvSpPr>
          <p:nvPr userDrawn="1">
            <p:ph type="subTitle" idx="1"/>
          </p:nvPr>
        </p:nvSpPr>
        <p:spPr>
          <a:xfrm>
            <a:off x="1007533" y="5096738"/>
            <a:ext cx="84836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GB" dirty="0"/>
              <a:t>Click to edit Master subtitle style</a:t>
            </a:r>
          </a:p>
        </p:txBody>
      </p:sp>
      <p:sp>
        <p:nvSpPr>
          <p:cNvPr id="98"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1"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11" name="TextBox 10"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7601619"/>
      </p:ext>
    </p:extLst>
  </p:cSld>
  <p:clrMapOvr>
    <a:masterClrMapping/>
  </p:clrMapOvr>
  <p:transition/>
  <p:hf hdr="0"/>
  <p:extLst>
    <p:ext uri="{DCECCB84-F9BA-43D5-87BE-67443E8EF086}">
      <p15:sldGuideLst xmlns:p15="http://schemas.microsoft.com/office/powerpoint/2012/main">
        <p15:guide id="0" pos="476">
          <p15:clr>
            <a:srgbClr val="FBAE40"/>
          </p15:clr>
        </p15:guide>
        <p15:guide id="4" pos="448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0"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GB" dirty="0"/>
              <a:t>Click to edit Master title style</a:t>
            </a:r>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2"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6" name="TextBox 5"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727005660"/>
      </p:ext>
    </p:extLst>
  </p:cSld>
  <p:clrMapOvr>
    <a:masterClrMapping/>
  </p:clrMapOvr>
  <p:transition/>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 y="0"/>
            <a:ext cx="12194383" cy="6858000"/>
          </a:xfrm>
          <a:prstGeom prst="rect">
            <a:avLst/>
          </a:prstGeom>
          <a:noFill/>
          <a:ln w="3175" algn="ctr">
            <a:noFill/>
            <a:miter lim="800000"/>
            <a:headEnd/>
            <a:tailEnd/>
          </a:ln>
        </p:spPr>
        <p:txBody>
          <a:bodyPr/>
          <a:lstStyle>
            <a:lvl1pPr>
              <a:defRPr sz="1600"/>
            </a:lvl1pPr>
          </a:lstStyle>
          <a:p>
            <a:r>
              <a:rPr lang="en-GB" dirty="0"/>
              <a:t>Click icon to add picture</a:t>
            </a:r>
          </a:p>
        </p:txBody>
      </p:sp>
      <p:sp>
        <p:nvSpPr>
          <p:cNvPr id="3" name="Text Placeholder 2" descr="&lt;IGNORE&gt;"/>
          <p:cNvSpPr>
            <a:spLocks noGrp="1"/>
          </p:cNvSpPr>
          <p:nvPr>
            <p:ph type="body" sz="quarter" idx="13"/>
          </p:nvPr>
        </p:nvSpPr>
        <p:spPr>
          <a:xfrm>
            <a:off x="673100" y="1492272"/>
            <a:ext cx="1084580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Edit Master text styles</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8" name="TextBox 7"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777492708"/>
      </p:ext>
    </p:extLst>
  </p:cSld>
  <p:clrMapOvr>
    <a:masterClrMapping/>
  </p:clrMapOvr>
  <p:transition/>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2" y="4313784"/>
            <a:ext cx="12191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grpSp>
        <p:nvGrpSpPr>
          <p:cNvPr id="25" name="Group 24"/>
          <p:cNvGrpSpPr/>
          <p:nvPr userDrawn="1"/>
        </p:nvGrpSpPr>
        <p:grpSpPr bwMode="gray">
          <a:xfrm>
            <a:off x="5903384" y="2831546"/>
            <a:ext cx="569076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4" name="Text Placeholder 13"/>
          <p:cNvSpPr>
            <a:spLocks noGrp="1"/>
          </p:cNvSpPr>
          <p:nvPr>
            <p:ph type="body" sz="quarter" idx="13"/>
          </p:nvPr>
        </p:nvSpPr>
        <p:spPr>
          <a:xfrm>
            <a:off x="1015981" y="1711397"/>
            <a:ext cx="10493664"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GB" dirty="0"/>
              <a:t>Edit Master text styles</a:t>
            </a:r>
          </a:p>
        </p:txBody>
      </p:sp>
      <p:sp>
        <p:nvSpPr>
          <p:cNvPr id="11"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6" name="Rectangle 5"/>
          <p:cNvSpPr>
            <a:spLocks noGrp="1" noChangeArrowheads="1"/>
          </p:cNvSpPr>
          <p:nvPr>
            <p:ph type="ftr" sz="quarter" idx="3"/>
          </p:nvPr>
        </p:nvSpPr>
        <p:spPr bwMode="auto">
          <a:xfrm>
            <a:off x="4675200" y="6478119"/>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24"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29" name="Title 1"/>
          <p:cNvSpPr>
            <a:spLocks noGrp="1"/>
          </p:cNvSpPr>
          <p:nvPr>
            <p:ph type="title" hasCustomPrompt="1"/>
          </p:nvPr>
        </p:nvSpPr>
        <p:spPr>
          <a:xfrm>
            <a:off x="1015981" y="2638196"/>
            <a:ext cx="4477944"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descr="&lt;Shell Yellow Bar&gt;" title="&lt;Shell Yellow Bar&gt;"/>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14" name="TextBox 13"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682725355"/>
      </p:ext>
    </p:extLst>
  </p:cSld>
  <p:clrMapOvr>
    <a:masterClrMapping/>
  </p:clrMapOvr>
  <p:transition/>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7"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10" name="Rectangle 5"/>
          <p:cNvSpPr>
            <a:spLocks noGrp="1" noChangeArrowheads="1"/>
          </p:cNvSpPr>
          <p:nvPr>
            <p:ph type="ftr" sz="quarter" idx="3"/>
          </p:nvPr>
        </p:nvSpPr>
        <p:spPr bwMode="auto">
          <a:xfrm>
            <a:off x="4675200" y="6478119"/>
            <a:ext cx="3992035"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lgn="l">
              <a:defRPr/>
            </a:pPr>
            <a:r>
              <a:rPr lang="en-GB" noProof="1"/>
              <a:t>PCMR Q1 - BPR</a:t>
            </a:r>
          </a:p>
        </p:txBody>
      </p:sp>
      <p:sp>
        <p:nvSpPr>
          <p:cNvPr id="11"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6" name="TextBox 5" descr="CONFIDENTIAL_TAG_0xFFEE"/>
          <p:cNvSpPr txBox="1"/>
          <p:nvPr userDrawn="1"/>
        </p:nvSpPr>
        <p:spPr>
          <a:xfrm>
            <a:off x="8133067" y="6481428"/>
            <a:ext cx="1439333"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652822374"/>
      </p:ext>
    </p:extLst>
  </p:cSld>
  <p:clrMapOvr>
    <a:masterClrMapping/>
  </p:clrMapOvr>
  <p:transition/>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49700" y="1383563"/>
            <a:ext cx="5462400" cy="4096800"/>
          </a:xfrm>
          <a:prstGeom prst="rect">
            <a:avLst/>
          </a:prstGeom>
        </p:spPr>
      </p:pic>
    </p:spTree>
    <p:extLst>
      <p:ext uri="{BB962C8B-B14F-4D97-AF65-F5344CB8AC3E}">
        <p14:creationId xmlns:p14="http://schemas.microsoft.com/office/powerpoint/2010/main" val="501793819"/>
      </p:ext>
    </p:extLst>
  </p:cSld>
  <p:clrMapOvr>
    <a:masterClrMapping/>
  </p:clrMapOvr>
  <p:transition/>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21" name="Rectangle 20"/>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199" y="961200"/>
            <a:ext cx="91477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371199" y="3317925"/>
            <a:ext cx="9147700"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0" y="4585016"/>
            <a:ext cx="7810528"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0" y="4838620"/>
            <a:ext cx="7810528"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3"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76464338"/>
      </p:ext>
    </p:extLst>
  </p:cSld>
  <p:clrMapOvr>
    <a:masterClrMapping/>
  </p:clrMapOvr>
  <p:transition/>
  <p:extLst>
    <p:ext uri="{DCECCB84-F9BA-43D5-87BE-67443E8EF086}">
      <p15:sldGuideLst xmlns:p15="http://schemas.microsoft.com/office/powerpoint/2012/main">
        <p15:guide id="7" pos="111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9" name="Rectangle 18"/>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200" y="961200"/>
            <a:ext cx="91488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371200" y="3044536"/>
            <a:ext cx="4389819"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1" y="4586400"/>
            <a:ext cx="4407932"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1" y="4838400"/>
            <a:ext cx="4407932"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093527" y="2795155"/>
            <a:ext cx="4425373" cy="2904946"/>
          </a:xfrm>
        </p:spPr>
        <p:txBody>
          <a:bodyPr/>
          <a:lstStyle>
            <a:lvl1pPr>
              <a:defRPr sz="1600"/>
            </a:lvl1pPr>
          </a:lstStyle>
          <a:p>
            <a:r>
              <a:rPr lang="en-US"/>
              <a:t>Click icon to add picture</a:t>
            </a:r>
            <a:endParaRPr lang="en-GB" dirty="0"/>
          </a:p>
        </p:txBody>
      </p:sp>
      <p:sp>
        <p:nvSpPr>
          <p:cNvPr id="10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9224827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34554" y="3554414"/>
            <a:ext cx="9291013"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103" name="Rectangle 102"/>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1" y="1"/>
            <a:ext cx="1221675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10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4264723423"/>
      </p:ext>
    </p:extLst>
  </p:cSld>
  <p:clrMapOvr>
    <a:masterClrMapping/>
  </p:clrMapOvr>
  <p:transition/>
  <p:extLst>
    <p:ext uri="{DCECCB84-F9BA-43D5-87BE-67443E8EF086}">
      <p15:sldGuideLst xmlns:p15="http://schemas.microsoft.com/office/powerpoint/2012/main">
        <p15:guide id="3" orient="horz" pos="4001">
          <p15:clr>
            <a:srgbClr val="FBAE40"/>
          </p15:clr>
        </p15:guide>
        <p15:guide id="4" pos="618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p:cNvSpPr/>
          <p:nvPr userDrawn="1"/>
        </p:nvSpPr>
        <p:spPr bwMode="gray">
          <a:xfrm>
            <a:off x="2443068"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34554" y="3688500"/>
            <a:ext cx="1953649" cy="1465237"/>
          </a:xfrm>
          <a:prstGeom prst="rect">
            <a:avLst/>
          </a:prstGeom>
        </p:spPr>
      </p:pic>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210663938"/>
      </p:ext>
    </p:extLst>
  </p:cSld>
  <p:clrMapOvr>
    <a:masterClrMapping/>
  </p:clrMapOvr>
  <p:transition/>
  <p:extLst>
    <p:ext uri="{DCECCB84-F9BA-43D5-87BE-67443E8EF086}">
      <p15:sldGuideLst xmlns:p15="http://schemas.microsoft.com/office/powerpoint/2012/main">
        <p15:guide id="1" orient="horz" pos="2160">
          <p15:clr>
            <a:srgbClr val="FBAE40"/>
          </p15:clr>
        </p15:guide>
        <p15:guide id="4" pos="448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34554" y="3554414"/>
            <a:ext cx="9291013"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103" name="Rectangle 102"/>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1" y="1"/>
            <a:ext cx="1221675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531513335"/>
      </p:ext>
    </p:extLst>
  </p:cSld>
  <p:clrMapOvr>
    <a:masterClrMapping/>
  </p:clrMapOvr>
  <p:transition/>
  <p:extLst>
    <p:ext uri="{DCECCB84-F9BA-43D5-87BE-67443E8EF086}">
      <p15:sldGuideLst xmlns:p15="http://schemas.microsoft.com/office/powerpoint/2012/main">
        <p15:guide id="3" orient="horz" pos="4001">
          <p15:clr>
            <a:srgbClr val="FBAE40"/>
          </p15:clr>
        </p15:guide>
        <p15:guide id="4" pos="464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86584579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195176"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77751702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21740476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41120758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87688088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2" y="728663"/>
            <a:ext cx="108457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9"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462446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0" y="1557339"/>
            <a:ext cx="5230285"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30364181"/>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672001" y="6150324"/>
            <a:ext cx="10824855"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672001" y="4267484"/>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672001" y="3932521"/>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672001" y="4209292"/>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672001" y="4524140"/>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672001" y="6032737"/>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672001" y="1905335"/>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672001" y="1570372"/>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672001" y="1847143"/>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672001" y="2161991"/>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672001" y="3670588"/>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87740" y="4267484"/>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87740" y="3932521"/>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287740" y="4209292"/>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87740" y="4524140"/>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287740" y="6032737"/>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87740" y="1905335"/>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87740" y="1570372"/>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287740" y="1847143"/>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87740" y="2161991"/>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287740" y="3670588"/>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3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5911416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noProof="0" dirty="0"/>
              <a:t>Click to edit Master title style</a:t>
            </a:r>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84148935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2" y="4313785"/>
            <a:ext cx="12191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8" name="Title 1"/>
          <p:cNvSpPr>
            <a:spLocks noGrp="1"/>
          </p:cNvSpPr>
          <p:nvPr>
            <p:ph type="title"/>
          </p:nvPr>
        </p:nvSpPr>
        <p:spPr>
          <a:xfrm>
            <a:off x="1015981" y="2638196"/>
            <a:ext cx="4887403"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1015981" y="1699351"/>
            <a:ext cx="1050291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6288617" y="2638698"/>
            <a:ext cx="5216427"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2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77737510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p:cNvSpPr/>
          <p:nvPr userDrawn="1"/>
        </p:nvSpPr>
        <p:spPr bwMode="gray">
          <a:xfrm>
            <a:off x="1001211"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1007533" y="4027623"/>
            <a:ext cx="84836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1007533" y="5096738"/>
            <a:ext cx="84836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212324497"/>
      </p:ext>
    </p:extLst>
  </p:cSld>
  <p:clrMapOvr>
    <a:masterClrMapping/>
  </p:clrMapOvr>
  <p:transition/>
  <p:extLst>
    <p:ext uri="{DCECCB84-F9BA-43D5-87BE-67443E8EF086}">
      <p15:sldGuideLst xmlns:p15="http://schemas.microsoft.com/office/powerpoint/2012/main">
        <p15:guide id="0" pos="476">
          <p15:clr>
            <a:srgbClr val="FBAE40"/>
          </p15:clr>
        </p15:guide>
        <p15:guide id="4" pos="448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0"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023947916"/>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4705451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 y="0"/>
            <a:ext cx="12194383"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3" name="Text Placeholder 2"/>
          <p:cNvSpPr>
            <a:spLocks noGrp="1"/>
          </p:cNvSpPr>
          <p:nvPr>
            <p:ph type="body" sz="quarter" idx="13"/>
          </p:nvPr>
        </p:nvSpPr>
        <p:spPr>
          <a:xfrm>
            <a:off x="673100" y="1492272"/>
            <a:ext cx="1084580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827964855"/>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2" y="4313784"/>
            <a:ext cx="12191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grpSp>
        <p:nvGrpSpPr>
          <p:cNvPr id="25" name="Group 24"/>
          <p:cNvGrpSpPr/>
          <p:nvPr userDrawn="1"/>
        </p:nvGrpSpPr>
        <p:grpSpPr bwMode="gray">
          <a:xfrm>
            <a:off x="5903384" y="2831546"/>
            <a:ext cx="569076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4" name="Text Placeholder 13"/>
          <p:cNvSpPr>
            <a:spLocks noGrp="1"/>
          </p:cNvSpPr>
          <p:nvPr>
            <p:ph type="body" sz="quarter" idx="13"/>
          </p:nvPr>
        </p:nvSpPr>
        <p:spPr>
          <a:xfrm>
            <a:off x="1015981" y="1711397"/>
            <a:ext cx="10493664"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6"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29" name="Title 1"/>
          <p:cNvSpPr>
            <a:spLocks noGrp="1"/>
          </p:cNvSpPr>
          <p:nvPr>
            <p:ph type="title" hasCustomPrompt="1"/>
          </p:nvPr>
        </p:nvSpPr>
        <p:spPr>
          <a:xfrm>
            <a:off x="1015981" y="2638196"/>
            <a:ext cx="4477944"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Tree>
    <p:extLst>
      <p:ext uri="{BB962C8B-B14F-4D97-AF65-F5344CB8AC3E}">
        <p14:creationId xmlns:p14="http://schemas.microsoft.com/office/powerpoint/2010/main" val="208629610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11"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Tree>
    <p:extLst>
      <p:ext uri="{BB962C8B-B14F-4D97-AF65-F5344CB8AC3E}">
        <p14:creationId xmlns:p14="http://schemas.microsoft.com/office/powerpoint/2010/main" val="4271790359"/>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9186" y="1280160"/>
            <a:ext cx="5733629" cy="4300222"/>
          </a:xfrm>
          <a:prstGeom prst="rect">
            <a:avLst/>
          </a:prstGeom>
        </p:spPr>
      </p:pic>
    </p:spTree>
    <p:extLst>
      <p:ext uri="{BB962C8B-B14F-4D97-AF65-F5344CB8AC3E}">
        <p14:creationId xmlns:p14="http://schemas.microsoft.com/office/powerpoint/2010/main" val="168597153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4" name="Date Placeholder 1"/>
          <p:cNvSpPr txBox="1">
            <a:spLocks/>
          </p:cNvSpPr>
          <p:nvPr userDrawn="1"/>
        </p:nvSpPr>
        <p:spPr bwMode="auto">
          <a:xfrm>
            <a:off x="9744483" y="6519676"/>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GB" dirty="0"/>
              <a:t>21</a:t>
            </a:r>
            <a:r>
              <a:rPr lang="en-GB" baseline="30000" dirty="0"/>
              <a:t>ST</a:t>
            </a:r>
            <a:r>
              <a:rPr lang="en-GB" dirty="0"/>
              <a:t> July  2016</a:t>
            </a:r>
          </a:p>
        </p:txBody>
      </p:sp>
    </p:spTree>
    <p:extLst>
      <p:ext uri="{BB962C8B-B14F-4D97-AF65-F5344CB8AC3E}">
        <p14:creationId xmlns:p14="http://schemas.microsoft.com/office/powerpoint/2010/main" val="1724935262"/>
      </p:ext>
    </p:extLst>
  </p:cSld>
  <p:clrMapOvr>
    <a:masterClrMapping/>
  </p:clrMapOvr>
  <p:transition/>
  <p:hf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Date Placeholder 1"/>
          <p:cNvSpPr>
            <a:spLocks noGrp="1"/>
          </p:cNvSpPr>
          <p:nvPr>
            <p:ph type="dt" sz="half" idx="2"/>
          </p:nvPr>
        </p:nvSpPr>
        <p:spPr>
          <a:xfrm>
            <a:off x="9682700" y="6469199"/>
            <a:ext cx="1440000" cy="237600"/>
          </a:xfrm>
        </p:spPr>
        <p:txBody>
          <a:bodyPr/>
          <a:lstStyle/>
          <a:p>
            <a:r>
              <a:rPr lang="en-GB"/>
              <a:t>14 Sep 2016</a:t>
            </a:r>
            <a:endParaRPr lang="en-GB" dirty="0"/>
          </a:p>
        </p:txBody>
      </p:sp>
    </p:spTree>
    <p:extLst>
      <p:ext uri="{BB962C8B-B14F-4D97-AF65-F5344CB8AC3E}">
        <p14:creationId xmlns:p14="http://schemas.microsoft.com/office/powerpoint/2010/main" val="3977263724"/>
      </p:ext>
    </p:extLst>
  </p:cSld>
  <p:clrMapOvr>
    <a:masterClrMapping/>
  </p:clrMapOvr>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195176"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endParaRPr lang="en-GB" dirty="0"/>
          </a:p>
        </p:txBody>
      </p:sp>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noProof="0" dirty="0"/>
              <a:t>Click to edit Master title style</a:t>
            </a:r>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09635994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39482643"/>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57886078"/>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693849264"/>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93677953"/>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7273329"/>
      </p:ext>
    </p:extLst>
  </p:cSld>
  <p:clrMapOvr>
    <a:masterClrMapping/>
  </p:clrMapOvr>
  <p:transition/>
  <p:hf hdr="0" ftr="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37372522"/>
      </p:ext>
    </p:extLst>
  </p:cSld>
  <p:clrMapOvr>
    <a:masterClrMapping/>
  </p:clrMapOvr>
  <p:transition/>
  <p:hf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435233072"/>
      </p:ext>
    </p:extLst>
  </p:cSld>
  <p:clrMapOvr>
    <a:masterClrMapping/>
  </p:clrMapOvr>
  <p:transition/>
  <p:hf hdr="0" ftr="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068274492"/>
      </p:ext>
    </p:extLst>
  </p:cSld>
  <p:clrMapOvr>
    <a:masterClrMapping/>
  </p:clrMapOvr>
  <p:transition/>
  <p:hf hdr="0" ftr="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717518728"/>
      </p:ext>
    </p:extLst>
  </p:cSld>
  <p:clrMapOvr>
    <a:masterClrMapping/>
  </p:clrMapOvr>
  <p:transition/>
  <p:hf hdr="0" ftr="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Tree>
    <p:extLst>
      <p:ext uri="{BB962C8B-B14F-4D97-AF65-F5344CB8AC3E}">
        <p14:creationId xmlns:p14="http://schemas.microsoft.com/office/powerpoint/2010/main" val="2780465388"/>
      </p:ext>
    </p:extLst>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11"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25113978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Tree>
    <p:extLst>
      <p:ext uri="{BB962C8B-B14F-4D97-AF65-F5344CB8AC3E}">
        <p14:creationId xmlns:p14="http://schemas.microsoft.com/office/powerpoint/2010/main" val="2541614341"/>
      </p:ext>
    </p:extLst>
  </p:cSld>
  <p:clrMapOvr>
    <a:masterClrMapping/>
  </p:clrMapOvr>
  <p:transition/>
  <p:hf hdr="0" ftr="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2921836355"/>
      </p:ext>
    </p:extLst>
  </p:cSld>
  <p:clrMapOvr>
    <a:masterClrMapping/>
  </p:clrMapOvr>
  <p:transition/>
  <p:hf hdr="0" ftr="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884994479"/>
      </p:ext>
    </p:extLst>
  </p:cSld>
  <p:clrMapOvr>
    <a:masterClrMapping/>
  </p:clrMapOvr>
  <p:transition/>
  <p:hf hdr="0" ftr="0"/>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Tree>
    <p:extLst>
      <p:ext uri="{BB962C8B-B14F-4D97-AF65-F5344CB8AC3E}">
        <p14:creationId xmlns:p14="http://schemas.microsoft.com/office/powerpoint/2010/main" val="3041350599"/>
      </p:ext>
    </p:extLst>
  </p:cSld>
  <p:clrMapOvr>
    <a:masterClrMapping/>
  </p:clrMapOvr>
  <p:transition/>
  <p:hf hdr="0" ftr="0"/>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603278096"/>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89925443"/>
      </p:ext>
    </p:extLst>
  </p:cSld>
  <p:clrMapOvr>
    <a:masterClrMapping/>
  </p:clrMapOvr>
  <p:transition/>
  <p:hf hdr="0" ftr="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151195226"/>
      </p:ext>
    </p:extLst>
  </p:cSld>
  <p:clrMapOvr>
    <a:masterClrMapping/>
  </p:clrMapOvr>
  <p:transition/>
  <p:hf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51104602"/>
      </p:ext>
    </p:extLst>
  </p:cSld>
  <p:clrMapOvr>
    <a:masterClrMapping/>
  </p:clrMapOvr>
  <p:transition/>
  <p:hf hdr="0" ftr="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74298681"/>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11" name="Content Placeholder 9"/>
          <p:cNvSpPr>
            <a:spLocks noGrp="1"/>
          </p:cNvSpPr>
          <p:nvPr>
            <p:ph sz="quarter" idx="11"/>
          </p:nvPr>
        </p:nvSpPr>
        <p:spPr>
          <a:xfrm>
            <a:off x="673101" y="1557339"/>
            <a:ext cx="1084580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6873260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GB" dirty="0"/>
              <a:t>Click to edit Master title style</a:t>
            </a:r>
          </a:p>
        </p:txBody>
      </p:sp>
      <p:sp>
        <p:nvSpPr>
          <p:cNvPr id="10" name="Content Placeholder 14"/>
          <p:cNvSpPr>
            <a:spLocks noGrp="1"/>
          </p:cNvSpPr>
          <p:nvPr>
            <p:ph sz="quarter" idx="13"/>
          </p:nvPr>
        </p:nvSpPr>
        <p:spPr>
          <a:xfrm>
            <a:off x="6288617" y="1557339"/>
            <a:ext cx="5230283"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a:p>
            <a:pPr lvl="0"/>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solidFill>
                  <a:srgbClr val="595959"/>
                </a:solidFill>
              </a:rPr>
              <a:t>Date Month 2016</a:t>
            </a:r>
            <a:endParaRPr lang="en-GB" dirty="0">
              <a:solidFill>
                <a:srgbClr val="595959"/>
              </a:solidFill>
            </a:endParaRPr>
          </a:p>
        </p:txBody>
      </p:sp>
      <p:sp>
        <p:nvSpPr>
          <p:cNvPr id="1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5911727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3.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673100" y="1556950"/>
            <a:ext cx="1084580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6" name="Rectangle 2"/>
          <p:cNvSpPr>
            <a:spLocks noGrp="1" noChangeArrowheads="1"/>
          </p:cNvSpPr>
          <p:nvPr>
            <p:ph type="title"/>
          </p:nvPr>
        </p:nvSpPr>
        <p:spPr bwMode="auto">
          <a:xfrm>
            <a:off x="673101" y="728664"/>
            <a:ext cx="1084580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68" name="Rectangle 67"/>
          <p:cNvSpPr/>
          <p:nvPr userDrawn="1"/>
        </p:nvSpPr>
        <p:spPr bwMode="gray">
          <a:xfrm>
            <a:off x="677347" y="508000"/>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fontAlgn="auto">
              <a:spcBef>
                <a:spcPts val="0"/>
              </a:spcBef>
              <a:spcAft>
                <a:spcPts val="0"/>
              </a:spcAft>
            </a:pPr>
            <a:endParaRPr lang="en-GB" dirty="0">
              <a:solidFill>
                <a:srgbClr val="595959"/>
              </a:solidFill>
            </a:endParaRPr>
          </a:p>
        </p:txBody>
      </p:sp>
      <p:sp>
        <p:nvSpPr>
          <p:cNvPr id="69"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cs typeface="Arial" pitchFamily="34" charset="0"/>
              </a:rPr>
              <a:t>Copyright of Shell International</a:t>
            </a:r>
          </a:p>
        </p:txBody>
      </p:sp>
      <p:sp>
        <p:nvSpPr>
          <p:cNvPr id="7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pPr fontAlgn="auto">
              <a:spcBef>
                <a:spcPts val="0"/>
              </a:spcBef>
              <a:spcAft>
                <a:spcPts val="0"/>
              </a:spcAft>
            </a:pPr>
            <a:fld id="{D32BAE6A-B452-4007-8177-56DD051636F9}" type="slidenum">
              <a:rPr lang="en-GB" smtClean="0">
                <a:solidFill>
                  <a:srgbClr val="595959"/>
                </a:solidFill>
              </a:rPr>
              <a:pPr fontAlgn="auto">
                <a:spcBef>
                  <a:spcPts val="0"/>
                </a:spcBef>
                <a:spcAft>
                  <a:spcPts val="0"/>
                </a:spcAft>
              </a:pPr>
              <a:t>‹#›</a:t>
            </a:fld>
            <a:endParaRPr lang="en-GB" dirty="0">
              <a:solidFill>
                <a:srgbClr val="595959"/>
              </a:solidFill>
            </a:endParaRPr>
          </a:p>
        </p:txBody>
      </p:sp>
      <p:sp>
        <p:nvSpPr>
          <p:cNvPr id="7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pPr>
            <a:r>
              <a:rPr lang="en-US">
                <a:solidFill>
                  <a:srgbClr val="595959"/>
                </a:solidFill>
              </a:rPr>
              <a:t>Date Month 2016</a:t>
            </a:r>
            <a:endParaRPr lang="en-GB" dirty="0">
              <a:solidFill>
                <a:srgbClr val="595959"/>
              </a:solidFill>
            </a:endParaRPr>
          </a:p>
        </p:txBody>
      </p:sp>
      <p:sp>
        <p:nvSpPr>
          <p:cNvPr id="7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fontAlgn="auto">
              <a:spcBef>
                <a:spcPts val="0"/>
              </a:spcBef>
              <a:spcAft>
                <a:spcPts val="0"/>
              </a:spcAft>
              <a:defRPr/>
            </a:pPr>
            <a:r>
              <a:rPr lang="en-GB">
                <a:solidFill>
                  <a:srgbClr val="595959"/>
                </a:solidFill>
              </a:rPr>
              <a:t>Footer</a:t>
            </a:r>
            <a:endParaRPr lang="en-GB" dirty="0">
              <a:solidFill>
                <a:srgbClr val="595959"/>
              </a:solidFill>
            </a:endParaRPr>
          </a:p>
        </p:txBody>
      </p:sp>
    </p:spTree>
    <p:extLst>
      <p:ext uri="{BB962C8B-B14F-4D97-AF65-F5344CB8AC3E}">
        <p14:creationId xmlns:p14="http://schemas.microsoft.com/office/powerpoint/2010/main" val="3119235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24">
          <p15:clr>
            <a:srgbClr val="F26B43"/>
          </p15:clr>
        </p15:guide>
        <p15:guide id="3" pos="3840">
          <p15:clr>
            <a:srgbClr val="F26B43"/>
          </p15:clr>
        </p15:guide>
        <p15:guide id="4" pos="7256">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481">
          <p15:clr>
            <a:srgbClr val="F26B43"/>
          </p15:clr>
        </p15:guide>
        <p15:guide id="14" pos="3961">
          <p15:clr>
            <a:srgbClr val="F26B43"/>
          </p15:clr>
        </p15:guide>
        <p15:guide id="15" pos="371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673100" y="1556950"/>
            <a:ext cx="1084580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2"/>
          <p:cNvSpPr>
            <a:spLocks noGrp="1" noChangeArrowheads="1"/>
          </p:cNvSpPr>
          <p:nvPr>
            <p:ph type="title"/>
          </p:nvPr>
        </p:nvSpPr>
        <p:spPr bwMode="auto">
          <a:xfrm>
            <a:off x="673101" y="728664"/>
            <a:ext cx="1084580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68" name="Rectangle 67" descr="&lt;Shell Yellow Bar&gt;" title="&lt;Shell Yellow Bar&gt;"/>
          <p:cNvSpPr/>
          <p:nvPr userDrawn="1"/>
        </p:nvSpPr>
        <p:spPr bwMode="gray">
          <a:xfrm>
            <a:off x="672000" y="508000"/>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69" name="Text Box 11" descr="&lt;COMPANY_NAME&gt;{18.72,179.9649,510.0881,39.99126}"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mn-lt"/>
                <a:cs typeface="Arial" pitchFamily="34" charset="0"/>
              </a:rPr>
              <a:t>Copyright of Shell International B.V.</a:t>
            </a:r>
          </a:p>
        </p:txBody>
      </p:sp>
      <p:sp>
        <p:nvSpPr>
          <p:cNvPr id="7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7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noProof="1"/>
              <a:t>April 2017</a:t>
            </a:r>
          </a:p>
        </p:txBody>
      </p:sp>
      <p:sp>
        <p:nvSpPr>
          <p:cNvPr id="72" name="Rectangle 5"/>
          <p:cNvSpPr>
            <a:spLocks noGrp="1" noChangeArrowheads="1"/>
          </p:cNvSpPr>
          <p:nvPr>
            <p:ph type="ftr" sz="quarter" idx="3"/>
          </p:nvPr>
        </p:nvSpPr>
        <p:spPr bwMode="auto">
          <a:xfrm>
            <a:off x="4684800" y="6478095"/>
            <a:ext cx="336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mn-lt"/>
                <a:cs typeface="Arial" pitchFamily="34" charset="0"/>
              </a:defRPr>
            </a:lvl1pPr>
          </a:lstStyle>
          <a:p>
            <a:pPr>
              <a:defRPr/>
            </a:pPr>
            <a:r>
              <a:rPr lang="en-GB" noProof="1"/>
              <a:t>PCMR Q1 - BPR</a:t>
            </a:r>
          </a:p>
        </p:txBody>
      </p:sp>
    </p:spTree>
    <p:extLst>
      <p:ext uri="{BB962C8B-B14F-4D97-AF65-F5344CB8AC3E}">
        <p14:creationId xmlns:p14="http://schemas.microsoft.com/office/powerpoint/2010/main" val="66732288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26828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268288"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8">
          <p15:clr>
            <a:srgbClr val="F26B43"/>
          </p15:clr>
        </p15:guide>
        <p15:guide id="3" pos="2880">
          <p15:clr>
            <a:srgbClr val="F26B43"/>
          </p15:clr>
        </p15:guide>
        <p15:guide id="4" pos="5442">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111">
          <p15:clr>
            <a:srgbClr val="F26B43"/>
          </p15:clr>
        </p15:guide>
        <p15:guide id="14" pos="2971">
          <p15:clr>
            <a:srgbClr val="F26B43"/>
          </p15:clr>
        </p15:guide>
        <p15:guide id="15" pos="2789">
          <p15:clr>
            <a:srgbClr val="F26B43"/>
          </p15:clr>
        </p15:guide>
        <p15:guide id="16" pos="3823">
          <p15:clr>
            <a:srgbClr val="F26B43"/>
          </p15:clr>
        </p15:guide>
        <p15:guide id="17" pos="193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673100" y="1556950"/>
            <a:ext cx="1084580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673101" y="728664"/>
            <a:ext cx="1084580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677347" y="508000"/>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69" name="Text Box 11" descr="&lt;COMPANY_NAME&gt;" title="&lt;COMPANY_NAME&gt;"/>
          <p:cNvSpPr txBox="1">
            <a:spLocks noChangeArrowheads="1"/>
          </p:cNvSpPr>
          <p:nvPr/>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7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Date Month 2016</a:t>
            </a:r>
            <a:endParaRPr lang="en-GB" dirty="0"/>
          </a:p>
        </p:txBody>
      </p:sp>
      <p:sp>
        <p:nvSpPr>
          <p:cNvPr id="7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885526106"/>
      </p:ext>
    </p:extLst>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 id="2147484024" r:id="rId6"/>
    <p:sldLayoutId id="2147484025" r:id="rId7"/>
    <p:sldLayoutId id="2147484026" r:id="rId8"/>
    <p:sldLayoutId id="2147484027" r:id="rId9"/>
    <p:sldLayoutId id="2147484028" r:id="rId10"/>
    <p:sldLayoutId id="2147484029" r:id="rId11"/>
    <p:sldLayoutId id="2147484030" r:id="rId12"/>
    <p:sldLayoutId id="2147484031" r:id="rId13"/>
    <p:sldLayoutId id="2147484032" r:id="rId14"/>
    <p:sldLayoutId id="2147484033" r:id="rId15"/>
    <p:sldLayoutId id="2147484034" r:id="rId16"/>
    <p:sldLayoutId id="2147484035" r:id="rId17"/>
    <p:sldLayoutId id="2147484036" r:id="rId18"/>
    <p:sldLayoutId id="2147484037" r:id="rId19"/>
    <p:sldLayoutId id="214748403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8">
          <p15:clr>
            <a:srgbClr val="F26B43"/>
          </p15:clr>
        </p15:guide>
        <p15:guide id="3" pos="2880">
          <p15:clr>
            <a:srgbClr val="F26B43"/>
          </p15:clr>
        </p15:guide>
        <p15:guide id="4" pos="5442">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111">
          <p15:clr>
            <a:srgbClr val="F26B43"/>
          </p15:clr>
        </p15:guide>
        <p15:guide id="14" pos="2971">
          <p15:clr>
            <a:srgbClr val="F26B43"/>
          </p15:clr>
        </p15:guide>
        <p15:guide id="15" pos="278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14 Sep 2016</a:t>
            </a:r>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Shell</a:t>
            </a:r>
            <a:endParaRPr lang="en-GB" sz="850" dirty="0">
              <a:solidFill>
                <a:schemeClr val="tx1"/>
              </a:solidFill>
              <a:latin typeface="+mn-lt"/>
              <a:cs typeface="Arial" pitchFamily="34" charset="0"/>
            </a:endParaRPr>
          </a:p>
        </p:txBody>
      </p:sp>
    </p:spTree>
    <p:extLst>
      <p:ext uri="{BB962C8B-B14F-4D97-AF65-F5344CB8AC3E}">
        <p14:creationId xmlns:p14="http://schemas.microsoft.com/office/powerpoint/2010/main" val="4161808240"/>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 id="2147484051" r:id="rId12"/>
    <p:sldLayoutId id="2147484052" r:id="rId13"/>
    <p:sldLayoutId id="2147484053" r:id="rId14"/>
    <p:sldLayoutId id="2147484054" r:id="rId15"/>
    <p:sldLayoutId id="2147484055" r:id="rId16"/>
    <p:sldLayoutId id="2147484056" r:id="rId17"/>
    <p:sldLayoutId id="2147484057" r:id="rId18"/>
    <p:sldLayoutId id="2147484058" r:id="rId19"/>
    <p:sldLayoutId id="2147484059" r:id="rId20"/>
    <p:sldLayoutId id="2147484060" r:id="rId21"/>
  </p:sldLayoutIdLst>
  <p:transition>
    <p:fade/>
  </p:transition>
  <p:hf hdr="0" ft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52" y="-186460"/>
            <a:ext cx="11734800" cy="548743"/>
          </a:xfrm>
        </p:spPr>
        <p:txBody>
          <a:bodyPr/>
          <a:lstStyle/>
          <a:p>
            <a:pPr algn="ctr"/>
            <a:br>
              <a:rPr lang="en-US" sz="1800" dirty="0">
                <a:solidFill>
                  <a:srgbClr val="C00000"/>
                </a:solidFill>
              </a:rPr>
            </a:br>
            <a:r>
              <a:rPr lang="en-US" sz="2800" dirty="0">
                <a:solidFill>
                  <a:srgbClr val="C00000"/>
                </a:solidFill>
              </a:rPr>
              <a:t>BOGT Crude Tank 7 and 15 Roof Seal Replacement</a:t>
            </a:r>
            <a:endParaRPr lang="en-GB" sz="18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219347271"/>
              </p:ext>
            </p:extLst>
          </p:nvPr>
        </p:nvGraphicFramePr>
        <p:xfrm>
          <a:off x="233679" y="930149"/>
          <a:ext cx="11734799" cy="2986059"/>
        </p:xfrm>
        <a:graphic>
          <a:graphicData uri="http://schemas.openxmlformats.org/drawingml/2006/table">
            <a:tbl>
              <a:tblPr firstRow="1" bandRow="1">
                <a:tableStyleId>{5C22544A-7EE6-4342-B048-85BDC9FD1C3A}</a:tableStyleId>
              </a:tblPr>
              <a:tblGrid>
                <a:gridCol w="8105649">
                  <a:extLst>
                    <a:ext uri="{9D8B030D-6E8A-4147-A177-3AD203B41FA5}">
                      <a16:colId xmlns:a16="http://schemas.microsoft.com/office/drawing/2014/main" val="20001"/>
                    </a:ext>
                  </a:extLst>
                </a:gridCol>
                <a:gridCol w="3629150">
                  <a:extLst>
                    <a:ext uri="{9D8B030D-6E8A-4147-A177-3AD203B41FA5}">
                      <a16:colId xmlns:a16="http://schemas.microsoft.com/office/drawing/2014/main" val="20002"/>
                    </a:ext>
                  </a:extLst>
                </a:gridCol>
              </a:tblGrid>
              <a:tr h="425739">
                <a:tc>
                  <a:txBody>
                    <a:bodyPr/>
                    <a:lstStyle/>
                    <a:p>
                      <a:pPr algn="l">
                        <a:spcBef>
                          <a:spcPts val="600"/>
                        </a:spcBef>
                        <a:spcAft>
                          <a:spcPts val="600"/>
                        </a:spcAft>
                      </a:pPr>
                      <a:r>
                        <a:rPr lang="en-US" sz="1800" b="1" kern="1200" cap="none" baseline="0" noProof="0" dirty="0">
                          <a:solidFill>
                            <a:srgbClr val="C00000"/>
                          </a:solidFill>
                          <a:effectLst>
                            <a:outerShdw blurRad="38100" dist="38100" dir="2700000" algn="tl">
                              <a:srgbClr val="000000">
                                <a:alpha val="43137"/>
                              </a:srgbClr>
                            </a:outerShdw>
                          </a:effectLst>
                          <a:latin typeface="+mn-lt"/>
                          <a:ea typeface="+mj-ea"/>
                          <a:cs typeface="+mj-cs"/>
                        </a:rPr>
                        <a:t>Problem Statement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2">
                        <a:lumMod val="90000"/>
                      </a:schemeClr>
                    </a:solidFill>
                  </a:tcPr>
                </a:tc>
                <a:tc>
                  <a:txBody>
                    <a:bodyPr/>
                    <a:lstStyle/>
                    <a:p>
                      <a:pPr algn="l">
                        <a:spcBef>
                          <a:spcPts val="600"/>
                        </a:spcBef>
                        <a:spcAft>
                          <a:spcPts val="600"/>
                        </a:spcAft>
                      </a:pPr>
                      <a:r>
                        <a:rPr lang="en-GB" sz="1800" b="1" kern="1200" cap="none" baseline="0" noProof="0" dirty="0">
                          <a:solidFill>
                            <a:srgbClr val="C00000"/>
                          </a:solidFill>
                          <a:effectLst>
                            <a:outerShdw blurRad="38100" dist="38100" dir="2700000" algn="tl">
                              <a:srgbClr val="000000">
                                <a:alpha val="43137"/>
                              </a:srgbClr>
                            </a:outerShdw>
                          </a:effectLst>
                          <a:latin typeface="+mn-lt"/>
                          <a:ea typeface="+mj-ea"/>
                          <a:cs typeface="+mj-cs"/>
                        </a:rPr>
                        <a:t>Solution</a:t>
                      </a:r>
                      <a:endParaRPr lang="en-US" sz="1800" b="1" kern="1200" cap="none" baseline="0" noProof="0" dirty="0">
                        <a:solidFill>
                          <a:srgbClr val="C00000"/>
                        </a:solidFill>
                        <a:effectLst>
                          <a:outerShdw blurRad="38100" dist="38100" dir="2700000" algn="tl">
                            <a:srgbClr val="000000">
                              <a:alpha val="43137"/>
                            </a:srgbClr>
                          </a:outerShdw>
                        </a:effectLst>
                        <a:latin typeface="+mn-lt"/>
                        <a:ea typeface="+mj-ea"/>
                        <a:cs typeface="+mj-cs"/>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2312380">
                <a:tc>
                  <a:txBody>
                    <a:bodyPr/>
                    <a:lstStyle/>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r>
                        <a:rPr lang="en-US" sz="1350" b="0" kern="1200" dirty="0">
                          <a:solidFill>
                            <a:schemeClr val="tx1"/>
                          </a:solidFill>
                          <a:latin typeface="+mn-lt"/>
                          <a:ea typeface="+mn-ea"/>
                          <a:cs typeface="+mn-cs"/>
                        </a:rPr>
                        <a:t>In February 2022, hydrocarbon leaks were observed on Tanks 7 and 15. Inspection revealed that sections of roof seals were damaged because of overpressures caused from unstable Crude oil loading. This resulted in increased amounts of rainwater into the tank and release of hydrocarbon vapors into the atmosphere, which could lead to fire explosion and lost of revenue. The Tanks were put out of service, thereby reducing BOGT storage capacity by 678,00 barrels.</a:t>
                      </a:r>
                    </a:p>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endParaRPr lang="en-US" sz="1350" b="0" kern="1200" dirty="0">
                        <a:solidFill>
                          <a:schemeClr val="tx1"/>
                        </a:solidFill>
                        <a:latin typeface="+mn-lt"/>
                        <a:ea typeface="+mn-ea"/>
                        <a:cs typeface="+mn-cs"/>
                      </a:endParaRPr>
                    </a:p>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r>
                        <a:rPr lang="en-US" sz="1350" b="0" kern="1200" dirty="0">
                          <a:solidFill>
                            <a:schemeClr val="tx1"/>
                          </a:solidFill>
                          <a:latin typeface="+mn-lt"/>
                          <a:ea typeface="+mn-ea"/>
                          <a:cs typeface="+mn-cs"/>
                        </a:rPr>
                        <a:t>Due to criticality of the issue, fixing the roof seals was included in the OP22 budget to be executed via new Tank rehab Contracts being put in place. The contracting process has delayed the urgent intervention needed. Contracting process has delayed and with increased flow through TNP, the BOT Terminal has experienced near Tank-Top situation consecutively for the months of August and September 2023. </a:t>
                      </a:r>
                      <a:endParaRPr lang="en-GB" sz="1350" b="0" kern="1200" dirty="0">
                        <a:solidFill>
                          <a:schemeClr val="tx1"/>
                        </a:solidFill>
                        <a:latin typeface="+mn-lt"/>
                        <a:ea typeface="+mn-ea"/>
                        <a:cs typeface="+mn-cs"/>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r>
                        <a:rPr lang="en-US" sz="1350" b="0" kern="1200" dirty="0">
                          <a:solidFill>
                            <a:schemeClr val="tx1"/>
                          </a:solidFill>
                          <a:latin typeface="+mn-lt"/>
                          <a:ea typeface="+mn-ea"/>
                          <a:cs typeface="+mn-cs"/>
                        </a:rPr>
                        <a:t>Industrial research by PMT and Asset Team led to discovery that an IOC faced similar challenges this year. Further search revealed that the Contractor that successfully intervened for the IOC have surplus roof seal materials of same specification as Tanks 7 and 15. DRB, Asset GM  and DFTP PM were engaged and their supports to progress with the identified Contractor secured.</a:t>
                      </a:r>
                    </a:p>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endParaRPr lang="en-US" sz="1350" b="0" kern="1200" dirty="0">
                        <a:solidFill>
                          <a:schemeClr val="tx1"/>
                        </a:solidFill>
                        <a:latin typeface="+mn-lt"/>
                        <a:ea typeface="+mn-ea"/>
                        <a:cs typeface="+mn-cs"/>
                      </a:endParaRPr>
                    </a:p>
                    <a:p>
                      <a:pPr marL="0" marR="0" lvl="0" indent="0" algn="l" defTabSz="268281" rtl="0" eaLnBrk="1" fontAlgn="auto" latinLnBrk="0" hangingPunct="1">
                        <a:lnSpc>
                          <a:spcPct val="100000"/>
                        </a:lnSpc>
                        <a:spcBef>
                          <a:spcPts val="0"/>
                        </a:spcBef>
                        <a:spcAft>
                          <a:spcPts val="0"/>
                        </a:spcAft>
                        <a:buClr>
                          <a:schemeClr val="accent2"/>
                        </a:buClr>
                        <a:buSzPct val="85000"/>
                        <a:buFont typeface="Wingdings" panose="05000000000000000000" pitchFamily="2" charset="2"/>
                        <a:buNone/>
                        <a:tabLst/>
                        <a:defRPr/>
                      </a:pPr>
                      <a:r>
                        <a:rPr lang="en-US" sz="1350" b="0" kern="1200" dirty="0">
                          <a:solidFill>
                            <a:schemeClr val="tx1"/>
                          </a:solidFill>
                          <a:latin typeface="+mn-lt"/>
                          <a:ea typeface="+mn-ea"/>
                          <a:cs typeface="+mn-cs"/>
                        </a:rPr>
                        <a:t>Roof seal replacement completed within a month.</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C4E8FDD2-2330-47F9-B613-0E6DA0CB7DC7}"/>
              </a:ext>
            </a:extLst>
          </p:cNvPr>
          <p:cNvGraphicFramePr>
            <a:graphicFrameLocks noGrp="1"/>
          </p:cNvGraphicFramePr>
          <p:nvPr>
            <p:extLst>
              <p:ext uri="{D42A27DB-BD31-4B8C-83A1-F6EECF244321}">
                <p14:modId xmlns:p14="http://schemas.microsoft.com/office/powerpoint/2010/main" val="764301861"/>
              </p:ext>
            </p:extLst>
          </p:nvPr>
        </p:nvGraphicFramePr>
        <p:xfrm>
          <a:off x="228601" y="3936318"/>
          <a:ext cx="11729720" cy="2103120"/>
        </p:xfrm>
        <a:graphic>
          <a:graphicData uri="http://schemas.openxmlformats.org/drawingml/2006/table">
            <a:tbl>
              <a:tblPr firstRow="1" bandRow="1">
                <a:tableStyleId>{5C22544A-7EE6-4342-B048-85BDC9FD1C3A}</a:tableStyleId>
              </a:tblPr>
              <a:tblGrid>
                <a:gridCol w="11729720">
                  <a:extLst>
                    <a:ext uri="{9D8B030D-6E8A-4147-A177-3AD203B41FA5}">
                      <a16:colId xmlns:a16="http://schemas.microsoft.com/office/drawing/2014/main" val="3545440164"/>
                    </a:ext>
                  </a:extLst>
                </a:gridCol>
              </a:tblGrid>
              <a:tr h="212955">
                <a:tc>
                  <a:txBody>
                    <a:bodyPr/>
                    <a:lstStyle/>
                    <a:p>
                      <a:pPr algn="l">
                        <a:spcBef>
                          <a:spcPts val="600"/>
                        </a:spcBef>
                        <a:spcAft>
                          <a:spcPts val="600"/>
                        </a:spcAft>
                      </a:pPr>
                      <a:r>
                        <a:rPr lang="en-US" sz="1800" b="1" kern="1200" cap="none" baseline="0" noProof="0" dirty="0">
                          <a:solidFill>
                            <a:srgbClr val="C00000"/>
                          </a:solidFill>
                          <a:effectLst>
                            <a:outerShdw blurRad="38100" dist="38100" dir="2700000" algn="tl">
                              <a:srgbClr val="000000">
                                <a:alpha val="43137"/>
                              </a:srgbClr>
                            </a:outerShdw>
                          </a:effectLst>
                          <a:latin typeface="+mn-lt"/>
                          <a:ea typeface="+mj-ea"/>
                          <a:cs typeface="+mj-cs"/>
                        </a:rPr>
                        <a:t>Benefits</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53116645"/>
                  </a:ext>
                </a:extLst>
              </a:tr>
              <a:tr h="1638084">
                <a:tc>
                  <a:txBody>
                    <a:bodyPr/>
                    <a:lstStyle/>
                    <a:p>
                      <a:pPr marL="342900" indent="-342900" algn="l">
                        <a:spcBef>
                          <a:spcPts val="0"/>
                        </a:spcBef>
                        <a:spcAft>
                          <a:spcPts val="0"/>
                        </a:spcAft>
                        <a:buAutoNum type="arabicParenR"/>
                      </a:pPr>
                      <a:r>
                        <a:rPr lang="en-US" sz="1350" b="1" kern="1200" noProof="0" dirty="0">
                          <a:solidFill>
                            <a:schemeClr val="tx1"/>
                          </a:solidFill>
                          <a:latin typeface="+mn-lt"/>
                          <a:ea typeface="+mn-ea"/>
                          <a:cs typeface="+mn-cs"/>
                        </a:rPr>
                        <a:t>SCHEDULE </a:t>
                      </a:r>
                      <a:r>
                        <a:rPr lang="en-US" sz="1350" b="1" kern="1200" noProof="0" dirty="0">
                          <a:solidFill>
                            <a:srgbClr val="FF0000"/>
                          </a:solidFill>
                          <a:latin typeface="+mn-lt"/>
                          <a:ea typeface="+mn-ea"/>
                          <a:cs typeface="+mn-cs"/>
                        </a:rPr>
                        <a:t>– 7months gained</a:t>
                      </a:r>
                    </a:p>
                    <a:p>
                      <a:pPr marL="457200" lvl="1" indent="0" algn="l">
                        <a:spcBef>
                          <a:spcPts val="0"/>
                        </a:spcBef>
                        <a:spcAft>
                          <a:spcPts val="0"/>
                        </a:spcAft>
                        <a:buNone/>
                      </a:pPr>
                      <a:r>
                        <a:rPr lang="en-US" sz="1350" b="0" kern="1200" noProof="0" dirty="0">
                          <a:solidFill>
                            <a:schemeClr val="tx1"/>
                          </a:solidFill>
                          <a:latin typeface="+mn-lt"/>
                          <a:ea typeface="+mn-ea"/>
                          <a:cs typeface="+mn-cs"/>
                        </a:rPr>
                        <a:t>Quick turnaround time -  Completed seal replacement within a month as against initially planned duration of 8 months.. </a:t>
                      </a:r>
                    </a:p>
                    <a:p>
                      <a:pPr marL="342900" indent="-342900" algn="l" defTabSz="914400" rtl="0" eaLnBrk="1" latinLnBrk="0" hangingPunct="1">
                        <a:spcBef>
                          <a:spcPts val="0"/>
                        </a:spcBef>
                        <a:spcAft>
                          <a:spcPts val="0"/>
                        </a:spcAft>
                        <a:buFont typeface="+mj-lt"/>
                        <a:buAutoNum type="arabicParenR" startAt="2"/>
                      </a:pPr>
                      <a:r>
                        <a:rPr lang="en-US" sz="1350" b="1" kern="1200" noProof="0" dirty="0">
                          <a:solidFill>
                            <a:schemeClr val="tx1"/>
                          </a:solidFill>
                          <a:latin typeface="+mn-lt"/>
                          <a:ea typeface="+mn-ea"/>
                          <a:cs typeface="+mn-cs"/>
                        </a:rPr>
                        <a:t>COST </a:t>
                      </a:r>
                      <a:r>
                        <a:rPr lang="en-US" sz="1350" b="1" kern="1200" noProof="0" dirty="0">
                          <a:solidFill>
                            <a:srgbClr val="FF0000"/>
                          </a:solidFill>
                          <a:latin typeface="+mn-lt"/>
                          <a:ea typeface="+mn-ea"/>
                          <a:cs typeface="+mn-cs"/>
                        </a:rPr>
                        <a:t>- $2.42mln savings</a:t>
                      </a:r>
                    </a:p>
                    <a:p>
                      <a:pPr marL="457200" lvl="1" indent="0" algn="l">
                        <a:spcBef>
                          <a:spcPts val="0"/>
                        </a:spcBef>
                        <a:spcAft>
                          <a:spcPts val="0"/>
                        </a:spcAft>
                        <a:buFont typeface="Arial" panose="020B0604020202020204" pitchFamily="34" charset="0"/>
                        <a:buNone/>
                      </a:pPr>
                      <a:r>
                        <a:rPr lang="en-US" sz="1350" b="0" kern="1200" noProof="0" dirty="0">
                          <a:solidFill>
                            <a:schemeClr val="tx1"/>
                          </a:solidFill>
                          <a:latin typeface="+mn-lt"/>
                          <a:ea typeface="+mn-ea"/>
                          <a:cs typeface="+mn-cs"/>
                        </a:rPr>
                        <a:t>Initially proposed cost was $2.6mln. Actual cost incurred is $0.18k leading to cost savings of $2.42mln.</a:t>
                      </a:r>
                      <a:endParaRPr lang="en-US" sz="1350" b="1" kern="1200" noProof="0" dirty="0">
                        <a:solidFill>
                          <a:srgbClr val="FF0000"/>
                        </a:solidFill>
                        <a:latin typeface="+mn-lt"/>
                        <a:ea typeface="+mn-ea"/>
                        <a:cs typeface="+mn-cs"/>
                      </a:endParaRPr>
                    </a:p>
                    <a:p>
                      <a:pPr marL="342900" indent="-342900" algn="l" defTabSz="914400" rtl="0" eaLnBrk="1" latinLnBrk="0" hangingPunct="1">
                        <a:spcBef>
                          <a:spcPts val="0"/>
                        </a:spcBef>
                        <a:spcAft>
                          <a:spcPts val="0"/>
                        </a:spcAft>
                        <a:buFont typeface="+mj-lt"/>
                        <a:buAutoNum type="arabicParenR" startAt="3"/>
                      </a:pPr>
                      <a:r>
                        <a:rPr lang="en-US" sz="1350" b="1" kern="1200" noProof="0" dirty="0">
                          <a:solidFill>
                            <a:schemeClr val="tx1"/>
                          </a:solidFill>
                          <a:latin typeface="+mn-lt"/>
                          <a:ea typeface="+mn-ea"/>
                          <a:cs typeface="+mn-cs"/>
                        </a:rPr>
                        <a:t>PRODUCTION/REPUTATION/LEGAL EXPOSURE </a:t>
                      </a:r>
                      <a:r>
                        <a:rPr lang="en-US" sz="1350" b="1" kern="1200" noProof="0" dirty="0">
                          <a:solidFill>
                            <a:srgbClr val="FF0000"/>
                          </a:solidFill>
                          <a:latin typeface="+mn-lt"/>
                          <a:ea typeface="+mn-ea"/>
                          <a:cs typeface="+mn-cs"/>
                        </a:rPr>
                        <a:t>– 678,000 barrels capacity gained</a:t>
                      </a:r>
                    </a:p>
                    <a:p>
                      <a:pPr lvl="1" algn="l" defTabSz="914400" rtl="0" eaLnBrk="1" latinLnBrk="0" hangingPunct="1">
                        <a:spcBef>
                          <a:spcPts val="0"/>
                        </a:spcBef>
                        <a:spcAft>
                          <a:spcPts val="0"/>
                        </a:spcAft>
                      </a:pPr>
                      <a:r>
                        <a:rPr lang="en-US" sz="1350" b="0" kern="1200" noProof="0" dirty="0">
                          <a:solidFill>
                            <a:schemeClr val="tx1"/>
                          </a:solidFill>
                          <a:latin typeface="+mn-lt"/>
                          <a:ea typeface="+mn-ea"/>
                          <a:cs typeface="+mn-cs"/>
                        </a:rPr>
                        <a:t>Eliminated possibility of Tank-Tops by adding additional storage capacity of 678,000barrels to the BOGT storage capacity.</a:t>
                      </a:r>
                    </a:p>
                    <a:p>
                      <a:pPr marL="342900" indent="-342900" algn="l" defTabSz="914400" rtl="0" eaLnBrk="1" latinLnBrk="0" hangingPunct="1">
                        <a:spcBef>
                          <a:spcPts val="0"/>
                        </a:spcBef>
                        <a:spcAft>
                          <a:spcPts val="0"/>
                        </a:spcAft>
                        <a:buFont typeface="+mj-lt"/>
                        <a:buAutoNum type="arabicParenR" startAt="4"/>
                      </a:pPr>
                      <a:r>
                        <a:rPr lang="en-US" sz="1350" b="1" kern="1200" noProof="0" dirty="0">
                          <a:solidFill>
                            <a:schemeClr val="tx1"/>
                          </a:solidFill>
                          <a:latin typeface="+mn-lt"/>
                          <a:ea typeface="+mn-ea"/>
                          <a:cs typeface="+mn-cs"/>
                        </a:rPr>
                        <a:t>HSE </a:t>
                      </a:r>
                      <a:r>
                        <a:rPr lang="en-US" sz="1350" b="1" kern="1200" noProof="0" dirty="0">
                          <a:solidFill>
                            <a:srgbClr val="FF0000"/>
                          </a:solidFill>
                          <a:latin typeface="+mn-lt"/>
                          <a:ea typeface="+mn-ea"/>
                          <a:cs typeface="+mn-cs"/>
                        </a:rPr>
                        <a:t>– 0 LTI experienced</a:t>
                      </a:r>
                    </a:p>
                    <a:p>
                      <a:pPr lvl="1" algn="l" defTabSz="914400" rtl="0" eaLnBrk="1" latinLnBrk="0" hangingPunct="1">
                        <a:spcBef>
                          <a:spcPts val="0"/>
                        </a:spcBef>
                        <a:spcAft>
                          <a:spcPts val="0"/>
                        </a:spcAft>
                      </a:pPr>
                      <a:r>
                        <a:rPr lang="en-US" sz="1350" b="0" kern="1200" noProof="0" dirty="0">
                          <a:solidFill>
                            <a:schemeClr val="tx1"/>
                          </a:solidFill>
                          <a:latin typeface="+mn-lt"/>
                          <a:ea typeface="+mn-ea"/>
                          <a:cs typeface="+mn-cs"/>
                        </a:rPr>
                        <a:t>Safely executed.</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108734239"/>
                  </a:ext>
                </a:extLst>
              </a:tr>
            </a:tbl>
          </a:graphicData>
        </a:graphic>
      </p:graphicFrame>
    </p:spTree>
    <p:extLst>
      <p:ext uri="{BB962C8B-B14F-4D97-AF65-F5344CB8AC3E}">
        <p14:creationId xmlns:p14="http://schemas.microsoft.com/office/powerpoint/2010/main" val="2673369078"/>
      </p:ext>
    </p:extLst>
  </p:cSld>
  <p:clrMapOvr>
    <a:masterClrMapping/>
  </p:clrMapOvr>
  <p:transition/>
</p:sld>
</file>

<file path=ppt/theme/theme1.xml><?xml version="1.0" encoding="utf-8"?>
<a:theme xmlns:a="http://schemas.openxmlformats.org/drawingml/2006/main" name="11_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2;Date1;Traditional Shell template - 4x3.potx" id="{B874AD87-FB40-4853-997D-CB4CA003C4D3}" vid="{671539D6-3068-412C-80AF-7F22C7602AFF}"/>
    </a:ext>
  </a:extLst>
</a:theme>
</file>

<file path=ppt/theme/theme3.xml><?xml version="1.0" encoding="utf-8"?>
<a:theme xmlns:a="http://schemas.openxmlformats.org/drawingml/2006/main" name="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4.xml><?xml version="1.0" encoding="utf-8"?>
<a:theme xmlns:a="http://schemas.openxmlformats.org/drawingml/2006/main" name="3_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ACE9243BE4E9B46A82360C2FAA09071" ma:contentTypeVersion="8" ma:contentTypeDescription="Shell Document Content Type" ma:contentTypeScope="" ma:versionID="6b06b1c9c8d20149d259024cc09fbb4f">
  <xsd:schema xmlns:xsd="http://www.w3.org/2001/XMLSchema" xmlns:xs="http://www.w3.org/2001/XMLSchema" xmlns:p="http://schemas.microsoft.com/office/2006/metadata/properties" xmlns:ns1="http://schemas.microsoft.com/sharepoint/v3" xmlns:ns2="a290b3fe-5b16-41c9-9f76-3c21eb08eee6" xmlns:ns4="http://schemas.microsoft.com/sharepoint/v4" xmlns:ns5="ff5b415a-946e-4c16-9320-878c513d63f0" targetNamespace="http://schemas.microsoft.com/office/2006/metadata/properties" ma:root="true" ma:fieldsID="d91dcbf183afb627bac28f7975443906" ns1:_="" ns2:_="" ns4:_="" ns5:_="">
    <xsd:import namespace="http://schemas.microsoft.com/sharepoint/v3"/>
    <xsd:import namespace="a290b3fe-5b16-41c9-9f76-3c21eb08eee6"/>
    <xsd:import namespace="http://schemas.microsoft.com/sharepoint/v4"/>
    <xsd:import namespace="ff5b415a-946e-4c16-9320-878c513d63f0"/>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1:HideFromDelve"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5: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default="9;#Non-US content - Controlled|7e99700e-aee5-4a3d-8ec4-6375fb26491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2;#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11;#General Document Type|3b5cfa62-40ea-4781-89cf-5e0880a5a6ac" ma:fieldId="{566fdc14-b4fa-46ee-a88e-e2aac7ad2eac}" ma:sspId="b9f46dd1-24cc-42ee-81c0-d22fe755409c" ma:termSetId="5facda27-7501-403a-950d-8a5305fc2a5a" ma:anchorId="24f44b83-fd20-41b5-93a7-ce185cb8854d"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Projects &amp; Technology|71ef976b-0896-446b-8541-fe6e77f226a6"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2;#Upstream Major Projects|8e9a6fd1-c462-4c1c-820c-51174b4bff6a"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10;#All - Non Business Process, Managed Collection, WorkGroup Fileplan and Other|11fe3673-f831-4081-aef0-d53cc062a3b9"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4;#SPDC|23beb92e-0881-442d-bf47-76acfd1190c8"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Team Workspace 3"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HideFromDelve" ma:index="40" nillable="true" ma:displayName="HideFromDelve" ma:default="Yes" ma:format="Dropdown" ma:hidden="true" ma:internalName="HideFromDelve">
      <xsd:simpleType>
        <xsd:restriction base="dms:Choice">
          <xsd:enumeration value="Yes"/>
          <xsd:enumeration value="No"/>
        </xsd:restriction>
      </xsd:simpleType>
    </xsd:element>
    <xsd:element name="SAEFFilePlanRecordType" ma:index="45" nillable="true" ma:displayName="File Plan Record Type" ma:hidden="true" ma:internalName="SAEFFilePlanRecordType">
      <xsd:simpleType>
        <xsd:restriction base="dms:Text"/>
      </xsd:simpleType>
    </xsd:element>
    <xsd:element name="SAEFRecordStatus" ma:index="46" nillable="true" ma:displayName="Record Status" ma:hidden="true" ma:internalName="SAEFRecordStatus">
      <xsd:simpleType>
        <xsd:restriction base="dms:Text"/>
      </xsd:simpleType>
    </xsd:element>
    <xsd:element name="SAEFDeclarer" ma:index="47" nillable="true" ma:displayName="Declarer" ma:hidden="true" ma:internalName="SAEFDeclarer">
      <xsd:simpleType>
        <xsd:restriction base="dms:Text"/>
      </xsd:simpleType>
    </xsd:element>
    <xsd:element name="SAEFIsRecord" ma:index="48" nillable="true" ma:displayName="Is Record" ma:hidden="true" ma:internalName="SAEFIsRecord">
      <xsd:simpleType>
        <xsd:restriction base="dms:Text"/>
      </xsd:simpleType>
    </xsd:element>
    <xsd:element name="SAEFTRIMRecordNumber" ma:index="49" nillable="true" ma:displayName="TRIM Record Number" ma:hidden="true" ma:internalName="SAEFTRIMRecordNumber">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90b3fe-5b16-41c9-9f76-3c21eb08eee6"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e3cbd0b4-15cc-49ee-91a1-cf1d6919df07}" ma:internalName="TaxCatchAllLabel" ma:readOnly="true" ma:showField="CatchAllDataLabel" ma:web="a290b3fe-5b16-41c9-9f76-3c21eb08eee6">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e3cbd0b4-15cc-49ee-91a1-cf1d6919df07}" ma:internalName="TaxCatchAll" ma:showField="CatchAllData" ma:web="a290b3fe-5b16-41c9-9f76-3c21eb08eee6">
      <xsd:complexType>
        <xsd:complexContent>
          <xsd:extension base="dms:MultiChoiceLookup">
            <xsd:sequence>
              <xsd:element name="Value" type="dms:Lookup" maxOccurs="unbounded" minOccurs="0" nillable="true"/>
            </xsd:sequence>
          </xsd:extension>
        </xsd:complexContent>
      </xsd:complexType>
    </xsd:element>
    <xsd:element name="_dlc_DocId" ma:index="42" nillable="true" ma:displayName="Document ID Value" ma:description="The value of the document ID assigned to this item." ma:internalName="_dlc_DocId" ma:readOnly="true">
      <xsd:simpleType>
        <xsd:restriction base="dms:Text"/>
      </xsd:simpleType>
    </xsd:element>
    <xsd:element name="_dlc_DocIdPersistId" ma:index="44"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0"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5b415a-946e-4c16-9320-878c513d63f0" elementFormDefault="qualified">
    <xsd:import namespace="http://schemas.microsoft.com/office/2006/documentManagement/types"/>
    <xsd:import namespace="http://schemas.microsoft.com/office/infopath/2007/PartnerControls"/>
    <xsd:element name="Year" ma:index="51" nillable="true" ma:displayName="Year" ma:format="Dropdown" ma:internalName="Year">
      <xsd:simpleType>
        <xsd:restriction base="dms:Choice">
          <xsd:enumeration value="2021"/>
          <xsd:enumeration value="2020"/>
          <xsd:enumeration value="2019"/>
          <xsd:enumeration value="2018"/>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axCatchAll xmlns="a290b3fe-5b16-41c9-9f76-3c21eb08eee6">
      <Value>12</Value>
      <Value>11</Value>
      <Value>10</Value>
      <Value>9</Value>
      <Value>8</Value>
      <Value>7</Value>
      <Value>6</Value>
      <Value>5</Value>
      <Value>4</Value>
      <Value>3</Value>
      <Value>2</Value>
      <Value>1</Value>
    </TaxCatchAll>
    <_dlc_DocId xmlns="a290b3fe-5b16-41c9-9f76-3c21eb08eee6">AFFAA0937-506364188-20843</_dlc_DocId>
    <_dlc_DocIdUrl xmlns="a290b3fe-5b16-41c9-9f76-3c21eb08eee6">
      <Url>https://nga001-sp.shell.com/sites/AFFAA0937/_layouts/15/DocIdRedir.aspx?ID=AFFAA0937-506364188-20843</Url>
      <Description>AFFAA0937-506364188-20843</Description>
    </_dlc_DocIdUrl>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TermInfo xmlns="http://schemas.microsoft.com/office/infopath/2007/PartnerControls">
          <TermName xmlns="http://schemas.microsoft.com/office/infopath/2007/PartnerControls">General Document Type</TermName>
          <TermId xmlns="http://schemas.microsoft.com/office/infopath/2007/PartnerControls">3b5cfa62-40ea-4781-89cf-5e0880a5a6ac</TermId>
        </TermInfo>
      </Terms>
    </SAEFDocumentType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FilePlanRecordType xmlns="http://schemas.microsoft.com/sharepoint/v3" xsi:nil="true"/>
    <SAEFCollection xmlns="http://schemas.microsoft.com/sharepoint/v3">false</SAEFCollection>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Non Business Process, Managed Collection, WorkGroup Fileplan and Other</TermName>
          <TermId xmlns="http://schemas.microsoft.com/office/infopath/2007/PartnerControls">11fe3673-f831-4081-aef0-d53cc062a3b9</TermId>
        </TermInfo>
      </Terms>
    </SAEFBusinessProcessTaxHTField0>
    <SAEFLegalEntityTaxHTField0 xmlns="http://schemas.microsoft.com/sharepoint/v3">
      <Terms xmlns="http://schemas.microsoft.com/office/infopath/2007/PartnerControls">
        <TermInfo xmlns="http://schemas.microsoft.com/office/infopath/2007/PartnerControls">
          <TermName xmlns="http://schemas.microsoft.com/office/infopath/2007/PartnerControls">SPDC</TermName>
          <TermId xmlns="http://schemas.microsoft.com/office/infopath/2007/PartnerControls">23beb92e-0881-442d-bf47-76acfd1190c8</TermId>
        </TermInfo>
      </Terms>
    </SAEFLegalEntityTaxHTField0>
    <SAEFRecordStatus xmlns="http://schemas.microsoft.com/sharepoint/v3" xsi:nil="true"/>
    <SAEFTRIMRecordNumber xmlns="http://schemas.microsoft.com/sharepoint/v3" xsi:nil="true"/>
    <SAEFBusinessTaxHTField0 xmlns="http://schemas.microsoft.com/sharepoint/v3">
      <Terms xmlns="http://schemas.microsoft.com/office/infopath/2007/PartnerControls">
        <TermInfo xmlns="http://schemas.microsoft.com/office/infopath/2007/PartnerControls">
          <TermName xmlns="http://schemas.microsoft.com/office/infopath/2007/PartnerControls">Projects &amp; Technology</TermName>
          <TermId xmlns="http://schemas.microsoft.com/office/infopath/2007/PartnerControls">71ef976b-0896-446b-8541-fe6e77f226a6</TermId>
        </TermInfo>
      </Terms>
    </SAEFBusinessTaxHTField0>
    <HideFromDelve xmlns="http://schemas.microsoft.com/sharepoint/v3">Yes</HideFromDelve>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Controlled</TermName>
          <TermId xmlns="http://schemas.microsoft.com/office/infopath/2007/PartnerControls">7e99700e-aee5-4a3d-8ec4-6375fb264913</TermId>
        </TermInfo>
      </Terms>
    </SAEFExportControlClassificationTaxHTField0>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Major Projects</TermName>
          <TermId xmlns="http://schemas.microsoft.com/office/infopath/2007/PartnerControls">8e9a6fd1-c462-4c1c-820c-51174b4bff6a</TermId>
        </TermInfo>
      </Terms>
    </SAEFBusinessUnitRegion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KeepFileLocal xmlns="http://schemas.microsoft.com/sharepoint/v3">false</SAEFKeepFileLocal>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SiteOwner xmlns="http://schemas.microsoft.com/sharepoint/v3">i:0#.w|africa-me\its-app-imnga-s</SAEFSiteOwner>
    <SAEFSiteCollectionName xmlns="http://schemas.microsoft.com/sharepoint/v3">Team Workspace 3</SAEFSiteCollectionName>
    <Year xmlns="ff5b415a-946e-4c16-9320-878c513d63f0" xsi:nil="true"/>
  </documentManagement>
</p:properties>
</file>

<file path=customXml/itemProps1.xml><?xml version="1.0" encoding="utf-8"?>
<ds:datastoreItem xmlns:ds="http://schemas.openxmlformats.org/officeDocument/2006/customXml" ds:itemID="{8FDA6016-9569-475B-9AA8-742DAF601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290b3fe-5b16-41c9-9f76-3c21eb08eee6"/>
    <ds:schemaRef ds:uri="http://schemas.microsoft.com/sharepoint/v4"/>
    <ds:schemaRef ds:uri="ff5b415a-946e-4c16-9320-878c513d63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E6C8C-9A4B-40D0-8019-6AAF3A1BF3B3}">
  <ds:schemaRefs>
    <ds:schemaRef ds:uri="http://schemas.microsoft.com/sharepoint/v3/contenttype/forms"/>
  </ds:schemaRefs>
</ds:datastoreItem>
</file>

<file path=customXml/itemProps3.xml><?xml version="1.0" encoding="utf-8"?>
<ds:datastoreItem xmlns:ds="http://schemas.openxmlformats.org/officeDocument/2006/customXml" ds:itemID="{2FE66202-0077-4F05-94AE-09D8B6279225}">
  <ds:schemaRefs>
    <ds:schemaRef ds:uri="http://schemas.microsoft.com/sharepoint/events"/>
  </ds:schemaRefs>
</ds:datastoreItem>
</file>

<file path=customXml/itemProps4.xml><?xml version="1.0" encoding="utf-8"?>
<ds:datastoreItem xmlns:ds="http://schemas.openxmlformats.org/officeDocument/2006/customXml" ds:itemID="{13B34DD3-302A-4203-B783-E5667598DC99}">
  <ds:schemaRefs>
    <ds:schemaRef ds:uri="http://schemas.microsoft.com/office/infopath/2007/PartnerControls"/>
    <ds:schemaRef ds:uri="http://purl.org/dc/elements/1.1/"/>
    <ds:schemaRef ds:uri="http://schemas.microsoft.com/office/2006/metadata/properties"/>
    <ds:schemaRef ds:uri="a290b3fe-5b16-41c9-9f76-3c21eb08eee6"/>
    <ds:schemaRef ds:uri="http://schemas.microsoft.com/sharepoint/v3"/>
    <ds:schemaRef ds:uri="http://schemas.microsoft.com/sharepoint/v4"/>
    <ds:schemaRef ds:uri="http://purl.org/dc/terms/"/>
    <ds:schemaRef ds:uri="ff5b415a-946e-4c16-9320-878c513d63f0"/>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10466</TotalTime>
  <Words>321</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Calibri</vt:lpstr>
      <vt:lpstr>Futura Bold</vt:lpstr>
      <vt:lpstr>Futura Medium</vt:lpstr>
      <vt:lpstr>Wingdings</vt:lpstr>
      <vt:lpstr>11_Shell layouts with footer</vt:lpstr>
      <vt:lpstr>1_Shell layouts with footer</vt:lpstr>
      <vt:lpstr>2016 Standard template</vt:lpstr>
      <vt:lpstr>3_Shell WizKit V3_Template_Widescreen_06July2016</vt:lpstr>
      <vt:lpstr> BOGT Crude Tank 7 and 15 Roof Seal Replacement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Ezeocha, Chisomaga I SPDC-PTP/O/NS</dc:creator>
  <cp:lastModifiedBy>Etebu, Pius M SPDC-PTP/O/NS</cp:lastModifiedBy>
  <cp:revision>404</cp:revision>
  <cp:lastPrinted>2019-12-09T12:12:56Z</cp:lastPrinted>
  <dcterms:created xsi:type="dcterms:W3CDTF">2018-05-28T07:47:59Z</dcterms:created>
  <dcterms:modified xsi:type="dcterms:W3CDTF">2023-11-29T06:54:34Z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0x0101006F0A470EEB1140E7AA14F4CE8A50B54C0001CB1477F4DD432AA86DD56CC3887AF4008ACE9243BE4E9B46A82360C2FAA09071</vt:lpwstr>
  </property>
  <property fmtid="{D5CDD505-2E9C-101B-9397-08002B2CF9AE}" pid="3" name="_dlc_policyId">
    <vt:lpwstr/>
  </property>
  <property fmtid="{D5CDD505-2E9C-101B-9397-08002B2CF9AE}" pid="4" name="ItemRetentionFormula">
    <vt:lpwstr/>
  </property>
  <property fmtid="{D5CDD505-2E9C-101B-9397-08002B2CF9AE}" pid="5" name="_dlc_DocIdItemGuid">
    <vt:lpwstr>3c8cefd8-f027-491b-b6ed-e31edcaa3628</vt:lpwstr>
  </property>
  <property fmtid="{D5CDD505-2E9C-101B-9397-08002B2CF9AE}" pid="6" name="Shell SharePoint SAEF SecurityClassification">
    <vt:lpwstr>8;#Restricted|21aa7f98-4035-4019-a764-107acb7269af</vt:lpwstr>
  </property>
  <property fmtid="{D5CDD505-2E9C-101B-9397-08002B2CF9AE}" pid="7" name="Shell SharePoint SAEF BusinessProcess">
    <vt:lpwstr>10;#All - Non Business Process, Managed Collection, WorkGroup Fileplan and Other|11fe3673-f831-4081-aef0-d53cc062a3b9</vt:lpwstr>
  </property>
  <property fmtid="{D5CDD505-2E9C-101B-9397-08002B2CF9AE}" pid="8" name="Shell SharePoint SAEF DocumentType">
    <vt:lpwstr>26;#Engineering Development [ARM]|147b7702-bc69-4f98-9a52-dc1a0bf0d886</vt:lpwstr>
  </property>
  <property fmtid="{D5CDD505-2E9C-101B-9397-08002B2CF9AE}" pid="9" name="Shell SharePoint SAEF LegalEntity">
    <vt:lpwstr>4;#SPDC|23beb92e-0881-442d-bf47-76acfd1190c8</vt:lpwstr>
  </property>
  <property fmtid="{D5CDD505-2E9C-101B-9397-08002B2CF9AE}" pid="10" name="Shell SharePoint SAEF BusinessUnitRegion">
    <vt:lpwstr>2;#Sub-Saharan Africa|9d13514c-804d-40ff-8e8a-f6825f62fb70</vt:lpwstr>
  </property>
  <property fmtid="{D5CDD505-2E9C-101B-9397-08002B2CF9AE}" pid="11" name="Shell SharePoint SAEF GlobalFunction">
    <vt:lpwstr>3;#Not Applicable|ddce64fb-3cb8-4cd9-8e3d-0fe554247fd1</vt:lpwstr>
  </property>
  <property fmtid="{D5CDD505-2E9C-101B-9397-08002B2CF9AE}" pid="12" name="Shell SharePoint SAEF WorkgroupID">
    <vt:lpwstr>5;#Upstream _ Single File Plan - 22022|d3ed65c1-761d-4a84-a678-924ffd6ed182</vt:lpwstr>
  </property>
  <property fmtid="{D5CDD505-2E9C-101B-9397-08002B2CF9AE}" pid="13" name="Shell SharePoint SAEF CountryOfJurisdiction">
    <vt:lpwstr>7;#NIGERIA|973e3eb3-a5f9-4712-a628-787e048af9f3</vt:lpwstr>
  </property>
  <property fmtid="{D5CDD505-2E9C-101B-9397-08002B2CF9AE}" pid="14" name="Shell SharePoint SAEF ExportControlClassification">
    <vt:lpwstr>9;#Non-US content - Non Controlled|2ac8835e-0587-4096-a6e2-1f68da1e6cb3</vt:lpwstr>
  </property>
  <property fmtid="{D5CDD505-2E9C-101B-9397-08002B2CF9AE}" pid="15" name="Shell SharePoint SAEF DocumentStatus">
    <vt:lpwstr>12;#Draft|1c86f377-7d91-4c95-bd5b-c18c83fe0aa5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1;#Projects &amp; Technology|71ef976b-0896-446b-8541-fe6e77f226a6</vt:lpwstr>
  </property>
  <property fmtid="{D5CDD505-2E9C-101B-9397-08002B2CF9AE}" pid="18" name="SAEFExportControlClassification">
    <vt:lpwstr>9;#Non-US content - Controlled|7e99700e-aee5-4a3d-8ec4-6375fb264913</vt:lpwstr>
  </property>
  <property fmtid="{D5CDD505-2E9C-101B-9397-08002B2CF9AE}" pid="19" name="SAEFDocumentStatus">
    <vt:lpwstr>12;#Draft|1c86f377-7d91-4c95-bd5b-c18c83fe0aa5</vt:lpwstr>
  </property>
  <property fmtid="{D5CDD505-2E9C-101B-9397-08002B2CF9AE}" pid="20" name="SAEFWorkgroupID">
    <vt:lpwstr>5;#Upstream _ Single File Plan - 22022|d3ed65c1-761d-4a84-a678-924ffd6ed182</vt:lpwstr>
  </property>
  <property fmtid="{D5CDD505-2E9C-101B-9397-08002B2CF9AE}" pid="21" name="SAEFBusinessUnitRegion">
    <vt:lpwstr>2;#Upstream Major Projects|8e9a6fd1-c462-4c1c-820c-51174b4bff6a</vt:lpwstr>
  </property>
  <property fmtid="{D5CDD505-2E9C-101B-9397-08002B2CF9AE}" pid="22" name="SAEFCountryOfJurisdiction">
    <vt:lpwstr>7;#NIGERIA|973e3eb3-a5f9-4712-a628-787e048af9f3</vt:lpwstr>
  </property>
  <property fmtid="{D5CDD505-2E9C-101B-9397-08002B2CF9AE}" pid="23" name="SAEFDocumentType">
    <vt:lpwstr>11;#General Document Type|3b5cfa62-40ea-4781-89cf-5e0880a5a6ac</vt:lpwstr>
  </property>
  <property fmtid="{D5CDD505-2E9C-101B-9397-08002B2CF9AE}" pid="24" name="SAEFLanguage">
    <vt:lpwstr>6;#English|bd3ad5ee-f0c3-40aa-8cc8-36ef09940af3</vt:lpwstr>
  </property>
  <property fmtid="{D5CDD505-2E9C-101B-9397-08002B2CF9AE}" pid="25" name="SAEFSecurityClassification">
    <vt:lpwstr>8;#Restricted|21aa7f98-4035-4019-a764-107acb7269af</vt:lpwstr>
  </property>
  <property fmtid="{D5CDD505-2E9C-101B-9397-08002B2CF9AE}" pid="26" name="SAEFBusiness">
    <vt:lpwstr>1;#Projects &amp; Technology|71ef976b-0896-446b-8541-fe6e77f226a6</vt:lpwstr>
  </property>
  <property fmtid="{D5CDD505-2E9C-101B-9397-08002B2CF9AE}" pid="27" name="SAEFBusinessProcess">
    <vt:lpwstr>10;#All - Non Business Process, Managed Collection, WorkGroup Fileplan and Other|11fe3673-f831-4081-aef0-d53cc062a3b9</vt:lpwstr>
  </property>
  <property fmtid="{D5CDD505-2E9C-101B-9397-08002B2CF9AE}" pid="28" name="SAEFGlobalFunction">
    <vt:lpwstr>3;#Not Applicable|ddce64fb-3cb8-4cd9-8e3d-0fe554247fd1</vt:lpwstr>
  </property>
  <property fmtid="{D5CDD505-2E9C-101B-9397-08002B2CF9AE}" pid="29" name="SAEFLegalEntity">
    <vt:lpwstr>4;#SPDC|23beb92e-0881-442d-bf47-76acfd1190c8</vt:lpwstr>
  </property>
</Properties>
</file>