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3" r:id="rId6"/>
    <p:sldId id="274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8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B231-56DF-48A9-A37D-0C4A34EF634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FFFB-B7CB-4065-975F-8F2C02694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0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DFTP ENGINEERING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6450"/>
          </a:xfrm>
        </p:spPr>
        <p:txBody>
          <a:bodyPr/>
          <a:lstStyle/>
          <a:p>
            <a:r>
              <a:rPr lang="en-GB" dirty="0"/>
              <a:t>IN-HOUSE DESIGN - 2024.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505477"/>
              </p:ext>
            </p:extLst>
          </p:nvPr>
        </p:nvGraphicFramePr>
        <p:xfrm>
          <a:off x="5072335" y="696694"/>
          <a:ext cx="1373095" cy="127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335" y="696694"/>
                        <a:ext cx="1373095" cy="1279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65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30E88-F073-9EA6-3A07-F5EA3B7B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27" y="1270000"/>
            <a:ext cx="9673289" cy="541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1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88D2C-194C-D023-703F-7D1FEA6CA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98" y="1019504"/>
            <a:ext cx="10266022" cy="564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D6531-B062-89EF-9FD6-4621AF6CC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1" y="1049365"/>
            <a:ext cx="10397604" cy="555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2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AE390-2E34-21A0-79F8-EC239C4B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1" y="1145196"/>
            <a:ext cx="100838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72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DA81E-FCD3-4E58-CFCF-D07EC4D3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29" y="1019504"/>
            <a:ext cx="10006942" cy="575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8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4374B-1AD8-3A16-E38D-D480D72C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7" y="1172592"/>
            <a:ext cx="10083800" cy="3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441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In-House Design_2024                  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197"/>
            <a:ext cx="10515600" cy="5031766"/>
          </a:xfrm>
        </p:spPr>
        <p:txBody>
          <a:bodyPr/>
          <a:lstStyle/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DFTP ENGINEERING TEAM (IN-HOUSE ENGINEERING DESIGN WORKS)</a:t>
            </a:r>
          </a:p>
        </p:txBody>
      </p:sp>
      <p:sp>
        <p:nvSpPr>
          <p:cNvPr id="4" name="AutoShape 2" descr="How to write questions - BBC Bitesiz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694338"/>
              </p:ext>
            </p:extLst>
          </p:nvPr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Company&#10;Achievements&#10;and Challenges&#10;Your Company Name&#10;1&#10; ">
            <a:extLst>
              <a:ext uri="{FF2B5EF4-FFF2-40B4-BE49-F238E27FC236}">
                <a16:creationId xmlns:a16="http://schemas.microsoft.com/office/drawing/2014/main" id="{CE2EBECF-C11D-3F98-81F9-FDB442AE74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50" b="1544"/>
          <a:stretch/>
        </p:blipFill>
        <p:spPr bwMode="auto">
          <a:xfrm>
            <a:off x="4256388" y="1236570"/>
            <a:ext cx="3396396" cy="3422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49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04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marL="0" indent="0">
              <a:buNone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LIST OF PROJECT EXECUTED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Engineering project below were carried out in-house by the DFTP Engineering Team.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AG Air Compressor Air Cooled Heat Exchanger Structural Brace Modification Project (Completed).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Yokri Day Tank Bund wall Project (completed).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Escravos Flow station Diesel Day Tank Upgrade Project (completed).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North Bank FLB Battery/UPS Building Design Project (85% completion).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South Bank Pantry Building Redesign Project (Completed).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SBK FS Booster Compressor Shed -  Access Platform Design (Completed).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Completed and issued Yobebe Bridge Alternative Route Design – Completed.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FLB UPS Batteries Support pallet design – Completed.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CPF Walkway Fuel Gas Sustainability for TIV Action close out – Completed.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221241"/>
              </p:ext>
            </p:extLst>
          </p:nvPr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91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221241"/>
              </p:ext>
            </p:extLst>
          </p:nvPr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510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LIST OF PROJECT EXECUTED CONT’D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listed Engineering project below were carried out in-house by the Engineering Team Cont’d.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South Bank Flow Station  - Lighting Improvement Upgrade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(75% completion)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Substation Transformer Foundation Design Project (Completed).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Below are the attached Man-Hour used by each discipline for the above mentioned projects carried out in-house by the team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PROJECT MAN-HOUR AND COST (OVERALL)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9F901-6F98-56B3-6F43-5DB592A7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" y="4642519"/>
            <a:ext cx="9058522" cy="9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4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PROJECT MAN-HOUR AND COST BREAKDOWN PER PROJECT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ABC33-8818-D1FF-9A9A-88D269C8D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09" y="1682249"/>
            <a:ext cx="649605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70610-D2C4-2B9E-8D8E-C9DB4E39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09" y="3429000"/>
            <a:ext cx="6496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3842A-D3CF-83BF-BBFF-2B56D502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09" y="5093201"/>
            <a:ext cx="6496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5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PROJECT MAN-HOUR AND COST BREAKDOWN PER PROJECT(CONT’D)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463E2B-6879-4FEF-CC4F-1FED79D4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7" y="1621121"/>
            <a:ext cx="64960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BF24B-CBB3-28D8-F528-FBFC9C17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7" y="3374980"/>
            <a:ext cx="6496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CDF310-ED9C-F8F2-CC5A-42E2D57D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7" y="5059179"/>
            <a:ext cx="6496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PROJECT MAN-HOUR AND COST BREAKDOWN PER PROJECT (CONT’D)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75007-5BBD-BC33-AA74-A443A03C0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8" y="1617646"/>
            <a:ext cx="6496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4B753F-1E51-AFC5-03DB-094341C2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8" y="3320705"/>
            <a:ext cx="6496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826196-7AA4-535F-10B4-E5DE1E50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8" y="5062209"/>
            <a:ext cx="6496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2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525"/>
            <a:ext cx="10515600" cy="4702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C11D6-883C-2E46-F70E-DF7F8304B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7" y="1539903"/>
            <a:ext cx="9290184" cy="176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08537-8E8D-4A85-4949-DC05C74D1219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3:$E$21"/>
              </a:ext>
            </a:extLst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0347" y="3429000"/>
            <a:ext cx="9290184" cy="373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C1528-011B-00C4-5B32-0C9C7D10FBC5}"/>
              </a:ext>
            </a:extLst>
          </p:cNvPr>
          <p:cNvSpPr txBox="1"/>
          <p:nvPr/>
        </p:nvSpPr>
        <p:spPr>
          <a:xfrm>
            <a:off x="970346" y="992108"/>
            <a:ext cx="7653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PROJECT MASTER DOCUMENT RE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GISTER</a:t>
            </a:r>
            <a:endParaRPr lang="en-GB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1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/>
          </a:bodyPr>
          <a:lstStyle/>
          <a:p>
            <a:r>
              <a:rPr lang="en-GB" sz="2000" dirty="0"/>
              <a:t>DFTP Engineering Leadership Training_2024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5142" y="518214"/>
          <a:ext cx="508658" cy="47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2000" imgH="822240" progId="Word.Picture.8">
                  <p:embed/>
                </p:oleObj>
              </mc:Choice>
              <mc:Fallback>
                <p:oleObj name="Picture" r:id="rId2" imgW="882000" imgH="8222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142" y="518214"/>
                        <a:ext cx="508658" cy="47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B2947-5076-E69B-2F8A-04782A93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663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20266-96DD-2321-3DE6-B078E37DA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31" y="1236663"/>
            <a:ext cx="9983240" cy="373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3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322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Picture</vt:lpstr>
      <vt:lpstr>DFTP ENGINEERING TEAM</vt:lpstr>
      <vt:lpstr>DFTP Engineering In-House Design_2024                   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  <vt:lpstr>DFTP Engineering Leadership Training_2024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</dc:creator>
  <cp:lastModifiedBy>Etebu, Pius M SPDC-PTP/O/NS</cp:lastModifiedBy>
  <cp:revision>19</cp:revision>
  <dcterms:created xsi:type="dcterms:W3CDTF">2024-06-10T07:17:55Z</dcterms:created>
  <dcterms:modified xsi:type="dcterms:W3CDTF">2024-10-28T07:58:57Z</dcterms:modified>
</cp:coreProperties>
</file>