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147375829" r:id="rId5"/>
    <p:sldId id="2147375828" r:id="rId6"/>
    <p:sldId id="2147375827" r:id="rId7"/>
    <p:sldId id="2147375836" r:id="rId8"/>
    <p:sldId id="2147375837" r:id="rId9"/>
    <p:sldId id="2147375831" r:id="rId10"/>
    <p:sldId id="2147375833" r:id="rId11"/>
    <p:sldId id="2147375838" r:id="rId12"/>
    <p:sldId id="2147375839" r:id="rId13"/>
    <p:sldId id="2147375841" r:id="rId14"/>
    <p:sldId id="2147375840" r:id="rId15"/>
    <p:sldId id="2147375842" r:id="rId16"/>
    <p:sldId id="2147375843" r:id="rId17"/>
    <p:sldId id="2147375844" r:id="rId18"/>
    <p:sldId id="2147375845" r:id="rId19"/>
    <p:sldId id="214737584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C7038-5D58-46AC-BF3A-A53735977021}" v="1" dt="2024-03-28T19:56:26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39EF3-46EA-4BF6-8DE6-E013C3E447AF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2C9D7-DF52-4842-AF21-1755553AFE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1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F780D6C2-98F7-4BCF-9E5F-73A0A6F7870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61618847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04C13B86-5468-407A-99DB-0535413A008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701241022"/>
      </p:ext>
    </p:extLst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C5C55DA7-8FDD-4103-90A5-4C99288E218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525068786"/>
      </p:ext>
    </p:extLst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F85428D5-5262-41D9-BAA0-AA587082B3F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73890761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2AA14FB8-EAEF-48B5-BDF3-7A21BCDA883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363462809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5C7433C7-0203-4163-9A07-8397198CE2A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10145459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80095202"/>
      </p:ext>
    </p:extLst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91487A8D-A03B-4077-87EB-A47CAA9A24B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967264124"/>
      </p:ext>
    </p:extLst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1058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F3C23BE5-74E0-42E9-903D-6BD4FE7B026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941101338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F91C4AD7-96AA-4E78-9DCE-0CBEE333657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203607548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C1F1FC35-6731-4859-BB65-DBC5B7A0C6E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4281489280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2D9C55DB-86AC-46DF-94CE-9666764F4EC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489032668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4250804D-325F-44F5-BC49-3E0FDC14D65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6923325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C2C27A39-977C-497C-B438-181CEB16D42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212810195"/>
      </p:ext>
    </p:extLst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C68A85BC-330A-4130-8A6A-9760516C90D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78818488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45A3F721-473B-4CBF-A578-C04666F6AE7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708146495"/>
      </p:ext>
    </p:extLst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52060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D0E3-7348-0439-2158-EA436215B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PTM EBS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0AD94-0324-5E57-42EA-10757B06B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4B62C-766C-C098-304A-BE75E0A29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Kunle Ajayi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54D60-8509-4F27-E26E-4F15570216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56637-2821-1D1B-5C16-9DCA37948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9B90F-9C2A-80D1-9475-56960FD754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7F5CF-04C7-3522-AC6A-B55469F8B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36564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BDE8-4BC5-13CB-13ED-E888098D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6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833C4-3B5B-57C8-5B4A-2ADBD74F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10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B1620-7BFA-9821-6426-8B5248C2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A4DC-9088-9C0E-C5F3-1F6331B343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3CCD8-6010-33A5-CD34-EEC4F104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" y="828541"/>
            <a:ext cx="12059270" cy="52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579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833C4-3B5B-57C8-5B4A-2ADBD74F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11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B1620-7BFA-9821-6426-8B5248C2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A4DC-9088-9C0E-C5F3-1F6331B343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A82DC-A912-7B27-5738-DC877474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2" y="777738"/>
            <a:ext cx="11989416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768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BDE8-4BC5-13CB-13ED-E888098D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6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833C4-3B5B-57C8-5B4A-2ADBD74F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12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B1620-7BFA-9821-6426-8B5248C2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A4DC-9088-9C0E-C5F3-1F6331B343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EBD87-6E04-08BE-9CAD-9E95DCFD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9" y="733286"/>
            <a:ext cx="12103722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146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BDE8-4BC5-13CB-13ED-E888098D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6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833C4-3B5B-57C8-5B4A-2ADBD74F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13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B1620-7BFA-9821-6426-8B5248C2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A4DC-9088-9C0E-C5F3-1F6331B343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95869-72EB-A4DE-B60A-9DDBF1FD21EB}"/>
              </a:ext>
            </a:extLst>
          </p:cNvPr>
          <p:cNvSpPr txBox="1"/>
          <p:nvPr/>
        </p:nvSpPr>
        <p:spPr bwMode="auto">
          <a:xfrm>
            <a:off x="284480" y="1635760"/>
            <a:ext cx="914400" cy="306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EA</a:t>
            </a:r>
          </a:p>
        </p:txBody>
      </p:sp>
    </p:spTree>
    <p:extLst>
      <p:ext uri="{BB962C8B-B14F-4D97-AF65-F5344CB8AC3E}">
        <p14:creationId xmlns:p14="http://schemas.microsoft.com/office/powerpoint/2010/main" val="26375942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BDE8-4BC5-13CB-13ED-E888098D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6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833C4-3B5B-57C8-5B4A-2ADBD74F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14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B1620-7BFA-9821-6426-8B5248C2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A4DC-9088-9C0E-C5F3-1F6331B343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124926188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BDE8-4BC5-13CB-13ED-E888098D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6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833C4-3B5B-57C8-5B4A-2ADBD74F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15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B1620-7BFA-9821-6426-8B5248C2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A4DC-9088-9C0E-C5F3-1F6331B343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11286508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BDE8-4BC5-13CB-13ED-E888098D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6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833C4-3B5B-57C8-5B4A-2ADBD74F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16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B1620-7BFA-9821-6426-8B5248C2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A4DC-9088-9C0E-C5F3-1F6331B343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15463237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BDE8-4BC5-13CB-13ED-E888098D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600" dirty="0"/>
              <a:t>TUNU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833C4-3B5B-57C8-5B4A-2ADBD74F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B1620-7BFA-9821-6426-8B5248C2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A4DC-9088-9C0E-C5F3-1F6331B343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20115496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C83F04-AED2-E0AF-E611-0200BC4EE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1C0C8-59EB-FA20-45D0-9B7011C403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7953A-9ADF-CE7A-03D1-4E8DC3474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5F85D-F94E-B644-CB60-BFF6EB4A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5" y="323690"/>
            <a:ext cx="11665550" cy="621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039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C83F04-AED2-E0AF-E611-0200BC4EE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1C0C8-59EB-FA20-45D0-9B7011C403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7953A-9ADF-CE7A-03D1-4E8DC3474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A3D48-EAF9-D46E-B1EC-F28A7AB06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5" y="409074"/>
            <a:ext cx="11665550" cy="53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634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C83F04-AED2-E0AF-E611-0200BC4EE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1C0C8-59EB-FA20-45D0-9B7011C403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7953A-9ADF-CE7A-03D1-4E8DC3474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9009A-1A9F-54B0-0D83-300DF905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49" y="339566"/>
            <a:ext cx="11722702" cy="61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799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C83F04-AED2-E0AF-E611-0200BC4EE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1C0C8-59EB-FA20-45D0-9B7011C403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7953A-9ADF-CE7A-03D1-4E8DC3474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7CDC5-35A1-5714-228A-82F5A314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27" y="434821"/>
            <a:ext cx="11589346" cy="59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507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C83F04-AED2-E0AF-E611-0200BC4EE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1C0C8-59EB-FA20-45D0-9B7011C403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7953A-9ADF-CE7A-03D1-4E8DC3474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E41EFD-19E5-9446-7950-4F22418B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55" y="733286"/>
            <a:ext cx="11468689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00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BDE8-4BC5-13CB-13ED-E888098D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600" dirty="0" err="1"/>
              <a:t>Gbaran</a:t>
            </a:r>
            <a:endParaRPr lang="en-GB" sz="6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833C4-3B5B-57C8-5B4A-2ADBD74F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8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B1620-7BFA-9821-6426-8B5248C2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A4DC-9088-9C0E-C5F3-1F6331B343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17202774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833C4-3B5B-57C8-5B4A-2ADBD74F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B1620-7BFA-9821-6426-8B5248C2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A4DC-9088-9C0E-C5F3-1F6331B343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502DB2-D883-4657-4727-7009EFC12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" y="711060"/>
            <a:ext cx="12084671" cy="54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89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B20C2A06-95ED-4DA1-BD89-698BD9DEA119}" vid="{4B1A5DAB-726D-47E8-8AED-8FB09D74D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86E8134542014B8244EA370D2E0F23" ma:contentTypeVersion="17" ma:contentTypeDescription="Create a new document." ma:contentTypeScope="" ma:versionID="a6e11dcbe59b6c8926f09c6c76125f6b">
  <xsd:schema xmlns:xsd="http://www.w3.org/2001/XMLSchema" xmlns:xs="http://www.w3.org/2001/XMLSchema" xmlns:p="http://schemas.microsoft.com/office/2006/metadata/properties" xmlns:ns3="07e9dc7f-e732-4c06-be92-bb887699b46d" xmlns:ns4="f0e92286-aa99-403c-b9f9-bc2d82fd005e" targetNamespace="http://schemas.microsoft.com/office/2006/metadata/properties" ma:root="true" ma:fieldsID="a287bd6113fe41d14e2e91d460e77a2c" ns3:_="" ns4:_="">
    <xsd:import namespace="07e9dc7f-e732-4c06-be92-bb887699b46d"/>
    <xsd:import namespace="f0e92286-aa99-403c-b9f9-bc2d82fd005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e9dc7f-e732-4c06-be92-bb887699b4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e92286-aa99-403c-b9f9-bc2d82fd00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0e92286-aa99-403c-b9f9-bc2d82fd005e" xsi:nil="true"/>
  </documentManagement>
</p:properties>
</file>

<file path=customXml/itemProps1.xml><?xml version="1.0" encoding="utf-8"?>
<ds:datastoreItem xmlns:ds="http://schemas.openxmlformats.org/officeDocument/2006/customXml" ds:itemID="{3423FB9B-0C26-4B7A-83E1-A5487FBD3D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e9dc7f-e732-4c06-be92-bb887699b46d"/>
    <ds:schemaRef ds:uri="f0e92286-aa99-403c-b9f9-bc2d82fd00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3FF0E6-F4D0-45DF-8947-7CF00487DF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B89586-5257-4B24-9B55-49932C26EBFF}">
  <ds:schemaRefs>
    <ds:schemaRef ds:uri="http://purl.org/dc/terms/"/>
    <ds:schemaRef ds:uri="07e9dc7f-e732-4c06-be92-bb887699b46d"/>
    <ds:schemaRef ds:uri="http://schemas.microsoft.com/office/infopath/2007/PartnerControls"/>
    <ds:schemaRef ds:uri="f0e92286-aa99-403c-b9f9-bc2d82fd005e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72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ShellBold</vt:lpstr>
      <vt:lpstr>ShellMedium</vt:lpstr>
      <vt:lpstr>Wingdings</vt:lpstr>
      <vt:lpstr>Shell layouts with footer</vt:lpstr>
      <vt:lpstr>PTM EBS </vt:lpstr>
      <vt:lpstr>TUNU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Gbaran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EBS - Valid findings:Tunu AG Booster Compressor Train - 3 Suction pressure High while offline</dc:title>
  <dc:creator>Orjiakor, Charles SPDC-UPC/G/USMP</dc:creator>
  <cp:lastModifiedBy>Njoku, Hyginus E SPDC-IUC/G/UWU</cp:lastModifiedBy>
  <cp:revision>3</cp:revision>
  <dcterms:created xsi:type="dcterms:W3CDTF">2023-09-06T14:04:04Z</dcterms:created>
  <dcterms:modified xsi:type="dcterms:W3CDTF">2024-03-28T19:56:26Z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0x0101000486E8134542014B8244EA370D2E0F23</vt:lpwstr>
  </property>
</Properties>
</file>