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147375829" r:id="rId5"/>
    <p:sldId id="2147375828" r:id="rId6"/>
    <p:sldId id="2147375842" r:id="rId7"/>
    <p:sldId id="2147375846" r:id="rId8"/>
    <p:sldId id="214737584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ED9893-F858-4631-9687-07B9ABA150CA}" v="2" dt="2024-04-15T10:30:36.7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39EF3-46EA-4BF6-8DE6-E013C3E447AF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2C9D7-DF52-4842-AF21-1755553AFE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516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2022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TextBox 12" descr="CONFIDENTIAL_TAG_0xFFEE">
            <a:extLst>
              <a:ext uri="{FF2B5EF4-FFF2-40B4-BE49-F238E27FC236}">
                <a16:creationId xmlns:a16="http://schemas.microsoft.com/office/drawing/2014/main" id="{F780D6C2-98F7-4BCF-9E5F-73A0A6F78701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616188479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198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2022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7" name="TextBox 26" descr="CONFIDENTIAL_TAG_0xFFEE">
            <a:extLst>
              <a:ext uri="{FF2B5EF4-FFF2-40B4-BE49-F238E27FC236}">
                <a16:creationId xmlns:a16="http://schemas.microsoft.com/office/drawing/2014/main" id="{04C13B86-5468-407A-99DB-0535413A008A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701241022"/>
      </p:ext>
    </p:extLst>
  </p:cSld>
  <p:clrMapOvr>
    <a:masterClrMapping/>
  </p:clrMapOvr>
  <p:transition/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ShellBold" panose="00000800000000000000" pitchFamily="50" charset="0"/>
                <a:ea typeface="ShellMedium" panose="00000600000000000000" pitchFamily="50" charset="0"/>
                <a:cs typeface="ShellBold" panose="00000800000000000000" pitchFamily="50" charset="0"/>
              </a:defRPr>
            </a:lvl1pPr>
          </a:lstStyle>
          <a:p>
            <a:pPr lvl="0"/>
            <a:r>
              <a:rPr lang="en-GB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2022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1" name="TextBox 10" descr="CONFIDENTIAL_TAG_0xFFEE">
            <a:extLst>
              <a:ext uri="{FF2B5EF4-FFF2-40B4-BE49-F238E27FC236}">
                <a16:creationId xmlns:a16="http://schemas.microsoft.com/office/drawing/2014/main" id="{C5C55DA7-8FDD-4103-90A5-4C99288E2187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525068786"/>
      </p:ext>
    </p:extLst>
  </p:cSld>
  <p:clrMapOvr>
    <a:masterClrMapping/>
  </p:clrMapOvr>
  <p:transition/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2022</a:t>
            </a:r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F85428D5-5262-41D9-BAA0-AA587082B3F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73890761"/>
      </p:ext>
    </p:extLst>
  </p:cSld>
  <p:clrMapOvr>
    <a:masterClrMapping/>
  </p:clrMapOvr>
  <p:transition/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GB"/>
              <a:t>Click to edit Master title style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2022</a:t>
            </a:r>
          </a:p>
        </p:txBody>
      </p:sp>
      <p:sp>
        <p:nvSpPr>
          <p:cNvPr id="6" name="TextBox 5" descr="CONFIDENTIAL_TAG_0xFFEE">
            <a:extLst>
              <a:ext uri="{FF2B5EF4-FFF2-40B4-BE49-F238E27FC236}">
                <a16:creationId xmlns:a16="http://schemas.microsoft.com/office/drawing/2014/main" id="{2AA14FB8-EAEF-48B5-BDF3-7A21BCDA883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363462809"/>
      </p:ext>
    </p:extLst>
  </p:cSld>
  <p:clrMapOvr>
    <a:masterClrMapping/>
  </p:clrMapOvr>
  <p:transition/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2022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438480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0" kern="1200" dirty="0" smtClean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5C7433C7-0203-4163-9A07-8397198CE2AD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101454598"/>
      </p:ext>
    </p:extLst>
  </p:cSld>
  <p:clrMapOvr>
    <a:masterClrMapping/>
  </p:clrMapOvr>
  <p:transition/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2022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80095202"/>
      </p:ext>
    </p:extLst>
  </p:cSld>
  <p:clrMapOvr>
    <a:masterClrMapping/>
  </p:clrMapOvr>
  <p:transition/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2022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6" name="TextBox 5" descr="CONFIDENTIAL_TAG_0xFFEE">
            <a:extLst>
              <a:ext uri="{FF2B5EF4-FFF2-40B4-BE49-F238E27FC236}">
                <a16:creationId xmlns:a16="http://schemas.microsoft.com/office/drawing/2014/main" id="{91487A8D-A03B-4077-87EB-A47CAA9A24BF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967264124"/>
      </p:ext>
    </p:extLst>
  </p:cSld>
  <p:clrMapOvr>
    <a:masterClrMapping/>
  </p:clrMapOvr>
  <p:transition/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10583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2022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F3C23BE5-74E0-42E9-903D-6BD4FE7B0260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941101338"/>
      </p:ext>
    </p:extLst>
  </p:cSld>
  <p:clrMapOvr>
    <a:masterClrMapping/>
  </p:clrMapOvr>
  <p:transition/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2022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F91C4AD7-96AA-4E78-9DCE-0CBEE3336579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203607548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2022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C1F1FC35-6731-4859-BB65-DBC5B7A0C6EA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4281489280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2022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2D9C55DB-86AC-46DF-94CE-9666764F4EC8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489032668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2022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4250804D-325F-44F5-BC49-3E0FDC14D65D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692332543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2022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C2C27A39-977C-497C-B438-181CEB16D42D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212810195"/>
      </p:ext>
    </p:extLst>
  </p:cSld>
  <p:clrMapOvr>
    <a:masterClrMapping/>
  </p:clrMapOvr>
  <p:transition/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2022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C68A85BC-330A-4130-8A6A-9760516C90DA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788184882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2022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45A3F721-473B-4CBF-A578-C04666F6AE7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708146495"/>
      </p:ext>
    </p:extLst>
  </p:cSld>
  <p:clrMapOvr>
    <a:masterClrMapping/>
  </p:clrMapOvr>
  <p:transition/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2022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352060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ShellBold" panose="00000800000000000000" pitchFamily="50" charset="0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2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D0E3-7348-0439-2158-EA436215BC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PTM EBS- Value Capture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0AD94-0324-5E57-42EA-10757B06B9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4B62C-766C-C098-304A-BE75E0A290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Kunle Ajayi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54D60-8509-4F27-E26E-4F15570216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56637-2821-1D1B-5C16-9DCA37948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</a:t>
            </a:fld>
            <a:endParaRPr lang="en-GB" noProof="1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9B90F-9C2A-80D1-9475-56960FD7544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January 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57F5CF-04C7-3522-AC6A-B55469F8B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236564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BDE8-4BC5-13CB-13ED-E888098D9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600" dirty="0"/>
              <a:t>March 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4833C4-3B5B-57C8-5B4A-2ADBD74F1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</a:t>
            </a:fld>
            <a:endParaRPr lang="en-GB" noProof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B1620-7BFA-9821-6426-8B5248C25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4A4DC-9088-9C0E-C5F3-1F6331B343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January 2022</a:t>
            </a:r>
          </a:p>
        </p:txBody>
      </p:sp>
    </p:spTree>
    <p:extLst>
      <p:ext uri="{BB962C8B-B14F-4D97-AF65-F5344CB8AC3E}">
        <p14:creationId xmlns:p14="http://schemas.microsoft.com/office/powerpoint/2010/main" val="201154965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4833C4-3B5B-57C8-5B4A-2ADBD74F1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3</a:t>
            </a:fld>
            <a:endParaRPr lang="en-GB" noProof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B1620-7BFA-9821-6426-8B5248C25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4A4DC-9088-9C0E-C5F3-1F6331B343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January 2022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DAFBF0-1D9E-FC1E-8535-2B532D719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90" y="586999"/>
            <a:ext cx="12021168" cy="42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1464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4833C4-3B5B-57C8-5B4A-2ADBD74F1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4</a:t>
            </a:fld>
            <a:endParaRPr lang="en-GB" noProof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B1620-7BFA-9821-6426-8B5248C25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4A4DC-9088-9C0E-C5F3-1F6331B343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January 2022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7DAAE7-32F1-7742-A68B-173722ED4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8" y="649395"/>
            <a:ext cx="11818717" cy="418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2370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4833C4-3B5B-57C8-5B4A-2ADBD74F1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5</a:t>
            </a:fld>
            <a:endParaRPr lang="en-GB" noProof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B1620-7BFA-9821-6426-8B5248C25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4A4DC-9088-9C0E-C5F3-1F6331B343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January 2022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41DEBF-F8F7-21C4-5255-1370135E3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667693"/>
            <a:ext cx="12296022" cy="446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2194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Font Theme">
      <a:majorFont>
        <a:latin typeface="ShellBold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Onscreen;2057;Pos1;Date1;Widescreen Shell template - 16x9.potx" id="{B20C2A06-95ED-4DA1-BD89-698BD9DEA119}" vid="{4B1A5DAB-726D-47E8-8AED-8FB09D74DA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0e92286-aa99-403c-b9f9-bc2d82fd005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86E8134542014B8244EA370D2E0F23" ma:contentTypeVersion="17" ma:contentTypeDescription="Create a new document." ma:contentTypeScope="" ma:versionID="a6e11dcbe59b6c8926f09c6c76125f6b">
  <xsd:schema xmlns:xsd="http://www.w3.org/2001/XMLSchema" xmlns:xs="http://www.w3.org/2001/XMLSchema" xmlns:p="http://schemas.microsoft.com/office/2006/metadata/properties" xmlns:ns3="07e9dc7f-e732-4c06-be92-bb887699b46d" xmlns:ns4="f0e92286-aa99-403c-b9f9-bc2d82fd005e" targetNamespace="http://schemas.microsoft.com/office/2006/metadata/properties" ma:root="true" ma:fieldsID="a287bd6113fe41d14e2e91d460e77a2c" ns3:_="" ns4:_="">
    <xsd:import namespace="07e9dc7f-e732-4c06-be92-bb887699b46d"/>
    <xsd:import namespace="f0e92286-aa99-403c-b9f9-bc2d82fd005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e9dc7f-e732-4c06-be92-bb887699b4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e92286-aa99-403c-b9f9-bc2d82fd00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3FF0E6-F4D0-45DF-8947-7CF00487DF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B89586-5257-4B24-9B55-49932C26EBFF}">
  <ds:schemaRefs>
    <ds:schemaRef ds:uri="http://purl.org/dc/elements/1.1/"/>
    <ds:schemaRef ds:uri="http://schemas.microsoft.com/office/2006/documentManagement/types"/>
    <ds:schemaRef ds:uri="07e9dc7f-e732-4c06-be92-bb887699b46d"/>
    <ds:schemaRef ds:uri="http://purl.org/dc/dcmitype/"/>
    <ds:schemaRef ds:uri="f0e92286-aa99-403c-b9f9-bc2d82fd005e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423FB9B-0C26-4B7A-83E1-A5487FBD3D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e9dc7f-e732-4c06-be92-bb887699b46d"/>
    <ds:schemaRef ds:uri="f0e92286-aa99-403c-b9f9-bc2d82fd00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28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ShellBold</vt:lpstr>
      <vt:lpstr>ShellMedium</vt:lpstr>
      <vt:lpstr>Wingdings</vt:lpstr>
      <vt:lpstr>Shell layouts with footer</vt:lpstr>
      <vt:lpstr>PTM EBS- Value Capture </vt:lpstr>
      <vt:lpstr>March 2024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EBS - Valid findings:Tunu AG Booster Compressor Train - 3 Suction pressure High while offline</dc:title>
  <dc:creator>Orjiakor, Charles SPDC-UPC/G/USMP</dc:creator>
  <cp:lastModifiedBy>Njoku, Hyginus E SPDC-IUC/G/UWU</cp:lastModifiedBy>
  <cp:revision>6</cp:revision>
  <dcterms:created xsi:type="dcterms:W3CDTF">2023-09-06T14:04:04Z</dcterms:created>
  <dcterms:modified xsi:type="dcterms:W3CDTF">2024-04-15T19:35:12Z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0x0101000486E8134542014B8244EA370D2E0F23</vt:lpwstr>
  </property>
</Properties>
</file>