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Lst>
  <p:notesMasterIdLst>
    <p:notesMasterId r:id="rId5"/>
  </p:notesMasterIdLst>
  <p:handoutMasterIdLst>
    <p:handoutMasterId r:id="rId6"/>
  </p:handoutMasterIdLst>
  <p:sldIdLst>
    <p:sldId id="256" r:id="rId2"/>
    <p:sldId id="381" r:id="rId3"/>
    <p:sldId id="354" r:id="rId4"/>
  </p:sldIdLst>
  <p:sldSz cx="12192000" cy="6858000"/>
  <p:notesSz cx="6797675" cy="9926638"/>
  <p:embeddedFontLst>
    <p:embeddedFont>
      <p:font typeface="Candara" panose="020E0502030303020204" pitchFamily="34" charset="0"/>
      <p:regular r:id="rId7"/>
      <p:bold r:id="rId8"/>
      <p:italic r:id="rId9"/>
      <p:boldItalic r:id="rId10"/>
    </p:embeddedFont>
    <p:embeddedFont>
      <p:font typeface="ShellBold" panose="00000800000000000000" pitchFamily="50" charset="0"/>
      <p:regular r:id="rId11"/>
      <p:bold r:id="rId12"/>
    </p:embeddedFont>
    <p:embeddedFont>
      <p:font typeface="ShellMedium" panose="00000600000000000000" pitchFamily="50" charset="0"/>
      <p:regular r:id="rId13"/>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665" autoAdjust="0"/>
    <p:restoredTop sz="93657" autoAdjust="0"/>
  </p:normalViewPr>
  <p:slideViewPr>
    <p:cSldViewPr snapToGrid="0" snapToObjects="1" showGuides="1">
      <p:cViewPr>
        <p:scale>
          <a:sx n="88" d="100"/>
          <a:sy n="88" d="100"/>
        </p:scale>
        <p:origin x="-28" y="-964"/>
      </p:cViewPr>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notesViewPr>
    <p:cSldViewPr snapToGrid="0" snapToObjects="1" showGuides="1">
      <p:cViewPr varScale="1">
        <p:scale>
          <a:sx n="61" d="100"/>
          <a:sy n="61" d="100"/>
        </p:scale>
        <p:origin x="2712" y="84"/>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font" Target="fonts/font2.fntdata"/><Relationship Id="rId13" Type="http://schemas.openxmlformats.org/officeDocument/2006/relationships/font" Target="fonts/font7.fntdata"/><Relationship Id="rId3" Type="http://schemas.openxmlformats.org/officeDocument/2006/relationships/slide" Target="slides/slide2.xml"/><Relationship Id="rId7" Type="http://schemas.openxmlformats.org/officeDocument/2006/relationships/font" Target="fonts/font1.fntdata"/><Relationship Id="rId12" Type="http://schemas.openxmlformats.org/officeDocument/2006/relationships/font" Target="fonts/font6.fntdata"/><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font" Target="fonts/font5.fntdata"/><Relationship Id="rId5" Type="http://schemas.openxmlformats.org/officeDocument/2006/relationships/notesMaster" Target="notesMasters/notesMaster1.xml"/><Relationship Id="rId15" Type="http://schemas.openxmlformats.org/officeDocument/2006/relationships/viewProps" Target="viewProps.xml"/><Relationship Id="rId10"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font" Target="fonts/font3.fntdata"/><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en-GB" dirty="0">
              <a:latin typeface="ShellMedium" panose="00000600000000000000" pitchFamily="50" charset="0"/>
            </a:endParaRPr>
          </a:p>
        </p:txBody>
      </p:sp>
      <p:sp>
        <p:nvSpPr>
          <p:cNvPr id="3" name="Date Placeholder 2"/>
          <p:cNvSpPr>
            <a:spLocks noGrp="1"/>
          </p:cNvSpPr>
          <p:nvPr>
            <p:ph type="dt" sz="quarter" idx="1"/>
          </p:nvPr>
        </p:nvSpPr>
        <p:spPr>
          <a:xfrm>
            <a:off x="3850443" y="0"/>
            <a:ext cx="2945659" cy="496332"/>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ShellMedium" panose="00000600000000000000" pitchFamily="50" charset="0"/>
              </a:rPr>
              <a:pPr/>
              <a:t>23/02/2024</a:t>
            </a:fld>
            <a:endParaRPr lang="en-GB" dirty="0">
              <a:latin typeface="ShellMedium" panose="00000600000000000000" pitchFamily="50" charset="0"/>
            </a:endParaRPr>
          </a:p>
        </p:txBody>
      </p:sp>
      <p:sp>
        <p:nvSpPr>
          <p:cNvPr id="4" name="Footer Placeholder 3"/>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en-GB" dirty="0">
              <a:latin typeface="ShellMedium" panose="00000600000000000000" pitchFamily="50" charset="0"/>
            </a:endParaRPr>
          </a:p>
        </p:txBody>
      </p:sp>
      <p:sp>
        <p:nvSpPr>
          <p:cNvPr id="5" name="Slide Number Placeholder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atin typeface="Futura Medium" pitchFamily="2" charset="0"/>
              </a:defRPr>
            </a:lvl1pPr>
          </a:lstStyle>
          <a:p>
            <a:endParaRPr lang="en-GB" dirty="0">
              <a:latin typeface="ShellMedium" panose="00000600000000000000" pitchFamily="50" charset="0"/>
            </a:endParaRPr>
          </a:p>
        </p:txBody>
      </p:sp>
      <p:sp>
        <p:nvSpPr>
          <p:cNvPr id="3" name="Date Placeholder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latin typeface="ShellMedium" panose="00000600000000000000" pitchFamily="50" charset="0"/>
              </a:rPr>
              <a:pPr/>
              <a:t>23/02/2024</a:t>
            </a:fld>
            <a:endParaRPr lang="en-GB" dirty="0">
              <a:latin typeface="ShellMedium" panose="00000600000000000000" pitchFamily="50" charset="0"/>
            </a:endParaRPr>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latin typeface="ShellMedium" panose="00000600000000000000" pitchFamily="50" charset="0"/>
            </a:endParaRPr>
          </a:p>
        </p:txBody>
      </p:sp>
      <p:sp>
        <p:nvSpPr>
          <p:cNvPr id="5" name="Notes Placeholder 4"/>
          <p:cNvSpPr>
            <a:spLocks noGrp="1"/>
          </p:cNvSpPr>
          <p:nvPr>
            <p:ph type="body" sz="quarter" idx="3"/>
          </p:nvPr>
        </p:nvSpPr>
        <p:spPr>
          <a:xfrm>
            <a:off x="679768" y="4715153"/>
            <a:ext cx="5438140" cy="4466987"/>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latin typeface="ShellMedium" panose="00000600000000000000" pitchFamily="50" charset="0"/>
            </a:endParaRPr>
          </a:p>
        </p:txBody>
      </p:sp>
      <p:sp>
        <p:nvSpPr>
          <p:cNvPr id="7" name="Slide Number Placeholder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latin typeface="ShellMedium" panose="00000600000000000000" pitchFamily="50" charset="0"/>
              </a:rPr>
              <a:pPr/>
              <a:t>‹#›</a:t>
            </a:fld>
            <a:endParaRPr lang="en-GB" dirty="0">
              <a:latin typeface="ShellMedium" panose="00000600000000000000" pitchFamily="50" charset="0"/>
            </a:endParaRPr>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ShellMedium" panose="00000600000000000000" pitchFamily="50" charset="0"/>
        <a:ea typeface="+mn-ea"/>
        <a:cs typeface="+mn-cs"/>
      </a:defRPr>
    </a:lvl1pPr>
    <a:lvl2pPr marL="609585" algn="l" defTabSz="1219170" rtl="0" eaLnBrk="1" latinLnBrk="0" hangingPunct="1">
      <a:defRPr sz="1600" kern="1200">
        <a:solidFill>
          <a:schemeClr val="tx1"/>
        </a:solidFill>
        <a:latin typeface="ShellMedium" panose="00000600000000000000" pitchFamily="50" charset="0"/>
        <a:ea typeface="+mn-ea"/>
        <a:cs typeface="+mn-cs"/>
      </a:defRPr>
    </a:lvl2pPr>
    <a:lvl3pPr marL="1219170" algn="l" defTabSz="1219170" rtl="0" eaLnBrk="1" latinLnBrk="0" hangingPunct="1">
      <a:defRPr sz="1600" kern="1200">
        <a:solidFill>
          <a:schemeClr val="tx1"/>
        </a:solidFill>
        <a:latin typeface="ShellMedium" panose="00000600000000000000" pitchFamily="50" charset="0"/>
        <a:ea typeface="+mn-ea"/>
        <a:cs typeface="+mn-cs"/>
      </a:defRPr>
    </a:lvl3pPr>
    <a:lvl4pPr marL="1828754" algn="l" defTabSz="1219170" rtl="0" eaLnBrk="1" latinLnBrk="0" hangingPunct="1">
      <a:defRPr sz="1600" kern="1200">
        <a:solidFill>
          <a:schemeClr val="tx1"/>
        </a:solidFill>
        <a:latin typeface="ShellMedium" panose="00000600000000000000" pitchFamily="50" charset="0"/>
        <a:ea typeface="+mn-ea"/>
        <a:cs typeface="+mn-cs"/>
      </a:defRPr>
    </a:lvl4pPr>
    <a:lvl5pPr marL="2438339" algn="l" defTabSz="1219170" rtl="0" eaLnBrk="1" latinLnBrk="0" hangingPunct="1">
      <a:defRPr sz="1600" kern="1200">
        <a:solidFill>
          <a:schemeClr val="tx1"/>
        </a:solidFill>
        <a:latin typeface="ShellMedium" panose="00000600000000000000" pitchFamily="50" charset="0"/>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1</a:t>
            </a:fld>
            <a:endParaRPr lang="en-GB" dirty="0">
              <a:latin typeface="ShellMedium" panose="00000600000000000000" pitchFamily="50" charset="0"/>
            </a:endParaRPr>
          </a:p>
        </p:txBody>
      </p:sp>
    </p:spTree>
    <p:extLst>
      <p:ext uri="{BB962C8B-B14F-4D97-AF65-F5344CB8AC3E}">
        <p14:creationId xmlns:p14="http://schemas.microsoft.com/office/powerpoint/2010/main" val="24143950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2</a:t>
            </a:fld>
            <a:endParaRPr lang="en-GB" dirty="0">
              <a:latin typeface="ShellMedium" panose="00000600000000000000" pitchFamily="50" charset="0"/>
            </a:endParaRPr>
          </a:p>
        </p:txBody>
      </p:sp>
    </p:spTree>
    <p:extLst>
      <p:ext uri="{BB962C8B-B14F-4D97-AF65-F5344CB8AC3E}">
        <p14:creationId xmlns:p14="http://schemas.microsoft.com/office/powerpoint/2010/main" val="38702340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0488" y="744538"/>
            <a:ext cx="6616700" cy="3722687"/>
          </a:xfrm>
        </p:spPr>
      </p:sp>
      <p:sp>
        <p:nvSpPr>
          <p:cNvPr id="3" name="Notes Placeholder 2"/>
          <p:cNvSpPr>
            <a:spLocks noGrp="1"/>
          </p:cNvSpPr>
          <p:nvPr>
            <p:ph type="body" idx="1"/>
          </p:nvPr>
        </p:nvSpPr>
        <p:spPr/>
        <p:txBody>
          <a:bodyPr>
            <a:normAutofit/>
          </a:bodyPr>
          <a:lstStyle/>
          <a:p>
            <a:endParaRPr lang="en-GB" dirty="0">
              <a:latin typeface="ShellMedium" panose="00000600000000000000" pitchFamily="50" charset="0"/>
            </a:endParaRPr>
          </a:p>
        </p:txBody>
      </p:sp>
      <p:sp>
        <p:nvSpPr>
          <p:cNvPr id="4" name="Slide Number Placeholder 3"/>
          <p:cNvSpPr>
            <a:spLocks noGrp="1"/>
          </p:cNvSpPr>
          <p:nvPr>
            <p:ph type="sldNum" sz="quarter" idx="10"/>
          </p:nvPr>
        </p:nvSpPr>
        <p:spPr/>
        <p:txBody>
          <a:bodyPr/>
          <a:lstStyle/>
          <a:p>
            <a:fld id="{DE799493-6412-4470-9830-D005B358D66E}" type="slidenum">
              <a:rPr lang="en-GB" smtClean="0">
                <a:latin typeface="ShellMedium" panose="00000600000000000000" pitchFamily="50" charset="0"/>
              </a:rPr>
              <a:pPr/>
              <a:t>3</a:t>
            </a:fld>
            <a:endParaRPr lang="en-GB" dirty="0">
              <a:latin typeface="ShellMedium" panose="00000600000000000000" pitchFamily="50" charset="0"/>
            </a:endParaRPr>
          </a:p>
        </p:txBody>
      </p:sp>
    </p:spTree>
    <p:extLst>
      <p:ext uri="{BB962C8B-B14F-4D97-AF65-F5344CB8AC3E}">
        <p14:creationId xmlns:p14="http://schemas.microsoft.com/office/powerpoint/2010/main" val="27469808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0" y="951614"/>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9" name="Rectangle 3"/>
          <p:cNvSpPr>
            <a:spLocks noGrp="1" noChangeArrowheads="1"/>
          </p:cNvSpPr>
          <p:nvPr userDrawn="1">
            <p:ph type="subTitle" idx="1"/>
          </p:nvPr>
        </p:nvSpPr>
        <p:spPr>
          <a:xfrm>
            <a:off x="1779490"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32" name="Text Placeholder 31"/>
          <p:cNvSpPr>
            <a:spLocks noGrp="1"/>
          </p:cNvSpPr>
          <p:nvPr userDrawn="1">
            <p:ph type="body" sz="quarter" idx="10" hasCustomPrompt="1"/>
          </p:nvPr>
        </p:nvSpPr>
        <p:spPr>
          <a:xfrm>
            <a:off x="1779490" y="4588235"/>
            <a:ext cx="7810528"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0"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9" name="Rectangle 18"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E6B925C0-6D24-93E6-9BD7-9C91F6F7B3F3}"/>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198"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guide id="7" orient="horz" pos="216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2" y="6201069"/>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00"/>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atin typeface="ShellBold" panose="00000800000000000000" pitchFamily="50" charset="0"/>
              </a:defRPr>
            </a:lvl1pPr>
          </a:lstStyle>
          <a:p>
            <a:pPr lvl="0"/>
            <a:r>
              <a:rPr lang="en-GB" noProof="0"/>
              <a:t>Click to edit Master title style</a:t>
            </a:r>
            <a:endParaRPr lang="en-GB" noProof="0" dirty="0"/>
          </a:p>
        </p:txBody>
      </p:sp>
      <p:sp>
        <p:nvSpPr>
          <p:cNvPr id="39" name="Content Placeholder 51"/>
          <p:cNvSpPr>
            <a:spLocks noGrp="1"/>
          </p:cNvSpPr>
          <p:nvPr>
            <p:ph sz="quarter" idx="45" hasCustomPrompt="1"/>
          </p:nvPr>
        </p:nvSpPr>
        <p:spPr>
          <a:xfrm>
            <a:off x="508000" y="4199574"/>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0" y="3864611"/>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0" y="4141370"/>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0" y="4456229"/>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43" name="Straight Connector 42"/>
          <p:cNvCxnSpPr/>
          <p:nvPr userDrawn="1"/>
        </p:nvCxnSpPr>
        <p:spPr>
          <a:xfrm flipV="1">
            <a:off x="508000" y="5966640"/>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0" y="1863726"/>
            <a:ext cx="5468938"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0" y="1528763"/>
            <a:ext cx="5468938"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0" y="1805522"/>
            <a:ext cx="5468938"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0" y="2120382"/>
            <a:ext cx="5468938"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3" name="Straight Connector 102"/>
          <p:cNvCxnSpPr/>
          <p:nvPr userDrawn="1"/>
        </p:nvCxnSpPr>
        <p:spPr>
          <a:xfrm flipV="1">
            <a:off x="508000" y="3732357"/>
            <a:ext cx="5468938"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63" y="4199574"/>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63" y="3864611"/>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63"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63" y="4456229"/>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08" name="Straight Connector 107"/>
          <p:cNvCxnSpPr/>
          <p:nvPr userDrawn="1"/>
        </p:nvCxnSpPr>
        <p:spPr>
          <a:xfrm flipV="1">
            <a:off x="6215063" y="5966657"/>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63" y="1863726"/>
            <a:ext cx="5464175" cy="234616"/>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63" y="1528763"/>
            <a:ext cx="5464175" cy="268150"/>
          </a:xfrm>
        </p:spPr>
        <p:txBody>
          <a:bodyPr vert="horz" wrap="square" lIns="0" tIns="0" rIns="0" bIns="0" rtlCol="0">
            <a:spAutoFit/>
          </a:bodyPr>
          <a:lstStyle>
            <a:lvl1pPr>
              <a:defRPr lang="nl-NL" sz="1600" kern="1200" cap="none" baseline="0" dirty="0">
                <a:solidFill>
                  <a:schemeClr val="tx1"/>
                </a:solidFill>
                <a:latin typeface="ShellBold" panose="00000800000000000000" pitchFamily="50" charset="0"/>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63"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63" y="2120382"/>
            <a:ext cx="5464175" cy="1623641"/>
          </a:xfrm>
        </p:spPr>
        <p:txBody>
          <a:bodyPr>
            <a:normAutofit/>
          </a:bodyPr>
          <a:lstStyle>
            <a:lvl1pPr>
              <a:defRPr sz="1400">
                <a:solidFill>
                  <a:schemeClr val="tx1"/>
                </a:solidFill>
                <a:latin typeface="+mn-lt"/>
              </a:defRPr>
            </a:lvl1pPr>
          </a:lstStyle>
          <a:p>
            <a:r>
              <a:rPr lang="en-GB"/>
              <a:t>Click icon to add chart</a:t>
            </a:r>
            <a:endParaRPr lang="en-GB" dirty="0"/>
          </a:p>
        </p:txBody>
      </p:sp>
      <p:cxnSp>
        <p:nvCxnSpPr>
          <p:cNvPr id="113" name="Straight Connector 112"/>
          <p:cNvCxnSpPr/>
          <p:nvPr userDrawn="1"/>
        </p:nvCxnSpPr>
        <p:spPr>
          <a:xfrm>
            <a:off x="6089108"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B54D0B37-239A-28D5-560B-21CF99F64647}"/>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0" y="2636980"/>
            <a:ext cx="6397451"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34" name="Text Placeholder 13"/>
          <p:cNvSpPr>
            <a:spLocks noGrp="1"/>
          </p:cNvSpPr>
          <p:nvPr>
            <p:ph type="body" sz="quarter" idx="13" hasCustomPrompt="1"/>
          </p:nvPr>
        </p:nvSpPr>
        <p:spPr bwMode="gray">
          <a:xfrm>
            <a:off x="7402833" y="1924112"/>
            <a:ext cx="4274842"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ShellBold" panose="00000800000000000000" pitchFamily="50" charset="0"/>
                <a:ea typeface="ShellMedium" panose="00000600000000000000" pitchFamily="50" charset="0"/>
                <a:cs typeface="ShellBold" panose="00000800000000000000" pitchFamily="50" charset="0"/>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AA66BD-C0DC-7FDF-3B36-32594A4C25E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02"/>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descr="&lt;Shell Yellow Bar&gt;" title="&lt;Shell Yellow Bar&gt;"/>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6" y="488935"/>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GB"/>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3" name="TextBox 2" descr="CONFIDENTIAL_TAG_0xFFEE">
            <a:extLst>
              <a:ext uri="{FF2B5EF4-FFF2-40B4-BE49-F238E27FC236}">
                <a16:creationId xmlns:a16="http://schemas.microsoft.com/office/drawing/2014/main" id="{A88C8660-8912-5560-51F6-1BD06560919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291707099"/>
      </p:ext>
    </p:extLst>
  </p:cSld>
  <p:clrMapOvr>
    <a:masterClrMapping/>
  </p:clrMapOvr>
  <p:transition/>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ShellBold" panose="00000800000000000000" pitchFamily="50" charset="0"/>
                <a:ea typeface="+mj-ea"/>
                <a:cs typeface="+mj-cs"/>
              </a:defRPr>
            </a:lvl1pPr>
          </a:lstStyle>
          <a:p>
            <a:pPr lvl="0" algn="l" defTabSz="1219170" rtl="0" eaLnBrk="1" latinLnBrk="0" hangingPunct="1">
              <a:lnSpc>
                <a:spcPct val="95000"/>
              </a:lnSpc>
              <a:spcBef>
                <a:spcPct val="0"/>
              </a:spcBef>
              <a:buNone/>
            </a:pPr>
            <a:r>
              <a:rPr lang="en-GB"/>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 name="TextBox 1" descr="CONFIDENTIAL_TAG_0xFFEE">
            <a:extLst>
              <a:ext uri="{FF2B5EF4-FFF2-40B4-BE49-F238E27FC236}">
                <a16:creationId xmlns:a16="http://schemas.microsoft.com/office/drawing/2014/main" id="{65A9E794-8DA0-84C7-9D19-D91E5F7E91E5}"/>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descr="&lt;ignore&gt;"/>
          <p:cNvSpPr>
            <a:spLocks noGrp="1"/>
          </p:cNvSpPr>
          <p:nvPr>
            <p:ph type="pic" sz="quarter" idx="12"/>
          </p:nvPr>
        </p:nvSpPr>
        <p:spPr bwMode="auto">
          <a:xfrm>
            <a:off x="0" y="0"/>
            <a:ext cx="12194382" cy="6858000"/>
          </a:xfrm>
          <a:prstGeom prst="rect">
            <a:avLst/>
          </a:prstGeom>
          <a:noFill/>
          <a:ln w="3175" algn="ctr">
            <a:noFill/>
            <a:miter lim="800000"/>
            <a:headEnd/>
            <a:tailEnd/>
          </a:ln>
        </p:spPr>
        <p:txBody>
          <a:bodyPr/>
          <a:lstStyle>
            <a:lvl1pPr>
              <a:defRPr sz="2133"/>
            </a:lvl1pPr>
          </a:lstStyle>
          <a:p>
            <a:r>
              <a:rPr lang="en-GB"/>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4"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3" name="Text Placeholder 2" descr="&lt;IGNORE&gt;" title="&lt;IGNORE&gt;"/>
          <p:cNvSpPr>
            <a:spLocks noGrp="1"/>
          </p:cNvSpPr>
          <p:nvPr>
            <p:ph type="body" sz="quarter" idx="13"/>
          </p:nvPr>
        </p:nvSpPr>
        <p:spPr>
          <a:xfrm>
            <a:off x="513179" y="1438480"/>
            <a:ext cx="11166561" cy="2861742"/>
          </a:xfrm>
        </p:spPr>
        <p:txBody>
          <a:bodyPr/>
          <a:lstStyle>
            <a:lvl1pPr>
              <a:lnSpc>
                <a:spcPct val="110000"/>
              </a:lnSpc>
              <a:defRPr lang="en-US" sz="3400" b="0" kern="1200" dirty="0" smtClean="0">
                <a:solidFill>
                  <a:schemeClr val="tx1"/>
                </a:solidFill>
                <a:latin typeface="ShellBold" panose="00000800000000000000" pitchFamily="50" charset="0"/>
                <a:ea typeface="+mn-ea"/>
                <a:cs typeface="+mn-cs"/>
              </a:defRPr>
            </a:lvl1pPr>
          </a:lstStyle>
          <a:p>
            <a:pPr lvl="0"/>
            <a:r>
              <a:rPr lang="en-GB"/>
              <a:t>Click to edit Master text styles</a:t>
            </a:r>
            <a:endParaRPr lang="en-GB" dirty="0"/>
          </a:p>
        </p:txBody>
      </p:sp>
      <p:sp>
        <p:nvSpPr>
          <p:cNvPr id="2" name="TextBox 1" descr="CONFIDENTIAL_TAG_0xFFEE">
            <a:extLst>
              <a:ext uri="{FF2B5EF4-FFF2-40B4-BE49-F238E27FC236}">
                <a16:creationId xmlns:a16="http://schemas.microsoft.com/office/drawing/2014/main" id="{B362E8DE-1DF5-6D24-E655-F02D325FA278}"/>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313662350"/>
      </p:ext>
    </p:extLst>
  </p:cSld>
  <p:clrMapOvr>
    <a:masterClrMapping/>
  </p:clrMapOvr>
  <p:transition/>
  <p:hf hdr="0"/>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Q&amp;A">
    <p:spTree>
      <p:nvGrpSpPr>
        <p:cNvPr id="1" name=""/>
        <p:cNvGrpSpPr/>
        <p:nvPr/>
      </p:nvGrpSpPr>
      <p:grpSpPr>
        <a:xfrm>
          <a:off x="0" y="0"/>
          <a:ext cx="0" cy="0"/>
          <a:chOff x="0" y="0"/>
          <a:chExt cx="0" cy="0"/>
        </a:xfrm>
      </p:grpSpPr>
      <p:sp>
        <p:nvSpPr>
          <p:cNvPr id="22" name="Rectangle 21"/>
          <p:cNvSpPr/>
          <p:nvPr userDrawn="1"/>
        </p:nvSpPr>
        <p:spPr bwMode="gray">
          <a:xfrm>
            <a:off x="1" y="4313784"/>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descr="&lt;Shell Yellow Bar&gt;" title="&lt;Shell Yellow Bar&gt;"/>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6980"/>
            <a:ext cx="5187472" cy="1362075"/>
          </a:xfrm>
          <a:prstGeom prst="rect">
            <a:avLst/>
          </a:prstGeom>
        </p:spPr>
        <p:txBody>
          <a:bodyPr lIns="0" tIns="0" rIns="0" bIns="0"/>
          <a:lstStyle>
            <a:lvl1pPr algn="l">
              <a:defRPr sz="1400" b="0" cap="none" baseline="0">
                <a:solidFill>
                  <a:schemeClr val="tx1"/>
                </a:solidFill>
                <a:latin typeface="ShellBold" panose="00000800000000000000" pitchFamily="50" charset="0"/>
              </a:defRPr>
            </a:lvl1pPr>
          </a:lstStyle>
          <a:p>
            <a:r>
              <a:rPr lang="en-GB"/>
              <a:t>Click to edit Master title style</a:t>
            </a:r>
            <a:endParaRPr lang="en-GB" dirty="0"/>
          </a:p>
        </p:txBody>
      </p:sp>
      <p:sp>
        <p:nvSpPr>
          <p:cNvPr id="25" name="Text Placeholder 2"/>
          <p:cNvSpPr>
            <a:spLocks noGrp="1"/>
          </p:cNvSpPr>
          <p:nvPr>
            <p:ph type="body" idx="1"/>
          </p:nvPr>
        </p:nvSpPr>
        <p:spPr>
          <a:xfrm>
            <a:off x="763200"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ShellBold" panose="00000800000000000000" pitchFamily="50" charset="0"/>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GB"/>
              <a:t>Click to edit Master text styles</a:t>
            </a:r>
            <a:endParaRPr lang="en-GB" dirty="0"/>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hf hdr="0"/>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2" name="TextBox 1" descr="CONFIDENTIAL_TAG_0xFFEE">
            <a:extLst>
              <a:ext uri="{FF2B5EF4-FFF2-40B4-BE49-F238E27FC236}">
                <a16:creationId xmlns:a16="http://schemas.microsoft.com/office/drawing/2014/main" id="{94FE700D-C9D7-5027-31A6-115C2A8A9251}"/>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08" y="1257010"/>
            <a:ext cx="4316400" cy="4316400"/>
          </a:xfrm>
          <a:prstGeom prst="rect">
            <a:avLst/>
          </a:prstGeom>
        </p:spPr>
      </p:pic>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0"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0" y="950400"/>
            <a:ext cx="9899747" cy="918000"/>
          </a:xfrm>
          <a:noFill/>
        </p:spPr>
        <p:txBody>
          <a:bodyPr lIns="0" tIns="0" rIns="0" anchor="ctr" anchorCtr="0"/>
          <a:lstStyle>
            <a:lvl1pPr>
              <a:lnSpc>
                <a:spcPct val="110000"/>
              </a:lnSpc>
              <a:defRPr sz="28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21" name="Rectangle 3"/>
          <p:cNvSpPr>
            <a:spLocks noGrp="1" noChangeArrowheads="1"/>
          </p:cNvSpPr>
          <p:nvPr>
            <p:ph type="subTitle" idx="1"/>
          </p:nvPr>
        </p:nvSpPr>
        <p:spPr>
          <a:xfrm>
            <a:off x="1779490"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GB"/>
              <a:t>Click to edit Master subtitle style</a:t>
            </a:r>
            <a:endParaRPr lang="en-GB" dirty="0"/>
          </a:p>
        </p:txBody>
      </p:sp>
      <p:sp>
        <p:nvSpPr>
          <p:cNvPr id="22" name="Text Placeholder 31"/>
          <p:cNvSpPr>
            <a:spLocks noGrp="1"/>
          </p:cNvSpPr>
          <p:nvPr>
            <p:ph type="body" sz="quarter" idx="10" hasCustomPrompt="1"/>
          </p:nvPr>
        </p:nvSpPr>
        <p:spPr>
          <a:xfrm>
            <a:off x="1779490" y="4588235"/>
            <a:ext cx="4870924"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0" y="4840063"/>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31"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36" name="Rectangle 35" descr="&lt;Shell Yellow Bar&gt;" title="&lt;Shell Yellow Bar&gt;"/>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18" y="2795384"/>
            <a:ext cx="4830819" cy="3049484"/>
          </a:xfrm>
        </p:spPr>
        <p:txBody>
          <a:bodyPr/>
          <a:lstStyle>
            <a:lvl1pPr>
              <a:defRPr sz="2133"/>
            </a:lvl1pPr>
          </a:lstStyle>
          <a:p>
            <a:r>
              <a:rPr lang="en-GB"/>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4A665E77-4045-0A5B-EBFB-ECBE91B709C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370520605"/>
      </p:ext>
    </p:extLst>
  </p:cSld>
  <p:clrMapOvr>
    <a:masterClrMapping/>
  </p:clrMapOvr>
  <p:transition/>
  <p:hf hdr="0"/>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0"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696"/>
            <a:ext cx="5179738" cy="834301"/>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2B32DF24-4FF1-AA48-2872-D718FD053EBA}"/>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3755712602"/>
      </p:ext>
    </p:extLst>
  </p:cSld>
  <p:clrMapOvr>
    <a:masterClrMapping/>
  </p:clrMapOvr>
  <p:transition/>
  <p:hf hdr="0"/>
  <p:extLst>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guide id="3" orient="horz" pos="2562" userDrawn="1">
          <p15:clr>
            <a:srgbClr val="FBAE40"/>
          </p15:clr>
        </p15:guide>
        <p15:guide id="4" orient="horz" pos="299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descr="&lt;ignore&gt;"/>
          <p:cNvSpPr>
            <a:spLocks noGrp="1"/>
          </p:cNvSpPr>
          <p:nvPr>
            <p:ph type="pic" sz="quarter" idx="12"/>
          </p:nvPr>
        </p:nvSpPr>
        <p:spPr bwMode="auto">
          <a:xfrm>
            <a:off x="0" y="0"/>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GB"/>
              <a:t>Click icon to add picture</a:t>
            </a:r>
            <a:endParaRPr lang="en-GB" dirty="0"/>
          </a:p>
        </p:txBody>
      </p:sp>
      <p:grpSp>
        <p:nvGrpSpPr>
          <p:cNvPr id="2" name="Group 1"/>
          <p:cNvGrpSpPr/>
          <p:nvPr userDrawn="1"/>
        </p:nvGrpSpPr>
        <p:grpSpPr bwMode="gray">
          <a:xfrm>
            <a:off x="744114" y="3556002"/>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descr="&lt;Shell Yellow Bar&gt;" title="&lt;Shell Yellow Bar&gt;"/>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
        <p:nvSpPr>
          <p:cNvPr id="107"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02" name="Rectangle 2"/>
          <p:cNvSpPr>
            <a:spLocks noGrp="1" noChangeArrowheads="1"/>
          </p:cNvSpPr>
          <p:nvPr>
            <p:ph type="ctrTitle"/>
          </p:nvPr>
        </p:nvSpPr>
        <p:spPr>
          <a:xfrm>
            <a:off x="2175500" y="4003200"/>
            <a:ext cx="5179738" cy="835200"/>
          </a:xfrm>
          <a:noFill/>
        </p:spPr>
        <p:txBody>
          <a:bodyPr lIns="0" tIns="0" rIns="0" anchor="ctr" anchorCtr="0"/>
          <a:lstStyle>
            <a:lvl1pPr>
              <a:lnSpc>
                <a:spcPct val="100000"/>
              </a:lnSpc>
              <a:defRPr sz="2400" b="0" kern="1200" cap="none" spc="0" baseline="0">
                <a:solidFill>
                  <a:schemeClr val="tx1"/>
                </a:solidFill>
                <a:latin typeface="ShellBold" panose="00000800000000000000" pitchFamily="50" charset="0"/>
                <a:cs typeface="Arial" pitchFamily="34" charset="0"/>
              </a:defRPr>
            </a:lvl1pPr>
          </a:lstStyle>
          <a:p>
            <a:r>
              <a:rPr lang="en-GB"/>
              <a:t>Click to edit Master title style</a:t>
            </a:r>
            <a:endParaRPr lang="en-GB" dirty="0"/>
          </a:p>
        </p:txBody>
      </p:sp>
      <p:sp>
        <p:nvSpPr>
          <p:cNvPr id="103" name="Rectangle 3"/>
          <p:cNvSpPr>
            <a:spLocks noGrp="1" noChangeArrowheads="1"/>
          </p:cNvSpPr>
          <p:nvPr>
            <p:ph type="subTitle" idx="1"/>
          </p:nvPr>
        </p:nvSpPr>
        <p:spPr>
          <a:xfrm>
            <a:off x="2175500" y="5120640"/>
            <a:ext cx="5179738"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GB"/>
              <a:t>Click to edit Master subtitle style</a:t>
            </a:r>
            <a:endParaRPr lang="en-GB" dirty="0"/>
          </a:p>
        </p:txBody>
      </p:sp>
      <p:sp>
        <p:nvSpPr>
          <p:cNvPr id="104" name="Text Placeholder 31"/>
          <p:cNvSpPr>
            <a:spLocks noGrp="1"/>
          </p:cNvSpPr>
          <p:nvPr>
            <p:ph type="body" sz="quarter" idx="10" hasCustomPrompt="1"/>
          </p:nvPr>
        </p:nvSpPr>
        <p:spPr>
          <a:xfrm>
            <a:off x="2175500" y="5666465"/>
            <a:ext cx="5187731" cy="237600"/>
          </a:xfrm>
        </p:spPr>
        <p:txBody>
          <a:bodyPr anchor="t" anchorCtr="0"/>
          <a:lstStyle>
            <a:lvl1pPr>
              <a:lnSpc>
                <a:spcPct val="100000"/>
              </a:lnSpc>
              <a:buNone/>
              <a:defRPr sz="1400">
                <a:solidFill>
                  <a:schemeClr val="tx1"/>
                </a:solidFill>
                <a:latin typeface="ShellBold" panose="00000800000000000000" pitchFamily="50" charset="0"/>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0" y="5923869"/>
            <a:ext cx="5187731" cy="237600"/>
          </a:xfrm>
        </p:spPr>
        <p:txBody>
          <a:bodyPr anchor="t" anchorCtr="0"/>
          <a:lstStyle>
            <a:lvl1pPr>
              <a:lnSpc>
                <a:spcPct val="100000"/>
              </a:lnSpc>
              <a:buNone/>
              <a:defRPr sz="1400">
                <a:solidFill>
                  <a:schemeClr val="tx1"/>
                </a:solidFill>
                <a:latin typeface="+mn-lt"/>
              </a:defRPr>
            </a:lvl1pPr>
          </a:lstStyle>
          <a:p>
            <a:pPr lvl="0"/>
            <a:r>
              <a:rPr lang="en-GB" noProof="1"/>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4" name="TextBox 3" descr="CONFIDENTIAL_TAG_0xFFEE">
            <a:extLst>
              <a:ext uri="{FF2B5EF4-FFF2-40B4-BE49-F238E27FC236}">
                <a16:creationId xmlns:a16="http://schemas.microsoft.com/office/drawing/2014/main" id="{723E64F9-1110-78DA-FBDD-ABEAADED8B7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2590869577"/>
      </p:ext>
    </p:extLst>
  </p:cSld>
  <p:clrMapOvr>
    <a:masterClrMapping/>
  </p:clrMapOvr>
  <p:transition/>
  <p:hf hdr="0"/>
  <p:extLst>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111712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55655952-3BC6-A9F2-7AF8-0C0353DA3D5C}"/>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descr="&lt;ignore&gt;"/>
          <p:cNvSpPr>
            <a:spLocks noGrp="1"/>
          </p:cNvSpPr>
          <p:nvPr>
            <p:ph type="pic" sz="quarter" idx="12"/>
          </p:nvPr>
        </p:nvSpPr>
        <p:spPr bwMode="auto">
          <a:xfrm>
            <a:off x="-2381" y="0"/>
            <a:ext cx="12194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GB"/>
              <a:t>Click icon to add picture</a:t>
            </a:r>
            <a:endParaRPr lang="en-GB" dirty="0"/>
          </a:p>
        </p:txBody>
      </p:sp>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latin typeface="ShellBold" panose="00000800000000000000" pitchFamily="50" charset="0"/>
              </a:defRPr>
            </a:lvl1pPr>
          </a:lstStyle>
          <a:p>
            <a:pPr lvl="0"/>
            <a:r>
              <a:rPr lang="en-GB" noProof="0"/>
              <a:t>Click to edit Master title style</a:t>
            </a:r>
            <a:endParaRPr lang="en-GB" noProof="0" dirty="0"/>
          </a:p>
        </p:txBody>
      </p:sp>
      <p:sp>
        <p:nvSpPr>
          <p:cNvPr id="10" name="Content Placeholder 9"/>
          <p:cNvSpPr>
            <a:spLocks noGrp="1"/>
          </p:cNvSpPr>
          <p:nvPr>
            <p:ph sz="quarter" idx="11"/>
          </p:nvPr>
        </p:nvSpPr>
        <p:spPr>
          <a:xfrm>
            <a:off x="508000" y="1528763"/>
            <a:ext cx="5468938" cy="4830761"/>
          </a:xfrm>
        </p:spPr>
        <p:txBody>
          <a:bodyPr/>
          <a:lstStyle>
            <a:lvl1pPr marL="0" indent="0" defTabSz="357708">
              <a:lnSpc>
                <a:spcPct val="140000"/>
              </a:lnSpc>
              <a:spcBef>
                <a:spcPts val="0"/>
              </a:spcBef>
              <a:defRPr sz="1800"/>
            </a:lvl1pPr>
            <a:lvl2pPr marL="230400" indent="-230400" defTabSz="357708">
              <a:lnSpc>
                <a:spcPct val="140000"/>
              </a:lnSpc>
              <a:spcBef>
                <a:spcPts val="0"/>
              </a:spcBef>
              <a:defRPr sz="1800"/>
            </a:lvl2pPr>
            <a:lvl3pPr marL="459000" indent="-228600" defTabSz="357708">
              <a:lnSpc>
                <a:spcPct val="140000"/>
              </a:lnSpc>
              <a:spcBef>
                <a:spcPts val="0"/>
              </a:spcBef>
              <a:buClr>
                <a:schemeClr val="tx1"/>
              </a:buClr>
              <a:buSzPct val="75000"/>
              <a:buFont typeface="Wingdings" pitchFamily="2" charset="2"/>
              <a:buChar char=""/>
              <a:defRPr sz="1800"/>
            </a:lvl3pPr>
            <a:lvl4pPr marL="687600" indent="-228600" defTabSz="357708">
              <a:lnSpc>
                <a:spcPct val="140000"/>
              </a:lnSpc>
              <a:spcBef>
                <a:spcPts val="0"/>
              </a:spcBef>
              <a:buClr>
                <a:schemeClr val="tx1"/>
              </a:buClr>
              <a:buSzPct val="75000"/>
              <a:buFont typeface="Wingdings" pitchFamily="2" charset="2"/>
              <a:buChar char=""/>
              <a:defRPr sz="1800"/>
            </a:lvl4pPr>
            <a:lvl5pPr marL="890800" indent="-203200" defTabSz="357708">
              <a:lnSpc>
                <a:spcPct val="140000"/>
              </a:lnSpc>
              <a:spcBef>
                <a:spcPts val="0"/>
              </a:spcBef>
              <a:buClr>
                <a:schemeClr val="tx1"/>
              </a:buClr>
              <a:buSzPct val="75000"/>
              <a:buFont typeface="Wingdings" pitchFamily="2" charset="2"/>
              <a:buChar char=""/>
              <a:defRPr sz="1600"/>
            </a:lvl5pPr>
            <a:lvl6pPr marL="1043200" indent="-152400" defTabSz="357708">
              <a:lnSpc>
                <a:spcPct val="140000"/>
              </a:lnSpc>
              <a:buClr>
                <a:schemeClr val="tx1"/>
              </a:buClr>
              <a:buSzPct val="75000"/>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3"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0F964C74-58EA-D697-60C0-AF8CB4381366}"/>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extLst>
      <p:ext uri="{BB962C8B-B14F-4D97-AF65-F5344CB8AC3E}">
        <p14:creationId xmlns:p14="http://schemas.microsoft.com/office/powerpoint/2010/main" val="194005781"/>
      </p:ext>
    </p:extLst>
  </p:cSld>
  <p:clrMapOvr>
    <a:masterClrMapping/>
  </p:clrMapOvr>
  <p:transition/>
  <p:hf hdr="0"/>
  <p:extLst>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ShellBold" panose="00000800000000000000" pitchFamily="50" charset="0"/>
                <a:ea typeface="+mj-ea"/>
                <a:cs typeface="+mj-cs"/>
              </a:defRPr>
            </a:lvl1pPr>
          </a:lstStyle>
          <a:p>
            <a:pPr lvl="0"/>
            <a:r>
              <a:rPr lang="en-GB" noProof="0"/>
              <a:t>Click to edit Master title style</a:t>
            </a:r>
            <a:endParaRPr lang="en-GB" noProof="0" dirty="0"/>
          </a:p>
        </p:txBody>
      </p:sp>
      <p:sp>
        <p:nvSpPr>
          <p:cNvPr id="11" name="Content Placeholder 9"/>
          <p:cNvSpPr>
            <a:spLocks noGrp="1"/>
          </p:cNvSpPr>
          <p:nvPr>
            <p:ph sz="quarter" idx="11"/>
          </p:nvPr>
        </p:nvSpPr>
        <p:spPr>
          <a:xfrm>
            <a:off x="508000" y="1528763"/>
            <a:ext cx="11171238" cy="4830762"/>
          </a:xfrm>
        </p:spPr>
        <p:txBody>
          <a:bodyPr/>
          <a:lstStyle>
            <a:lvl1pPr marL="0" indent="0" defTabSz="357708">
              <a:lnSpc>
                <a:spcPct val="140000"/>
              </a:lnSpc>
              <a:spcBef>
                <a:spcPts val="0"/>
              </a:spcBef>
              <a:defRPr sz="1400"/>
            </a:lvl1pPr>
            <a:lvl2pPr marL="176400" indent="-176400" defTabSz="357708">
              <a:lnSpc>
                <a:spcPct val="140000"/>
              </a:lnSpc>
              <a:spcBef>
                <a:spcPts val="0"/>
              </a:spcBef>
              <a:defRPr sz="1400"/>
            </a:lvl2pPr>
            <a:lvl3pPr marL="354200" indent="-177800" defTabSz="357708">
              <a:lnSpc>
                <a:spcPct val="140000"/>
              </a:lnSpc>
              <a:spcBef>
                <a:spcPts val="0"/>
              </a:spcBef>
              <a:buClr>
                <a:schemeClr val="tx1"/>
              </a:buClr>
              <a:buSzPct val="75000"/>
              <a:buFont typeface="Wingdings" pitchFamily="2" charset="2"/>
              <a:buChar char=""/>
              <a:defRPr sz="1400"/>
            </a:lvl3pPr>
            <a:lvl4pPr marL="532000" indent="-177800" defTabSz="357708">
              <a:lnSpc>
                <a:spcPct val="140000"/>
              </a:lnSpc>
              <a:spcBef>
                <a:spcPts val="0"/>
              </a:spcBef>
              <a:buClr>
                <a:schemeClr val="tx1"/>
              </a:buClr>
              <a:buSzPct val="75000"/>
              <a:buFont typeface="Wingdings" pitchFamily="2" charset="2"/>
              <a:buChar char=""/>
              <a:defRPr sz="1400"/>
            </a:lvl4pPr>
            <a:lvl5pPr marL="684400" indent="-152400" defTabSz="357708">
              <a:lnSpc>
                <a:spcPct val="140000"/>
              </a:lnSpc>
              <a:spcBef>
                <a:spcPts val="0"/>
              </a:spcBef>
              <a:buClr>
                <a:schemeClr val="tx1"/>
              </a:buClr>
              <a:buSzPct val="75000"/>
              <a:buFont typeface="Wingdings" pitchFamily="2" charset="2"/>
              <a:buChar char=""/>
              <a:tabLst/>
              <a:defRPr sz="1200"/>
            </a:lvl5pPr>
            <a:lvl6pPr marL="824100" indent="-139700" defTabSz="357708">
              <a:lnSpc>
                <a:spcPct val="140000"/>
              </a:lnSpc>
              <a:buClr>
                <a:schemeClr val="tx1"/>
              </a:buClr>
              <a:buSzPct val="75000"/>
              <a:buFont typeface="Wingdings" pitchFamily="2" charset="2"/>
              <a:buChar char=""/>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6"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1587827C-2FA0-F836-CB81-D23E924225F0}"/>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ShellBold" panose="00000800000000000000" pitchFamily="50" charset="0"/>
                <a:ea typeface="+mj-ea"/>
                <a:cs typeface="+mj-cs"/>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4" y="1528764"/>
            <a:ext cx="5464174" cy="4830761"/>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Bef>
                <a:spcPts val="0"/>
              </a:spcBef>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n"/>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spcAft>
                <a:spcPts val="0"/>
              </a:spcAft>
              <a:buClr>
                <a:schemeClr val="accent2"/>
              </a:buClr>
              <a:buSzPct val="85000"/>
              <a:buFont typeface="Wingdings" pitchFamily="2" charset="2"/>
              <a:buNone/>
              <a:defRPr sz="1800"/>
            </a:lvl1pPr>
            <a:lvl2pPr marL="230400" indent="-230400">
              <a:spcAft>
                <a:spcPts val="0"/>
              </a:spcAft>
              <a:buClr>
                <a:schemeClr val="accent2"/>
              </a:buClr>
              <a:buSzPct val="85000"/>
              <a:buFont typeface="Wingdings" pitchFamily="2" charset="2"/>
              <a:buChar char="n"/>
              <a:defRPr sz="1800"/>
            </a:lvl2pPr>
            <a:lvl3pPr marL="459000" indent="-228600">
              <a:spcAft>
                <a:spcPts val="0"/>
              </a:spcAft>
              <a:buClr>
                <a:schemeClr val="tx1"/>
              </a:buClr>
              <a:buFont typeface="Wingdings" pitchFamily="2" charset="2"/>
              <a:buChar char=""/>
              <a:defRPr sz="1800"/>
            </a:lvl3pPr>
            <a:lvl4pPr marL="687600" indent="-228600">
              <a:spcBef>
                <a:spcPts val="0"/>
              </a:spcBef>
              <a:spcAft>
                <a:spcPts val="0"/>
              </a:spcAft>
              <a:buClr>
                <a:schemeClr val="tx1"/>
              </a:buClr>
              <a:buFont typeface="Wingdings" pitchFamily="2" charset="2"/>
              <a:buChar char=""/>
              <a:defRPr sz="1800"/>
            </a:lvl4pPr>
            <a:lvl5pPr marL="890800" indent="-203200">
              <a:spcBef>
                <a:spcPts val="0"/>
              </a:spcBef>
              <a:spcAft>
                <a:spcPts val="0"/>
              </a:spcAft>
              <a:buClr>
                <a:schemeClr val="tx1"/>
              </a:buClr>
              <a:buFont typeface="Wingdings" pitchFamily="2" charset="2"/>
              <a:buChar char=""/>
              <a:defRPr sz="1600"/>
            </a:lvl5pPr>
            <a:lvl6pPr marL="1043200" indent="-152400">
              <a:spcBef>
                <a:spcPts val="0"/>
              </a:spcBef>
              <a:spcAft>
                <a:spcPts val="0"/>
              </a:spcAft>
              <a:buClr>
                <a:schemeClr val="tx1"/>
              </a:buClr>
              <a:buFont typeface="Wingdings" pitchFamily="2" charset="2"/>
              <a:buChar char=""/>
              <a:defRPr sz="12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8DA19ABA-777A-B242-93C2-62B7C3761D49}"/>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extLst>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00" y="712800"/>
            <a:ext cx="11171238"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atin typeface="ShellBold" panose="00000800000000000000" pitchFamily="50" charset="0"/>
              </a:defRPr>
            </a:lvl1pPr>
          </a:lstStyle>
          <a:p>
            <a:pPr lvl="0"/>
            <a:r>
              <a:rPr lang="en-GB"/>
              <a:t>Click to edit Master title style</a:t>
            </a:r>
            <a:endParaRPr lang="en-GB" dirty="0"/>
          </a:p>
        </p:txBody>
      </p:sp>
      <p:sp>
        <p:nvSpPr>
          <p:cNvPr id="10" name="Content Placeholder 14"/>
          <p:cNvSpPr>
            <a:spLocks noGrp="1"/>
          </p:cNvSpPr>
          <p:nvPr>
            <p:ph sz="quarter" idx="13"/>
          </p:nvPr>
        </p:nvSpPr>
        <p:spPr>
          <a:xfrm>
            <a:off x="6215063" y="1528764"/>
            <a:ext cx="5464175" cy="4830762"/>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Bef>
                <a:spcPts val="0"/>
              </a:spcBef>
              <a:spcAft>
                <a:spcPts val="0"/>
              </a:spcAft>
              <a:buClr>
                <a:schemeClr val="accent2"/>
              </a:buClr>
              <a:buSzPct val="85000"/>
              <a:buFont typeface="Wingdings" pitchFamily="2" charset="2"/>
              <a:buChar char="n"/>
              <a:defRPr sz="1400"/>
            </a:lvl2pPr>
            <a:lvl3pPr marL="354200" indent="-177800">
              <a:lnSpc>
                <a:spcPct val="140000"/>
              </a:lnSpc>
              <a:spcBef>
                <a:spcPts val="0"/>
              </a:spcBef>
              <a:spcAft>
                <a:spcPts val="0"/>
              </a:spcAft>
              <a:buClr>
                <a:schemeClr val="tx1"/>
              </a:buClr>
              <a:buFont typeface="Wingdings" pitchFamily="2" charset="2"/>
              <a:buChar char="n"/>
              <a:defRPr sz="1400"/>
            </a:lvl3pPr>
            <a:lvl4pPr marL="532000" indent="-177800">
              <a:lnSpc>
                <a:spcPct val="140000"/>
              </a:lnSpc>
              <a:spcBef>
                <a:spcPts val="0"/>
              </a:spcBef>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tabLst/>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2" name="Text Placeholder 43"/>
          <p:cNvSpPr>
            <a:spLocks noGrp="1"/>
          </p:cNvSpPr>
          <p:nvPr>
            <p:ph type="body" sz="quarter" idx="11"/>
          </p:nvPr>
        </p:nvSpPr>
        <p:spPr>
          <a:xfrm>
            <a:off x="508000" y="1528762"/>
            <a:ext cx="5468938" cy="4830763"/>
          </a:xfrm>
        </p:spPr>
        <p:txBody>
          <a:bodyPr/>
          <a:lstStyle>
            <a:lvl1pPr marL="0" indent="0">
              <a:lnSpc>
                <a:spcPct val="140000"/>
              </a:lnSpc>
              <a:spcAft>
                <a:spcPts val="0"/>
              </a:spcAft>
              <a:buClr>
                <a:schemeClr val="accent2"/>
              </a:buClr>
              <a:buSzPct val="85000"/>
              <a:buFont typeface="Wingdings" pitchFamily="2" charset="2"/>
              <a:buNone/>
              <a:defRPr sz="1400"/>
            </a:lvl1pPr>
            <a:lvl2pPr marL="176400" indent="-176400">
              <a:lnSpc>
                <a:spcPct val="140000"/>
              </a:lnSpc>
              <a:spcAft>
                <a:spcPts val="0"/>
              </a:spcAft>
              <a:buClr>
                <a:schemeClr val="accent2"/>
              </a:buClr>
              <a:buSzPct val="85000"/>
              <a:buFont typeface="Wingdings" pitchFamily="2" charset="2"/>
              <a:buChar char="n"/>
              <a:defRPr sz="1400"/>
            </a:lvl2pPr>
            <a:lvl3pPr marL="354200" indent="-177800">
              <a:lnSpc>
                <a:spcPct val="140000"/>
              </a:lnSpc>
              <a:spcAft>
                <a:spcPts val="0"/>
              </a:spcAft>
              <a:buClr>
                <a:schemeClr val="tx1"/>
              </a:buClr>
              <a:buFont typeface="Wingdings" pitchFamily="2" charset="2"/>
              <a:buChar char=""/>
              <a:defRPr sz="1400"/>
            </a:lvl3pPr>
            <a:lvl4pPr marL="532000" indent="-177800">
              <a:lnSpc>
                <a:spcPct val="140000"/>
              </a:lnSpc>
              <a:spcAft>
                <a:spcPts val="0"/>
              </a:spcAft>
              <a:buClr>
                <a:schemeClr val="tx1"/>
              </a:buClr>
              <a:buFont typeface="Wingdings" pitchFamily="2" charset="2"/>
              <a:buChar char="n"/>
              <a:defRPr sz="1400"/>
            </a:lvl4pPr>
            <a:lvl5pPr marL="684400" indent="-152400">
              <a:lnSpc>
                <a:spcPct val="140000"/>
              </a:lnSpc>
              <a:spcBef>
                <a:spcPts val="0"/>
              </a:spcBef>
              <a:spcAft>
                <a:spcPts val="0"/>
              </a:spcAft>
              <a:buClr>
                <a:schemeClr val="tx1"/>
              </a:buClr>
              <a:buFont typeface="Wingdings" pitchFamily="2" charset="2"/>
              <a:buChar char="n"/>
              <a:defRPr sz="1200"/>
            </a:lvl5pPr>
            <a:lvl6pPr marL="824100" indent="-139700">
              <a:lnSpc>
                <a:spcPct val="140000"/>
              </a:lnSpc>
              <a:spcBef>
                <a:spcPts val="0"/>
              </a:spcBef>
              <a:spcAft>
                <a:spcPts val="0"/>
              </a:spcAft>
              <a:buClr>
                <a:schemeClr val="tx1"/>
              </a:buClr>
              <a:buFont typeface="Wingdings" pitchFamily="2" charset="2"/>
              <a:buChar char="n"/>
              <a:defRPr sz="1100"/>
            </a:lvl6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18"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noProof="1"/>
              <a:t> </a:t>
            </a:r>
          </a:p>
        </p:txBody>
      </p:sp>
      <p:sp>
        <p:nvSpPr>
          <p:cNvPr id="2" name="TextBox 1" descr="CONFIDENTIAL_TAG_0xFFEE">
            <a:extLst>
              <a:ext uri="{FF2B5EF4-FFF2-40B4-BE49-F238E27FC236}">
                <a16:creationId xmlns:a16="http://schemas.microsoft.com/office/drawing/2014/main" id="{F592751E-CDAB-BC62-C696-41BD7ED40594}"/>
              </a:ext>
            </a:extLst>
          </p:cNvPr>
          <p:cNvSpPr txBox="1"/>
          <p:nvPr userDrawn="1"/>
        </p:nvSpPr>
        <p:spPr>
          <a:xfrm>
            <a:off x="8457822" y="6481427"/>
            <a:ext cx="1079500" cy="169277"/>
          </a:xfrm>
          <a:prstGeom prst="rect">
            <a:avLst/>
          </a:prstGeom>
          <a:noFill/>
          <a:ln>
            <a:noFill/>
          </a:ln>
          <a:effectLst>
            <a:glow>
              <a:srgbClr val="000000"/>
            </a:glow>
          </a:effectLst>
        </p:spPr>
        <p:txBody>
          <a:bodyPr vert="horz" wrap="square" lIns="0" tIns="0" rIns="0" bIns="45720"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GB" sz="800" b="0" i="0" u="none" strike="noStrike" kern="1200" cap="none" spc="0" normalizeH="0" baseline="0" noProof="0" dirty="0">
              <a:ln>
                <a:noFill/>
              </a:ln>
              <a:solidFill>
                <a:schemeClr val="accent2"/>
              </a:solidFill>
              <a:effectLst/>
              <a:uLnTx/>
              <a:uFillTx/>
              <a:latin typeface="ShellMedium" panose="00000600000000000000" pitchFamily="50" charset="0"/>
              <a:ea typeface="+mn-ea"/>
              <a:cs typeface="+mn-cs"/>
            </a:endParaRPr>
          </a:p>
        </p:txBody>
      </p:sp>
    </p:spTree>
  </p:cSld>
  <p:clrMapOvr>
    <a:masterClrMapping/>
  </p:clrMapOvr>
  <p:transition/>
  <p:hf hd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00" y="1528763"/>
            <a:ext cx="11171238"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GB" dirty="0"/>
          </a:p>
        </p:txBody>
      </p:sp>
      <p:sp>
        <p:nvSpPr>
          <p:cNvPr id="16" name="Rectangle 2"/>
          <p:cNvSpPr>
            <a:spLocks noGrp="1" noChangeArrowheads="1"/>
          </p:cNvSpPr>
          <p:nvPr>
            <p:ph type="title"/>
          </p:nvPr>
        </p:nvSpPr>
        <p:spPr bwMode="auto">
          <a:xfrm>
            <a:off x="508000" y="712800"/>
            <a:ext cx="11171238"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GB"/>
              <a:t>Click to edit Master title style</a:t>
            </a:r>
            <a:endParaRPr lang="en-GB" dirty="0"/>
          </a:p>
        </p:txBody>
      </p:sp>
      <p:sp>
        <p:nvSpPr>
          <p:cNvPr id="4" name="Rectangle 3" descr="&lt;Shell Yellow Bar&gt;" title="&lt;Shell Yellow Bar&gt;"/>
          <p:cNvSpPr/>
          <p:nvPr userDrawn="1"/>
        </p:nvSpPr>
        <p:spPr bwMode="gray">
          <a:xfrm>
            <a:off x="508010"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noProof="1"/>
              <a:t> </a:t>
            </a:r>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noProof="1"/>
              <a:t>April 2023</a:t>
            </a:r>
          </a:p>
        </p:txBody>
      </p:sp>
      <p:sp>
        <p:nvSpPr>
          <p:cNvPr id="85" name="Rectangle 6" descr="Rectangle 6"/>
          <p:cNvSpPr>
            <a:spLocks noGrp="1" noChangeArrowheads="1"/>
          </p:cNvSpPr>
          <p:nvPr>
            <p:ph type="sldNum" sz="quarter" idx="4"/>
          </p:nvPr>
        </p:nvSpPr>
        <p:spPr bwMode="auto">
          <a:xfrm>
            <a:off x="11324177"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noProof="1" smtClean="0"/>
              <a:pPr/>
              <a:t>‹#›</a:t>
            </a:fld>
            <a:endParaRPr lang="en-GB" noProof="1"/>
          </a:p>
        </p:txBody>
      </p:sp>
      <p:sp>
        <p:nvSpPr>
          <p:cNvPr id="8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noProof="1">
                <a:solidFill>
                  <a:schemeClr val="tx1"/>
                </a:solidFill>
                <a:latin typeface="+mn-lt"/>
                <a:cs typeface="Arial" pitchFamily="34" charset="0"/>
              </a:rPr>
              <a:t>Copyright of Shell International B.V.</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91" r:id="rId7"/>
    <p:sldLayoutId id="2147483667" r:id="rId8"/>
    <p:sldLayoutId id="2147483692" r:id="rId9"/>
    <p:sldLayoutId id="2147483694" r:id="rId10"/>
    <p:sldLayoutId id="2147483680" r:id="rId11"/>
    <p:sldLayoutId id="2147483697" r:id="rId12"/>
    <p:sldLayoutId id="2147483678" r:id="rId13"/>
    <p:sldLayoutId id="2147483700" r:id="rId14"/>
    <p:sldLayoutId id="2147483681" r:id="rId15"/>
    <p:sldLayoutId id="2147483682" r:id="rId16"/>
    <p:sldLayoutId id="2147483683" r:id="rId17"/>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ShellBold" panose="00000800000000000000" pitchFamily="50" charset="0"/>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1800" kern="1200" baseline="0">
          <a:solidFill>
            <a:schemeClr val="tx1"/>
          </a:solidFill>
          <a:latin typeface="+mn-lt"/>
          <a:ea typeface="+mn-ea"/>
          <a:cs typeface="+mn-cs"/>
        </a:defRPr>
      </a:lvl1pPr>
      <a:lvl2pPr marL="230400" indent="-230400" algn="l" defTabSz="357708" rtl="0" eaLnBrk="1" latinLnBrk="0" hangingPunct="1">
        <a:lnSpc>
          <a:spcPct val="140000"/>
        </a:lnSpc>
        <a:spcBef>
          <a:spcPts val="0"/>
        </a:spcBef>
        <a:spcAft>
          <a:spcPts val="0"/>
        </a:spcAft>
        <a:buClr>
          <a:schemeClr val="accent2"/>
        </a:buClr>
        <a:buSzPct val="85000"/>
        <a:buFont typeface="Wingdings" pitchFamily="2" charset="2"/>
        <a:buChar char="n"/>
        <a:defRPr sz="1800" b="0" kern="1200">
          <a:solidFill>
            <a:schemeClr val="tx1"/>
          </a:solidFill>
          <a:latin typeface="+mn-lt"/>
          <a:ea typeface="+mn-ea"/>
          <a:cs typeface="+mn-cs"/>
        </a:defRPr>
      </a:lvl2pPr>
      <a:lvl3pPr marL="4590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a:solidFill>
            <a:schemeClr val="tx1"/>
          </a:solidFill>
          <a:latin typeface="+mn-lt"/>
          <a:ea typeface="+mn-ea"/>
          <a:cs typeface="+mn-cs"/>
        </a:defRPr>
      </a:lvl3pPr>
      <a:lvl4pPr marL="687600" indent="-228600" algn="l" defTabSz="357708" rtl="0" eaLnBrk="1" latinLnBrk="0" hangingPunct="1">
        <a:lnSpc>
          <a:spcPct val="140000"/>
        </a:lnSpc>
        <a:spcBef>
          <a:spcPts val="0"/>
        </a:spcBef>
        <a:spcAft>
          <a:spcPts val="0"/>
        </a:spcAft>
        <a:buClr>
          <a:schemeClr val="tx1"/>
        </a:buClr>
        <a:buSzPct val="75000"/>
        <a:buFont typeface="Wingdings" pitchFamily="2" charset="2"/>
        <a:buChar char=""/>
        <a:defRPr sz="1800" b="0" kern="1200" baseline="0">
          <a:solidFill>
            <a:schemeClr val="tx1"/>
          </a:solidFill>
          <a:latin typeface="+mn-lt"/>
          <a:ea typeface="+mn-ea"/>
          <a:cs typeface="+mn-cs"/>
        </a:defRPr>
      </a:lvl4pPr>
      <a:lvl5pPr marL="890800" indent="-203200" algn="l" defTabSz="357708" rtl="0" eaLnBrk="1" latinLnBrk="0" hangingPunct="1">
        <a:lnSpc>
          <a:spcPct val="140000"/>
        </a:lnSpc>
        <a:spcBef>
          <a:spcPts val="0"/>
        </a:spcBef>
        <a:spcAft>
          <a:spcPts val="0"/>
        </a:spcAft>
        <a:buClr>
          <a:schemeClr val="tx1"/>
        </a:buClr>
        <a:buSzPct val="75000"/>
        <a:buFont typeface="Wingdings" pitchFamily="2" charset="2"/>
        <a:buChar char=""/>
        <a:defRPr sz="1600" kern="1200">
          <a:solidFill>
            <a:schemeClr val="tx1"/>
          </a:solidFill>
          <a:latin typeface="+mn-lt"/>
          <a:ea typeface="+mn-ea"/>
          <a:cs typeface="+mn-cs"/>
        </a:defRPr>
      </a:lvl5pPr>
      <a:lvl6pPr marL="1043200" indent="-152400" algn="l" defTabSz="357708" rtl="0" eaLnBrk="1" latinLnBrk="0" hangingPunct="1">
        <a:lnSpc>
          <a:spcPct val="140000"/>
        </a:lnSpc>
        <a:spcBef>
          <a:spcPts val="0"/>
        </a:spcBef>
        <a:spcAft>
          <a:spcPts val="0"/>
        </a:spcAft>
        <a:buClr>
          <a:schemeClr val="tx1"/>
        </a:buClr>
        <a:buSzPct val="75000"/>
        <a:buFont typeface="Wingdings" pitchFamily="2" charset="2"/>
        <a:buChar char=""/>
        <a:defRPr sz="12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44" userDrawn="1">
          <p15:clr>
            <a:srgbClr val="F26B43"/>
          </p15:clr>
        </p15:guide>
        <p15:guide id="5" orient="horz" pos="963" userDrawn="1">
          <p15:clr>
            <a:srgbClr val="F26B43"/>
          </p15:clr>
        </p15:guide>
        <p15:guide id="6" orient="horz" pos="92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p:cNvSpPr>
            <a:spLocks noGrp="1"/>
          </p:cNvSpPr>
          <p:nvPr>
            <p:ph type="ctrTitle"/>
          </p:nvPr>
        </p:nvSpPr>
        <p:spPr>
          <a:xfrm>
            <a:off x="1779490" y="951613"/>
            <a:ext cx="9544687" cy="1007815"/>
          </a:xfrm>
        </p:spPr>
        <p:txBody>
          <a:bodyPr/>
          <a:lstStyle/>
          <a:p>
            <a:r>
              <a:rPr lang="en-GB" dirty="0"/>
              <a:t>Tunu NODE DIY ACTIVITIES FOR Q1 2024 (cost avoidance)</a:t>
            </a:r>
          </a:p>
        </p:txBody>
      </p:sp>
      <p:sp>
        <p:nvSpPr>
          <p:cNvPr id="23" name="Subtitle 22"/>
          <p:cNvSpPr>
            <a:spLocks noGrp="1"/>
          </p:cNvSpPr>
          <p:nvPr>
            <p:ph type="subTitle" idx="1"/>
          </p:nvPr>
        </p:nvSpPr>
        <p:spPr/>
        <p:txBody>
          <a:bodyPr/>
          <a:lstStyle/>
          <a:p>
            <a:r>
              <a:rPr lang="en-GB" dirty="0"/>
              <a:t>  </a:t>
            </a:r>
          </a:p>
        </p:txBody>
      </p:sp>
      <p:sp>
        <p:nvSpPr>
          <p:cNvPr id="4" name="Slide Number Placeholder 3"/>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5" name="Date Placeholder 4"/>
          <p:cNvSpPr>
            <a:spLocks noGrp="1"/>
          </p:cNvSpPr>
          <p:nvPr>
            <p:ph type="dt" sz="half" idx="2"/>
          </p:nvPr>
        </p:nvSpPr>
        <p:spPr>
          <a:xfrm>
            <a:off x="9144000" y="6389914"/>
            <a:ext cx="2286000" cy="316885"/>
          </a:xfrm>
        </p:spPr>
        <p:txBody>
          <a:bodyPr/>
          <a:lstStyle/>
          <a:p>
            <a:r>
              <a:rPr lang="en-GB" noProof="1"/>
              <a:t>   February  2024</a:t>
            </a:r>
          </a:p>
        </p:txBody>
      </p:sp>
      <p:sp>
        <p:nvSpPr>
          <p:cNvPr id="2" name="Footer Placeholder 1"/>
          <p:cNvSpPr>
            <a:spLocks noGrp="1"/>
          </p:cNvSpPr>
          <p:nvPr>
            <p:ph type="ftr" sz="quarter" idx="3"/>
          </p:nvPr>
        </p:nvSpPr>
        <p:spPr/>
        <p:txBody>
          <a:bodyPr/>
          <a:lstStyle/>
          <a:p>
            <a:r>
              <a:rPr lang="en-GB" noProof="1"/>
              <a:t> </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8F6818F-0125-43C8-96A2-F27F9354911F}"/>
              </a:ext>
            </a:extLst>
          </p:cNvPr>
          <p:cNvSpPr>
            <a:spLocks noGrp="1"/>
          </p:cNvSpPr>
          <p:nvPr>
            <p:ph type="title"/>
          </p:nvPr>
        </p:nvSpPr>
        <p:spPr>
          <a:xfrm>
            <a:off x="1443657" y="32559"/>
            <a:ext cx="9304685" cy="559722"/>
          </a:xfrm>
        </p:spPr>
        <p:txBody>
          <a:bodyPr/>
          <a:lstStyle/>
          <a:p>
            <a:r>
              <a:rPr lang="en-GB" sz="1800" dirty="0"/>
              <a:t> </a:t>
            </a:r>
            <a:r>
              <a:rPr lang="en-GB" sz="1100" dirty="0"/>
              <a:t>DIY  in troubleshooting and restoration of Tunu Nodes Compressors</a:t>
            </a:r>
            <a:r>
              <a:rPr lang="en-US" sz="1100" dirty="0">
                <a:effectLst/>
                <a:latin typeface="Calibri" panose="020F0502020204030204" pitchFamily="34" charset="0"/>
                <a:ea typeface="Calibri" panose="020F0502020204030204" pitchFamily="34" charset="0"/>
              </a:rPr>
              <a:t> </a:t>
            </a:r>
            <a:r>
              <a:rPr lang="en-US" sz="1100" dirty="0"/>
              <a:t>by in-house resources as vendor specialist call out  was initially planned and  these issues had previously required vendor specialist call out to resolve them</a:t>
            </a:r>
            <a:endParaRPr lang="en-GB" sz="1100" dirty="0"/>
          </a:p>
        </p:txBody>
      </p:sp>
      <p:sp>
        <p:nvSpPr>
          <p:cNvPr id="9" name="Text Placeholder 8">
            <a:extLst>
              <a:ext uri="{FF2B5EF4-FFF2-40B4-BE49-F238E27FC236}">
                <a16:creationId xmlns:a16="http://schemas.microsoft.com/office/drawing/2014/main" id="{84CB2CD1-E451-4E45-290F-057993E820C7}"/>
              </a:ext>
            </a:extLst>
          </p:cNvPr>
          <p:cNvSpPr>
            <a:spLocks noGrp="1"/>
          </p:cNvSpPr>
          <p:nvPr>
            <p:ph type="body" sz="quarter" idx="11"/>
          </p:nvPr>
        </p:nvSpPr>
        <p:spPr>
          <a:xfrm>
            <a:off x="467512" y="615599"/>
            <a:ext cx="11428155" cy="5748915"/>
          </a:xfrm>
        </p:spPr>
        <p:txBody>
          <a:bodyPr/>
          <a:lstStyle/>
          <a:p>
            <a:r>
              <a:rPr lang="en-US" sz="1200" b="1" u="sng" dirty="0">
                <a:effectLst/>
                <a:latin typeface="Calibri" panose="020F0502020204030204" pitchFamily="34" charset="0"/>
                <a:ea typeface="Calibri" panose="020F0502020204030204" pitchFamily="34" charset="0"/>
              </a:rPr>
              <a:t>PROBLEM STATEMENT : </a:t>
            </a:r>
          </a:p>
          <a:p>
            <a:r>
              <a:rPr lang="en-US" sz="1400" dirty="0">
                <a:latin typeface="Candara" panose="020E0502030303020204" pitchFamily="34" charset="0"/>
                <a:cs typeface="Calibri" panose="020F0502020204030204" pitchFamily="34" charset="0"/>
              </a:rPr>
              <a:t>Between last week of December 2023, OPUKUSHI Associated  gas booster compressor  (AGBC3)  start-up sequence failure and flash gas  compressor  (FGC)  software error preventing the units from  starting resulted to an unscheduled deferment due to creaming  and  closed-in of wells  for flare management.</a:t>
            </a:r>
            <a:r>
              <a:rPr lang="en-US" sz="1400" b="1" dirty="0">
                <a:effectLst/>
                <a:latin typeface="Calibri" panose="020F0502020204030204" pitchFamily="34" charset="0"/>
                <a:ea typeface="Calibri" panose="020F0502020204030204" pitchFamily="34" charset="0"/>
              </a:rPr>
              <a:t> </a:t>
            </a:r>
            <a:r>
              <a:rPr lang="en-US" sz="1400" dirty="0" err="1">
                <a:latin typeface="Candara" panose="020E0502030303020204" pitchFamily="34" charset="0"/>
                <a:cs typeface="Calibri" panose="020F0502020204030204" pitchFamily="34" charset="0"/>
              </a:rPr>
              <a:t>Ogbotobo</a:t>
            </a:r>
            <a:r>
              <a:rPr lang="en-US" sz="1400" dirty="0">
                <a:latin typeface="Candara" panose="020E0502030303020204" pitchFamily="34" charset="0"/>
                <a:cs typeface="Calibri" panose="020F0502020204030204" pitchFamily="34" charset="0"/>
              </a:rPr>
              <a:t> Flash gas compressor error on Safety PLC Logix551S preventing the unit  start up sequence from  progressing. The in-house </a:t>
            </a:r>
            <a:r>
              <a:rPr lang="en-US" sz="1400" dirty="0" err="1">
                <a:latin typeface="Candara" panose="020E0502030303020204" pitchFamily="34" charset="0"/>
                <a:cs typeface="Calibri" panose="020F0502020204030204" pitchFamily="34" charset="0"/>
              </a:rPr>
              <a:t>Tunu</a:t>
            </a:r>
            <a:r>
              <a:rPr lang="en-US" sz="1400" dirty="0">
                <a:latin typeface="Candara" panose="020E0502030303020204" pitchFamily="34" charset="0"/>
                <a:cs typeface="Calibri" panose="020F0502020204030204" pitchFamily="34" charset="0"/>
              </a:rPr>
              <a:t> node resources mobilized, troubleshot and resolved the issues . Vendor call out was also initially planned to mobilize to site for intervention as these issues had previously required vendor specialist call out to resolve them., The node  gained enormous savings by deploying in-house resources to resolve the issues</a:t>
            </a:r>
          </a:p>
          <a:p>
            <a:pPr marL="0" marR="0">
              <a:spcBef>
                <a:spcPts val="0"/>
              </a:spcBef>
              <a:spcAft>
                <a:spcPts val="0"/>
              </a:spcAft>
            </a:pPr>
            <a:r>
              <a:rPr lang="en-US" sz="1400" dirty="0">
                <a:latin typeface="Candara" panose="020E0502030303020204" pitchFamily="34" charset="0"/>
                <a:cs typeface="Calibri" panose="020F0502020204030204" pitchFamily="34" charset="0"/>
              </a:rPr>
              <a:t>Activities carried out include:</a:t>
            </a:r>
          </a:p>
          <a:p>
            <a:pPr marL="0" marR="0">
              <a:spcBef>
                <a:spcPts val="0"/>
              </a:spcBef>
              <a:spcAft>
                <a:spcPts val="0"/>
              </a:spcAft>
            </a:pPr>
            <a:r>
              <a:rPr lang="en-US" sz="1400" dirty="0">
                <a:latin typeface="Candara" panose="020E0502030303020204" pitchFamily="34" charset="0"/>
                <a:cs typeface="Calibri" panose="020F0502020204030204" pitchFamily="34" charset="0"/>
              </a:rPr>
              <a:t>OPUKUSHI:</a:t>
            </a:r>
          </a:p>
          <a:p>
            <a:pPr marL="342900" marR="0" lvl="0" indent="-342900">
              <a:lnSpc>
                <a:spcPct val="105000"/>
              </a:lnSpc>
              <a:spcBef>
                <a:spcPts val="0"/>
              </a:spcBef>
              <a:spcAft>
                <a:spcPts val="0"/>
              </a:spcAft>
              <a:buFont typeface="Symbol" panose="05050102010706020507" pitchFamily="18" charset="2"/>
              <a:buChar char=""/>
            </a:pPr>
            <a:r>
              <a:rPr lang="en-US" sz="1400" dirty="0">
                <a:latin typeface="Candara" panose="020E0502030303020204" pitchFamily="34" charset="0"/>
                <a:cs typeface="Calibri" panose="020F0502020204030204" pitchFamily="34" charset="0"/>
              </a:rPr>
              <a:t>Resolved the issue on the FGC safety partner controller. The firmware of the newly installed Allen Bradley Safety Partner 1756-L7SP was upgraded to be able to work with the Safety PLC Logix5571S</a:t>
            </a:r>
          </a:p>
          <a:p>
            <a:pPr marL="342900" marR="0" lvl="0" indent="-342900">
              <a:lnSpc>
                <a:spcPct val="105000"/>
              </a:lnSpc>
              <a:spcBef>
                <a:spcPts val="0"/>
              </a:spcBef>
              <a:spcAft>
                <a:spcPts val="0"/>
              </a:spcAft>
              <a:buFont typeface="Symbol" panose="05050102010706020507" pitchFamily="18" charset="2"/>
              <a:buChar char=""/>
            </a:pPr>
            <a:r>
              <a:rPr lang="en-US" sz="1400" dirty="0">
                <a:latin typeface="Candara" panose="020E0502030303020204" pitchFamily="34" charset="0"/>
                <a:cs typeface="Calibri" panose="020F0502020204030204" pitchFamily="34" charset="0"/>
              </a:rPr>
              <a:t>Resolved the UCP SIS communication failure to communicate with the Process PLC.</a:t>
            </a:r>
          </a:p>
          <a:p>
            <a:pPr marL="342900" marR="0" lvl="0" indent="-342900">
              <a:lnSpc>
                <a:spcPct val="105000"/>
              </a:lnSpc>
              <a:spcBef>
                <a:spcPts val="0"/>
              </a:spcBef>
              <a:spcAft>
                <a:spcPts val="0"/>
              </a:spcAft>
              <a:buFont typeface="Symbol" panose="05050102010706020507" pitchFamily="18" charset="2"/>
              <a:buChar char=""/>
            </a:pPr>
            <a:r>
              <a:rPr lang="en-US" sz="1400" dirty="0">
                <a:latin typeface="Candara" panose="020E0502030303020204" pitchFamily="34" charset="0"/>
                <a:cs typeface="Calibri" panose="020F0502020204030204" pitchFamily="34" charset="0"/>
              </a:rPr>
              <a:t>Loaded the logic to the Safety PLC Logix551S and commissioned it.</a:t>
            </a:r>
          </a:p>
          <a:p>
            <a:pPr marL="342900" marR="0" lvl="0" indent="-342900">
              <a:lnSpc>
                <a:spcPct val="105000"/>
              </a:lnSpc>
              <a:spcBef>
                <a:spcPts val="0"/>
              </a:spcBef>
              <a:spcAft>
                <a:spcPts val="0"/>
              </a:spcAft>
              <a:buFont typeface="Symbol" panose="05050102010706020507" pitchFamily="18" charset="2"/>
              <a:buChar char=""/>
            </a:pPr>
            <a:r>
              <a:rPr lang="en-US" sz="1400" dirty="0">
                <a:latin typeface="Candara" panose="020E0502030303020204" pitchFamily="34" charset="0"/>
                <a:cs typeface="Calibri" panose="020F0502020204030204" pitchFamily="34" charset="0"/>
              </a:rPr>
              <a:t>Installed back repaired Operation Workstation OWS CPU and restored the unit back to the Delta V DCS network.</a:t>
            </a:r>
          </a:p>
          <a:p>
            <a:pPr marL="342900" marR="0" lvl="0" indent="-342900">
              <a:lnSpc>
                <a:spcPct val="105000"/>
              </a:lnSpc>
              <a:spcBef>
                <a:spcPts val="0"/>
              </a:spcBef>
              <a:spcAft>
                <a:spcPts val="800"/>
              </a:spcAft>
              <a:buFont typeface="Symbol" panose="05050102010706020507" pitchFamily="18" charset="2"/>
              <a:buChar char=""/>
            </a:pPr>
            <a:r>
              <a:rPr lang="en-US" sz="1400" dirty="0">
                <a:latin typeface="Candara" panose="020E0502030303020204" pitchFamily="34" charset="0"/>
                <a:cs typeface="Calibri" panose="020F0502020204030204" pitchFamily="34" charset="0"/>
              </a:rPr>
              <a:t>Also troubleshot resolved and started up activities on AGBC 3</a:t>
            </a:r>
          </a:p>
          <a:p>
            <a:pPr marR="0" lvl="0">
              <a:lnSpc>
                <a:spcPct val="105000"/>
              </a:lnSpc>
              <a:spcBef>
                <a:spcPts val="0"/>
              </a:spcBef>
              <a:spcAft>
                <a:spcPts val="800"/>
              </a:spcAft>
            </a:pPr>
            <a:r>
              <a:rPr lang="en-US" sz="1400" b="1" dirty="0">
                <a:effectLst/>
                <a:latin typeface="Calibri" panose="020F0502020204030204" pitchFamily="34" charset="0"/>
                <a:ea typeface="Calibri" panose="020F0502020204030204" pitchFamily="34" charset="0"/>
              </a:rPr>
              <a:t>Ogbotobo;</a:t>
            </a:r>
            <a:endParaRPr lang="en-US" sz="1400" dirty="0">
              <a:effectLst/>
              <a:latin typeface="Calibri" panose="020F0502020204030204" pitchFamily="34" charset="0"/>
              <a:ea typeface="Calibri" panose="020F0502020204030204" pitchFamily="34" charset="0"/>
            </a:endParaRPr>
          </a:p>
          <a:p>
            <a:pPr marL="342900" indent="-342900">
              <a:lnSpc>
                <a:spcPct val="105000"/>
              </a:lnSpc>
              <a:buFont typeface="Symbol" panose="05050102010706020507" pitchFamily="18" charset="2"/>
              <a:buChar char=""/>
            </a:pPr>
            <a:r>
              <a:rPr lang="en-US" sz="1400" dirty="0">
                <a:latin typeface="Candara" panose="020E0502030303020204" pitchFamily="34" charset="0"/>
                <a:cs typeface="Calibri" panose="020F0502020204030204" pitchFamily="34" charset="0"/>
              </a:rPr>
              <a:t>Resolved error on Safety PLC Logix551S for Flash gas compressor.</a:t>
            </a:r>
          </a:p>
          <a:p>
            <a:pPr marL="342900" indent="-342900">
              <a:lnSpc>
                <a:spcPct val="105000"/>
              </a:lnSpc>
              <a:buFont typeface="Symbol" panose="05050102010706020507" pitchFamily="18" charset="2"/>
              <a:buChar char=""/>
            </a:pPr>
            <a:r>
              <a:rPr lang="en-US" sz="1400" dirty="0">
                <a:latin typeface="Candara" panose="020E0502030303020204" pitchFamily="34" charset="0"/>
                <a:cs typeface="Calibri" panose="020F0502020204030204" pitchFamily="34" charset="0"/>
              </a:rPr>
              <a:t>Troubleshoot Safety PLC with Programing software error and clear all the errors, Safety PLC ready for start-up. </a:t>
            </a:r>
            <a:endParaRPr lang="en-US" sz="1400" b="1" dirty="0">
              <a:highlight>
                <a:srgbClr val="FFFF00"/>
              </a:highlight>
              <a:latin typeface="Calibri" panose="020F0502020204030204" pitchFamily="34" charset="0"/>
            </a:endParaRPr>
          </a:p>
          <a:p>
            <a:r>
              <a:rPr lang="en-US" sz="1400" b="1" u="sng" dirty="0">
                <a:latin typeface="Calibri" panose="020F0502020204030204" pitchFamily="34" charset="0"/>
              </a:rPr>
              <a:t>COST SAVINGS: (cost avoidance</a:t>
            </a:r>
            <a:r>
              <a:rPr lang="en-US" sz="1400" b="1" u="sng">
                <a:latin typeface="Calibri" panose="020F0502020204030204" pitchFamily="34" charset="0"/>
              </a:rPr>
              <a:t>) impact  </a:t>
            </a:r>
            <a:r>
              <a:rPr lang="en-US" sz="1400" b="1" u="sng" dirty="0">
                <a:latin typeface="Calibri" panose="020F0502020204030204" pitchFamily="34" charset="0"/>
              </a:rPr>
              <a:t>from last week </a:t>
            </a:r>
            <a:r>
              <a:rPr lang="en-US" sz="1400" b="1" u="sng">
                <a:latin typeface="Calibri" panose="020F0502020204030204" pitchFamily="34" charset="0"/>
              </a:rPr>
              <a:t>of December, 2023 to Q1 of 2024</a:t>
            </a:r>
            <a:endParaRPr lang="en-US" sz="1400" b="1" u="sng" dirty="0">
              <a:latin typeface="Calibri" panose="020F0502020204030204" pitchFamily="34" charset="0"/>
            </a:endParaRPr>
          </a:p>
          <a:p>
            <a:pPr marL="171450" indent="-171450">
              <a:buFont typeface="Wingdings" panose="05000000000000000000" pitchFamily="2" charset="2"/>
              <a:buChar char="q"/>
            </a:pPr>
            <a:r>
              <a:rPr lang="en-US" sz="1400" dirty="0">
                <a:latin typeface="Candara" panose="020E0502030303020204" pitchFamily="34" charset="0"/>
                <a:cs typeface="Calibri" panose="020F0502020204030204" pitchFamily="34" charset="0"/>
              </a:rPr>
              <a:t>Cost  saving  on Vendor (FSR) to site to resolve the above issues </a:t>
            </a:r>
            <a:r>
              <a:rPr lang="en-US" sz="1400" b="1" dirty="0">
                <a:highlight>
                  <a:srgbClr val="FFFF00"/>
                </a:highlight>
                <a:latin typeface="Candara" panose="020E0502030303020204" pitchFamily="34" charset="0"/>
                <a:cs typeface="Calibri" panose="020F0502020204030204" pitchFamily="34" charset="0"/>
              </a:rPr>
              <a:t>@ $70,000 </a:t>
            </a:r>
            <a:endParaRPr lang="en-US" sz="1400" dirty="0">
              <a:latin typeface="Calibri" panose="020F0502020204030204" pitchFamily="34" charset="0"/>
              <a:ea typeface="Calibri" panose="020F0502020204030204" pitchFamily="34" charset="0"/>
            </a:endParaRPr>
          </a:p>
          <a:p>
            <a:endParaRPr lang="en-US" sz="1100" dirty="0">
              <a:latin typeface="Calibri" panose="020F0502020204030204" pitchFamily="34" charset="0"/>
              <a:ea typeface="Calibri" panose="020F0502020204030204" pitchFamily="34" charset="0"/>
            </a:endParaRPr>
          </a:p>
          <a:p>
            <a:endParaRPr lang="en-US" sz="1100" dirty="0">
              <a:latin typeface="Calibri" panose="020F0502020204030204" pitchFamily="34" charset="0"/>
              <a:ea typeface="Calibri" panose="020F0502020204030204" pitchFamily="34" charset="0"/>
            </a:endParaRPr>
          </a:p>
          <a:p>
            <a:endParaRPr lang="en-US" sz="1600" dirty="0">
              <a:latin typeface="Calibri" panose="020F0502020204030204" pitchFamily="34" charset="0"/>
              <a:ea typeface="Calibri" panose="020F0502020204030204" pitchFamily="34" charset="0"/>
            </a:endParaRPr>
          </a:p>
          <a:p>
            <a:endParaRPr lang="en-US" sz="1600" dirty="0">
              <a:latin typeface="Calibri" panose="020F0502020204030204" pitchFamily="34" charset="0"/>
              <a:ea typeface="Calibri" panose="020F0502020204030204" pitchFamily="34" charset="0"/>
            </a:endParaRPr>
          </a:p>
        </p:txBody>
      </p:sp>
      <p:sp>
        <p:nvSpPr>
          <p:cNvPr id="5" name="Date Placeholder 4"/>
          <p:cNvSpPr>
            <a:spLocks noGrp="1"/>
          </p:cNvSpPr>
          <p:nvPr>
            <p:ph type="dt" sz="half" idx="2"/>
          </p:nvPr>
        </p:nvSpPr>
        <p:spPr/>
        <p:txBody>
          <a:bodyPr/>
          <a:lstStyle/>
          <a:p>
            <a:pPr>
              <a:defRPr/>
            </a:pPr>
            <a:r>
              <a:rPr lang="en-GB" noProof="1"/>
              <a:t>June 2023</a:t>
            </a:r>
          </a:p>
        </p:txBody>
      </p:sp>
      <p:sp>
        <p:nvSpPr>
          <p:cNvPr id="6" name="Slide Number Placeholder 5"/>
          <p:cNvSpPr>
            <a:spLocks noGrp="1"/>
          </p:cNvSpPr>
          <p:nvPr>
            <p:ph type="sldNum" sz="quarter" idx="4"/>
          </p:nvPr>
        </p:nvSpPr>
        <p:spPr/>
        <p:txBody>
          <a:bodyPr/>
          <a:lstStyle/>
          <a:p>
            <a:fld id="{D32BAE6A-B452-4007-8177-56DD051636F9}" type="slidenum">
              <a:rPr lang="en-GB" noProof="1" smtClean="0"/>
              <a:pPr/>
              <a:t>2</a:t>
            </a:fld>
            <a:endParaRPr lang="en-GB" noProof="1"/>
          </a:p>
        </p:txBody>
      </p:sp>
      <p:sp>
        <p:nvSpPr>
          <p:cNvPr id="17" name="TextBox 16">
            <a:extLst>
              <a:ext uri="{FF2B5EF4-FFF2-40B4-BE49-F238E27FC236}">
                <a16:creationId xmlns:a16="http://schemas.microsoft.com/office/drawing/2014/main" id="{71470933-4A84-78E2-35C9-ADF5EB3C0230}"/>
              </a:ext>
            </a:extLst>
          </p:cNvPr>
          <p:cNvSpPr txBox="1"/>
          <p:nvPr/>
        </p:nvSpPr>
        <p:spPr bwMode="auto">
          <a:xfrm>
            <a:off x="7283668" y="5458555"/>
            <a:ext cx="200078" cy="201401"/>
          </a:xfrm>
          <a:prstGeom prst="rect">
            <a:avLst/>
          </a:prstGeom>
          <a:noFill/>
          <a:ln w="9525" algn="ctr">
            <a:noFill/>
            <a:miter lim="800000"/>
            <a:headEnd/>
            <a:tailEnd/>
          </a:ln>
        </p:spPr>
        <p:txBody>
          <a:bodyPr vert="horz" wrap="none" lIns="0" tIns="0" rIns="0" bIns="0" numCol="1" rtlCol="0" anchor="t" anchorCtr="0" compatLnSpc="1">
            <a:prstTxWarp prst="textNoShape">
              <a:avLst/>
            </a:prstTxWarp>
            <a:spAutoFit/>
          </a:bodyPr>
          <a:lstStyle/>
          <a:p>
            <a:pPr marL="201613" indent="-201613" defTabSz="357708">
              <a:lnSpc>
                <a:spcPct val="140000"/>
              </a:lnSpc>
              <a:buClr>
                <a:schemeClr val="accent2"/>
              </a:buClr>
              <a:buSzPct val="85000"/>
              <a:buFont typeface="Wingdings" panose="05000000000000000000" pitchFamily="2" charset="2"/>
              <a:buChar char=""/>
            </a:pPr>
            <a:endParaRPr lang="en-GB" sz="1050" dirty="0"/>
          </a:p>
        </p:txBody>
      </p:sp>
    </p:spTree>
    <p:extLst>
      <p:ext uri="{BB962C8B-B14F-4D97-AF65-F5344CB8AC3E}">
        <p14:creationId xmlns:p14="http://schemas.microsoft.com/office/powerpoint/2010/main" val="3841536074"/>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transition/>
</p:sld>
</file>

<file path=ppt/theme/theme1.xml><?xml version="1.0" encoding="utf-8"?>
<a:theme xmlns:a="http://schemas.openxmlformats.org/drawingml/2006/main" name="Shell layouts with footer">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Font Theme">
      <a:majorFont>
        <a:latin typeface="ShellBold"/>
        <a:ea typeface=""/>
        <a:cs typeface=""/>
      </a:majorFont>
      <a:minorFont>
        <a:latin typeface="Shell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rtlCol="0" anchor="t" anchorCtr="0" compatLnSpc="1">
        <a:prstTxWarp prst="textNoShape">
          <a:avLst/>
        </a:prstTxWarp>
        <a:spAutoFit/>
      </a:bodyPr>
      <a:lstStyle>
        <a:defPPr marL="201613" indent="-201613" defTabSz="357708">
          <a:lnSpc>
            <a:spcPct val="140000"/>
          </a:lnSpc>
          <a:buClr>
            <a:schemeClr val="accent2"/>
          </a:buClr>
          <a:buSzPct val="85000"/>
          <a:buFont typeface="Wingdings" panose="05000000000000000000" pitchFamily="2" charset="2"/>
          <a:buChar char=""/>
          <a:defRPr sz="1600" dirty="0" err="1"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Onscreen;2057;Pos1;Date1;Widescreen Shell template - 16x9.potx" id="{B20C2A06-95ED-4DA1-BD89-698BD9DEA119}" vid="{4B1A5DAB-726D-47E8-8AED-8FB09D74DAFB}"/>
    </a:ext>
  </a:extLst>
</a:theme>
</file>

<file path=ppt/theme/theme2.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404040"/>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0cb1e24-a0e2-4a4c-9340-733297c9cd7c}" enabled="1" method="Privileged" siteId="{db1e96a8-a3da-442a-930b-235cac24cd5c}" removed="0"/>
</clbl:labelList>
</file>

<file path=docProps/app.xml><?xml version="1.0" encoding="utf-8"?>
<Properties xmlns="http://schemas.openxmlformats.org/officeDocument/2006/extended-properties" xmlns:vt="http://schemas.openxmlformats.org/officeDocument/2006/docPropsVTypes">
  <Template>Onscreen;2057;Pos1;Date1;Widescreen Shell template - 16x9</Template>
  <TotalTime>12882</TotalTime>
  <Words>341</Words>
  <Application>Microsoft Office PowerPoint</Application>
  <PresentationFormat>Widescreen</PresentationFormat>
  <Paragraphs>27</Paragraphs>
  <Slides>3</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vt:i4>
      </vt:variant>
    </vt:vector>
  </HeadingPairs>
  <TitlesOfParts>
    <vt:vector size="11" baseType="lpstr">
      <vt:lpstr>Candara</vt:lpstr>
      <vt:lpstr>Arial</vt:lpstr>
      <vt:lpstr>Wingdings</vt:lpstr>
      <vt:lpstr>Symbol</vt:lpstr>
      <vt:lpstr>Calibri</vt:lpstr>
      <vt:lpstr>ShellMedium</vt:lpstr>
      <vt:lpstr>ShellBold</vt:lpstr>
      <vt:lpstr>Shell layouts with footer</vt:lpstr>
      <vt:lpstr>Tunu NODE DIY ACTIVITIES FOR Q1 2024 (cost avoidance)</vt:lpstr>
      <vt:lpstr> DIY  in troubleshooting and restoration of Tunu Nodes Compressors by in-house resources as vendor specialist call out  was initially planned and  these issues had previously required vendor specialist call out to resolve them</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FOT DIY ACTIVITIES FOR Q1 2023</dc:title>
  <dc:creator>Hyginus Njoku</dc:creator>
  <cp:lastModifiedBy>Njoku, Hyginus E SPDC-IUC/G/UWU</cp:lastModifiedBy>
  <cp:revision>44</cp:revision>
  <dcterms:created xsi:type="dcterms:W3CDTF">2023-04-14T11:24:50Z</dcterms:created>
  <dcterms:modified xsi:type="dcterms:W3CDTF">2024-02-23T10:45:09Z</dcterms:modified>
  <cp:category>Shell_IC: UNRESTRICTED</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5</vt:i4>
  </property>
</Properties>
</file>